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62" r:id="rId2"/>
    <p:sldMasterId id="2147483690" r:id="rId3"/>
  </p:sldMasterIdLst>
  <p:notesMasterIdLst>
    <p:notesMasterId r:id="rId22"/>
  </p:notesMasterIdLst>
  <p:handoutMasterIdLst>
    <p:handoutMasterId r:id="rId23"/>
  </p:handoutMasterIdLst>
  <p:sldIdLst>
    <p:sldId id="403" r:id="rId4"/>
    <p:sldId id="480" r:id="rId5"/>
    <p:sldId id="401" r:id="rId6"/>
    <p:sldId id="326" r:id="rId7"/>
    <p:sldId id="467" r:id="rId8"/>
    <p:sldId id="462" r:id="rId9"/>
    <p:sldId id="468" r:id="rId10"/>
    <p:sldId id="477" r:id="rId11"/>
    <p:sldId id="479" r:id="rId12"/>
    <p:sldId id="469" r:id="rId13"/>
    <p:sldId id="478" r:id="rId14"/>
    <p:sldId id="466" r:id="rId15"/>
    <p:sldId id="470" r:id="rId16"/>
    <p:sldId id="475" r:id="rId17"/>
    <p:sldId id="476" r:id="rId18"/>
    <p:sldId id="481" r:id="rId19"/>
    <p:sldId id="379" r:id="rId20"/>
    <p:sldId id="363"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7F00"/>
    <a:srgbClr val="DEB15B"/>
    <a:srgbClr val="494949"/>
    <a:srgbClr val="FFCC66"/>
    <a:srgbClr val="800080"/>
    <a:srgbClr val="5C5C5C"/>
    <a:srgbClr val="F87F00"/>
    <a:srgbClr val="0090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368" autoAdjust="0"/>
    <p:restoredTop sz="94652" autoAdjust="0"/>
  </p:normalViewPr>
  <p:slideViewPr>
    <p:cSldViewPr snapToGrid="0" snapToObjects="1" showGuides="1">
      <p:cViewPr varScale="1">
        <p:scale>
          <a:sx n="66" d="100"/>
          <a:sy n="66" d="100"/>
        </p:scale>
        <p:origin x="-56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33" d="100"/>
          <a:sy n="33" d="100"/>
        </p:scale>
        <p:origin x="-1450" y="-6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handoutMaster" Target="handoutMasters/handoutMaster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notesMaster" Target="notesMasters/notesMaster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14CAF95-1CD4-8A48-BF31-7DE68B813DA0}" type="doc">
      <dgm:prSet loTypeId="urn:microsoft.com/office/officeart/2005/8/layout/pyramid4" loCatId="" qsTypeId="urn:microsoft.com/office/officeart/2005/8/quickstyle/simple2" qsCatId="simple" csTypeId="urn:microsoft.com/office/officeart/2005/8/colors/accent1_2" csCatId="accent1" phldr="1"/>
      <dgm:spPr/>
      <dgm:t>
        <a:bodyPr/>
        <a:lstStyle/>
        <a:p>
          <a:endParaRPr lang="en-US"/>
        </a:p>
      </dgm:t>
    </dgm:pt>
    <dgm:pt modelId="{FCBB2F51-3812-D94B-B448-060B507EFD13}">
      <dgm:prSet phldrT="[Text]" custT="1"/>
      <dgm:spPr/>
      <dgm:t>
        <a:bodyPr/>
        <a:lstStyle/>
        <a:p>
          <a:r>
            <a:rPr lang="en-US" sz="1100" b="0" dirty="0" smtClean="0"/>
            <a:t>Issues and Concerns</a:t>
          </a:r>
          <a:endParaRPr lang="en-US" sz="1100" b="0" dirty="0"/>
        </a:p>
      </dgm:t>
    </dgm:pt>
    <dgm:pt modelId="{2B1309E8-6D72-1143-AA74-7C8A7A9AE960}" type="parTrans" cxnId="{92FB5133-810F-DF47-84FF-47F231CC9F2E}">
      <dgm:prSet/>
      <dgm:spPr/>
      <dgm:t>
        <a:bodyPr/>
        <a:lstStyle/>
        <a:p>
          <a:endParaRPr lang="en-US"/>
        </a:p>
      </dgm:t>
    </dgm:pt>
    <dgm:pt modelId="{853ECD6A-363E-994B-BBCD-990A7197B08C}" type="sibTrans" cxnId="{92FB5133-810F-DF47-84FF-47F231CC9F2E}">
      <dgm:prSet/>
      <dgm:spPr/>
      <dgm:t>
        <a:bodyPr/>
        <a:lstStyle/>
        <a:p>
          <a:endParaRPr lang="en-US"/>
        </a:p>
      </dgm:t>
    </dgm:pt>
    <dgm:pt modelId="{7BF7AD56-397F-6F48-9C25-D2F666F86672}">
      <dgm:prSet phldrT="[Text]" custT="1"/>
      <dgm:spPr/>
      <dgm:t>
        <a:bodyPr/>
        <a:lstStyle/>
        <a:p>
          <a:r>
            <a:rPr lang="en-US" sz="1100" b="0" dirty="0" smtClean="0"/>
            <a:t>Needs and Desires</a:t>
          </a:r>
          <a:endParaRPr lang="en-US" sz="1100" b="0" dirty="0"/>
        </a:p>
      </dgm:t>
    </dgm:pt>
    <dgm:pt modelId="{29E64C6B-CDD5-3846-85E0-96DAF53C9902}" type="parTrans" cxnId="{FAAB3165-5F6C-2E49-B83F-98840E4E7A16}">
      <dgm:prSet/>
      <dgm:spPr/>
      <dgm:t>
        <a:bodyPr/>
        <a:lstStyle/>
        <a:p>
          <a:endParaRPr lang="en-US"/>
        </a:p>
      </dgm:t>
    </dgm:pt>
    <dgm:pt modelId="{5F51A28B-74A8-D849-95A6-7DA75F39E6D1}" type="sibTrans" cxnId="{FAAB3165-5F6C-2E49-B83F-98840E4E7A16}">
      <dgm:prSet/>
      <dgm:spPr/>
      <dgm:t>
        <a:bodyPr/>
        <a:lstStyle/>
        <a:p>
          <a:endParaRPr lang="en-US"/>
        </a:p>
      </dgm:t>
    </dgm:pt>
    <dgm:pt modelId="{056FFAD4-BB92-B642-8208-C449C58A192B}">
      <dgm:prSet phldrT="[Text]"/>
      <dgm:spPr>
        <a:solidFill>
          <a:srgbClr val="DEB15B"/>
        </a:solidFill>
      </dgm:spPr>
      <dgm:t>
        <a:bodyPr/>
        <a:lstStyle/>
        <a:p>
          <a:r>
            <a:rPr lang="en-US" b="0" dirty="0" smtClean="0">
              <a:solidFill>
                <a:schemeClr val="bg1"/>
              </a:solidFill>
            </a:rPr>
            <a:t>Stakeholders</a:t>
          </a:r>
        </a:p>
        <a:p>
          <a:r>
            <a:rPr lang="en-US" b="0" dirty="0" smtClean="0">
              <a:solidFill>
                <a:schemeClr val="bg1"/>
              </a:solidFill>
            </a:rPr>
            <a:t>and</a:t>
          </a:r>
        </a:p>
        <a:p>
          <a:r>
            <a:rPr lang="en-US" b="0" dirty="0" smtClean="0">
              <a:solidFill>
                <a:schemeClr val="bg1"/>
              </a:solidFill>
            </a:rPr>
            <a:t>Champions</a:t>
          </a:r>
          <a:endParaRPr lang="en-US" b="0" dirty="0">
            <a:solidFill>
              <a:schemeClr val="bg1"/>
            </a:solidFill>
          </a:endParaRPr>
        </a:p>
      </dgm:t>
    </dgm:pt>
    <dgm:pt modelId="{A82C0368-20FC-0F47-9879-867035A01616}" type="parTrans" cxnId="{772A7D16-978F-B041-9B8E-85E299FF04B0}">
      <dgm:prSet/>
      <dgm:spPr/>
      <dgm:t>
        <a:bodyPr/>
        <a:lstStyle/>
        <a:p>
          <a:endParaRPr lang="en-US"/>
        </a:p>
      </dgm:t>
    </dgm:pt>
    <dgm:pt modelId="{33F217E0-B8B8-E44F-8494-126391F130AD}" type="sibTrans" cxnId="{772A7D16-978F-B041-9B8E-85E299FF04B0}">
      <dgm:prSet/>
      <dgm:spPr/>
      <dgm:t>
        <a:bodyPr/>
        <a:lstStyle/>
        <a:p>
          <a:endParaRPr lang="en-US"/>
        </a:p>
      </dgm:t>
    </dgm:pt>
    <dgm:pt modelId="{1AF9F42A-E518-6249-A242-2329E3A0ED46}">
      <dgm:prSet phldrT="[Text]" custT="1"/>
      <dgm:spPr/>
      <dgm:t>
        <a:bodyPr/>
        <a:lstStyle/>
        <a:p>
          <a:r>
            <a:rPr lang="en-US" sz="1100" b="0" dirty="0" smtClean="0"/>
            <a:t>Foster Understanding and a Vested Mindset</a:t>
          </a:r>
          <a:endParaRPr lang="en-US" sz="1100" b="0" dirty="0"/>
        </a:p>
      </dgm:t>
    </dgm:pt>
    <dgm:pt modelId="{FB90906A-C4DE-6F4E-974A-965A059AA474}" type="parTrans" cxnId="{310A20C3-53DF-9E45-90C8-67460CF7FA1B}">
      <dgm:prSet/>
      <dgm:spPr/>
      <dgm:t>
        <a:bodyPr/>
        <a:lstStyle/>
        <a:p>
          <a:endParaRPr lang="en-US"/>
        </a:p>
      </dgm:t>
    </dgm:pt>
    <dgm:pt modelId="{9F7EB086-B365-3343-8C48-55C5DB200547}" type="sibTrans" cxnId="{310A20C3-53DF-9E45-90C8-67460CF7FA1B}">
      <dgm:prSet/>
      <dgm:spPr/>
      <dgm:t>
        <a:bodyPr/>
        <a:lstStyle/>
        <a:p>
          <a:endParaRPr lang="en-US"/>
        </a:p>
      </dgm:t>
    </dgm:pt>
    <dgm:pt modelId="{32A04858-6E0A-784F-BF7D-D9BCFD98D785}" type="pres">
      <dgm:prSet presAssocID="{A14CAF95-1CD4-8A48-BF31-7DE68B813DA0}" presName="compositeShape" presStyleCnt="0">
        <dgm:presLayoutVars>
          <dgm:chMax val="9"/>
          <dgm:dir/>
          <dgm:resizeHandles val="exact"/>
        </dgm:presLayoutVars>
      </dgm:prSet>
      <dgm:spPr/>
      <dgm:t>
        <a:bodyPr/>
        <a:lstStyle/>
        <a:p>
          <a:endParaRPr lang="en-US"/>
        </a:p>
      </dgm:t>
    </dgm:pt>
    <dgm:pt modelId="{C5294B58-99A6-8943-862A-5DA2660DF1D4}" type="pres">
      <dgm:prSet presAssocID="{A14CAF95-1CD4-8A48-BF31-7DE68B813DA0}" presName="triangle1" presStyleLbl="node1" presStyleIdx="0" presStyleCnt="4">
        <dgm:presLayoutVars>
          <dgm:bulletEnabled val="1"/>
        </dgm:presLayoutVars>
      </dgm:prSet>
      <dgm:spPr/>
      <dgm:t>
        <a:bodyPr/>
        <a:lstStyle/>
        <a:p>
          <a:endParaRPr lang="en-US"/>
        </a:p>
      </dgm:t>
    </dgm:pt>
    <dgm:pt modelId="{414203F1-A070-F64E-A895-881A54E0D807}" type="pres">
      <dgm:prSet presAssocID="{A14CAF95-1CD4-8A48-BF31-7DE68B813DA0}" presName="triangle2" presStyleLbl="node1" presStyleIdx="1" presStyleCnt="4">
        <dgm:presLayoutVars>
          <dgm:bulletEnabled val="1"/>
        </dgm:presLayoutVars>
      </dgm:prSet>
      <dgm:spPr/>
      <dgm:t>
        <a:bodyPr/>
        <a:lstStyle/>
        <a:p>
          <a:endParaRPr lang="en-US"/>
        </a:p>
      </dgm:t>
    </dgm:pt>
    <dgm:pt modelId="{3E4845C8-42B3-D24A-B513-738A9EC25549}" type="pres">
      <dgm:prSet presAssocID="{A14CAF95-1CD4-8A48-BF31-7DE68B813DA0}" presName="triangle3" presStyleLbl="node1" presStyleIdx="2" presStyleCnt="4">
        <dgm:presLayoutVars>
          <dgm:bulletEnabled val="1"/>
        </dgm:presLayoutVars>
      </dgm:prSet>
      <dgm:spPr/>
      <dgm:t>
        <a:bodyPr/>
        <a:lstStyle/>
        <a:p>
          <a:endParaRPr lang="en-US"/>
        </a:p>
      </dgm:t>
    </dgm:pt>
    <dgm:pt modelId="{780DE18E-1B6E-DD45-9D10-6DED5E6756D9}" type="pres">
      <dgm:prSet presAssocID="{A14CAF95-1CD4-8A48-BF31-7DE68B813DA0}" presName="triangle4" presStyleLbl="node1" presStyleIdx="3" presStyleCnt="4">
        <dgm:presLayoutVars>
          <dgm:bulletEnabled val="1"/>
        </dgm:presLayoutVars>
      </dgm:prSet>
      <dgm:spPr/>
      <dgm:t>
        <a:bodyPr/>
        <a:lstStyle/>
        <a:p>
          <a:endParaRPr lang="en-US"/>
        </a:p>
      </dgm:t>
    </dgm:pt>
  </dgm:ptLst>
  <dgm:cxnLst>
    <dgm:cxn modelId="{62909DA1-0156-7C43-B061-9955465B8740}" type="presOf" srcId="{FCBB2F51-3812-D94B-B448-060B507EFD13}" destId="{C5294B58-99A6-8943-862A-5DA2660DF1D4}" srcOrd="0" destOrd="0" presId="urn:microsoft.com/office/officeart/2005/8/layout/pyramid4"/>
    <dgm:cxn modelId="{E9B68DCD-AD18-C14E-94F5-7E9D39553BDA}" type="presOf" srcId="{1AF9F42A-E518-6249-A242-2329E3A0ED46}" destId="{414203F1-A070-F64E-A895-881A54E0D807}" srcOrd="0" destOrd="0" presId="urn:microsoft.com/office/officeart/2005/8/layout/pyramid4"/>
    <dgm:cxn modelId="{772A7D16-978F-B041-9B8E-85E299FF04B0}" srcId="{A14CAF95-1CD4-8A48-BF31-7DE68B813DA0}" destId="{056FFAD4-BB92-B642-8208-C449C58A192B}" srcOrd="2" destOrd="0" parTransId="{A82C0368-20FC-0F47-9879-867035A01616}" sibTransId="{33F217E0-B8B8-E44F-8494-126391F130AD}"/>
    <dgm:cxn modelId="{B2723ABB-160C-CA48-A38E-1669459B71CF}" type="presOf" srcId="{7BF7AD56-397F-6F48-9C25-D2F666F86672}" destId="{780DE18E-1B6E-DD45-9D10-6DED5E6756D9}" srcOrd="0" destOrd="0" presId="urn:microsoft.com/office/officeart/2005/8/layout/pyramid4"/>
    <dgm:cxn modelId="{310A20C3-53DF-9E45-90C8-67460CF7FA1B}" srcId="{A14CAF95-1CD4-8A48-BF31-7DE68B813DA0}" destId="{1AF9F42A-E518-6249-A242-2329E3A0ED46}" srcOrd="1" destOrd="0" parTransId="{FB90906A-C4DE-6F4E-974A-965A059AA474}" sibTransId="{9F7EB086-B365-3343-8C48-55C5DB200547}"/>
    <dgm:cxn modelId="{F81255E6-B50C-AE47-B544-25787D52FE05}" type="presOf" srcId="{056FFAD4-BB92-B642-8208-C449C58A192B}" destId="{3E4845C8-42B3-D24A-B513-738A9EC25549}" srcOrd="0" destOrd="0" presId="urn:microsoft.com/office/officeart/2005/8/layout/pyramid4"/>
    <dgm:cxn modelId="{FAAB3165-5F6C-2E49-B83F-98840E4E7A16}" srcId="{A14CAF95-1CD4-8A48-BF31-7DE68B813DA0}" destId="{7BF7AD56-397F-6F48-9C25-D2F666F86672}" srcOrd="3" destOrd="0" parTransId="{29E64C6B-CDD5-3846-85E0-96DAF53C9902}" sibTransId="{5F51A28B-74A8-D849-95A6-7DA75F39E6D1}"/>
    <dgm:cxn modelId="{92FB5133-810F-DF47-84FF-47F231CC9F2E}" srcId="{A14CAF95-1CD4-8A48-BF31-7DE68B813DA0}" destId="{FCBB2F51-3812-D94B-B448-060B507EFD13}" srcOrd="0" destOrd="0" parTransId="{2B1309E8-6D72-1143-AA74-7C8A7A9AE960}" sibTransId="{853ECD6A-363E-994B-BBCD-990A7197B08C}"/>
    <dgm:cxn modelId="{78FFE6AD-90C7-AC4D-8B9B-4E872DB4799B}" type="presOf" srcId="{A14CAF95-1CD4-8A48-BF31-7DE68B813DA0}" destId="{32A04858-6E0A-784F-BF7D-D9BCFD98D785}" srcOrd="0" destOrd="0" presId="urn:microsoft.com/office/officeart/2005/8/layout/pyramid4"/>
    <dgm:cxn modelId="{63D949F1-7F6A-EE4A-95F1-B6D7C4EEC36C}" type="presParOf" srcId="{32A04858-6E0A-784F-BF7D-D9BCFD98D785}" destId="{C5294B58-99A6-8943-862A-5DA2660DF1D4}" srcOrd="0" destOrd="0" presId="urn:microsoft.com/office/officeart/2005/8/layout/pyramid4"/>
    <dgm:cxn modelId="{9615AD2D-5C0F-8D40-9408-00E8F2A5ACD1}" type="presParOf" srcId="{32A04858-6E0A-784F-BF7D-D9BCFD98D785}" destId="{414203F1-A070-F64E-A895-881A54E0D807}" srcOrd="1" destOrd="0" presId="urn:microsoft.com/office/officeart/2005/8/layout/pyramid4"/>
    <dgm:cxn modelId="{09C5338F-7089-A64E-8BD5-E93BB4A1DECE}" type="presParOf" srcId="{32A04858-6E0A-784F-BF7D-D9BCFD98D785}" destId="{3E4845C8-42B3-D24A-B513-738A9EC25549}" srcOrd="2" destOrd="0" presId="urn:microsoft.com/office/officeart/2005/8/layout/pyramid4"/>
    <dgm:cxn modelId="{A71DBE95-AF10-9E4F-BA23-FB30B85008D8}" type="presParOf" srcId="{32A04858-6E0A-784F-BF7D-D9BCFD98D785}" destId="{780DE18E-1B6E-DD45-9D10-6DED5E6756D9}" srcOrd="3" destOrd="0" presId="urn:microsoft.com/office/officeart/2005/8/layout/pyramid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294B58-99A6-8943-862A-5DA2660DF1D4}">
      <dsp:nvSpPr>
        <dsp:cNvPr id="0" name=""/>
        <dsp:cNvSpPr/>
      </dsp:nvSpPr>
      <dsp:spPr>
        <a:xfrm>
          <a:off x="2827547" y="0"/>
          <a:ext cx="1788901" cy="1788901"/>
        </a:xfrm>
        <a:prstGeom prst="triangl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n-US" sz="1100" b="0" kern="1200" dirty="0" smtClean="0"/>
            <a:t>Issues and Concerns</a:t>
          </a:r>
          <a:endParaRPr lang="en-US" sz="1100" b="0" kern="1200" dirty="0"/>
        </a:p>
      </dsp:txBody>
      <dsp:txXfrm>
        <a:off x="3274772" y="894451"/>
        <a:ext cx="894451" cy="894450"/>
      </dsp:txXfrm>
    </dsp:sp>
    <dsp:sp modelId="{414203F1-A070-F64E-A895-881A54E0D807}">
      <dsp:nvSpPr>
        <dsp:cNvPr id="0" name=""/>
        <dsp:cNvSpPr/>
      </dsp:nvSpPr>
      <dsp:spPr>
        <a:xfrm>
          <a:off x="1933097" y="1788901"/>
          <a:ext cx="1788901" cy="1788901"/>
        </a:xfrm>
        <a:prstGeom prst="triangl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n-US" sz="1100" b="0" kern="1200" dirty="0" smtClean="0"/>
            <a:t>Foster Understanding and a Vested Mindset</a:t>
          </a:r>
          <a:endParaRPr lang="en-US" sz="1100" b="0" kern="1200" dirty="0"/>
        </a:p>
      </dsp:txBody>
      <dsp:txXfrm>
        <a:off x="2380322" y="2683352"/>
        <a:ext cx="894451" cy="894450"/>
      </dsp:txXfrm>
    </dsp:sp>
    <dsp:sp modelId="{3E4845C8-42B3-D24A-B513-738A9EC25549}">
      <dsp:nvSpPr>
        <dsp:cNvPr id="0" name=""/>
        <dsp:cNvSpPr/>
      </dsp:nvSpPr>
      <dsp:spPr>
        <a:xfrm rot="10800000">
          <a:off x="2827547" y="1788901"/>
          <a:ext cx="1788901" cy="1788901"/>
        </a:xfrm>
        <a:prstGeom prst="triangle">
          <a:avLst/>
        </a:prstGeom>
        <a:solidFill>
          <a:srgbClr val="DEB15B"/>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b="0" kern="1200" dirty="0" smtClean="0">
              <a:solidFill>
                <a:schemeClr val="bg1"/>
              </a:solidFill>
            </a:rPr>
            <a:t>Stakeholders</a:t>
          </a:r>
        </a:p>
        <a:p>
          <a:pPr lvl="0" algn="ctr" defTabSz="444500">
            <a:lnSpc>
              <a:spcPct val="90000"/>
            </a:lnSpc>
            <a:spcBef>
              <a:spcPct val="0"/>
            </a:spcBef>
            <a:spcAft>
              <a:spcPct val="35000"/>
            </a:spcAft>
          </a:pPr>
          <a:r>
            <a:rPr lang="en-US" sz="1000" b="0" kern="1200" dirty="0" smtClean="0">
              <a:solidFill>
                <a:schemeClr val="bg1"/>
              </a:solidFill>
            </a:rPr>
            <a:t>and</a:t>
          </a:r>
        </a:p>
        <a:p>
          <a:pPr lvl="0" algn="ctr" defTabSz="444500">
            <a:lnSpc>
              <a:spcPct val="90000"/>
            </a:lnSpc>
            <a:spcBef>
              <a:spcPct val="0"/>
            </a:spcBef>
            <a:spcAft>
              <a:spcPct val="35000"/>
            </a:spcAft>
          </a:pPr>
          <a:r>
            <a:rPr lang="en-US" sz="1000" b="0" kern="1200" dirty="0" smtClean="0">
              <a:solidFill>
                <a:schemeClr val="bg1"/>
              </a:solidFill>
            </a:rPr>
            <a:t>Champions</a:t>
          </a:r>
          <a:endParaRPr lang="en-US" sz="1000" b="0" kern="1200" dirty="0">
            <a:solidFill>
              <a:schemeClr val="bg1"/>
            </a:solidFill>
          </a:endParaRPr>
        </a:p>
      </dsp:txBody>
      <dsp:txXfrm rot="10800000">
        <a:off x="3274772" y="1788901"/>
        <a:ext cx="894451" cy="894450"/>
      </dsp:txXfrm>
    </dsp:sp>
    <dsp:sp modelId="{780DE18E-1B6E-DD45-9D10-6DED5E6756D9}">
      <dsp:nvSpPr>
        <dsp:cNvPr id="0" name=""/>
        <dsp:cNvSpPr/>
      </dsp:nvSpPr>
      <dsp:spPr>
        <a:xfrm>
          <a:off x="3721998" y="1788901"/>
          <a:ext cx="1788901" cy="1788901"/>
        </a:xfrm>
        <a:prstGeom prst="triangl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n-US" sz="1100" b="0" kern="1200" dirty="0" smtClean="0"/>
            <a:t>Needs and Desires</a:t>
          </a:r>
          <a:endParaRPr lang="en-US" sz="1100" b="0" kern="1200" dirty="0"/>
        </a:p>
      </dsp:txBody>
      <dsp:txXfrm>
        <a:off x="4169223" y="2683352"/>
        <a:ext cx="894451" cy="894450"/>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44C21DA-0FB4-B847-8E09-79225CF0D9B9}" type="datetime1">
              <a:rPr lang="en-US" smtClean="0">
                <a:latin typeface="Arial"/>
              </a:rPr>
              <a:pPr/>
              <a:t>8/9/2013</a:t>
            </a:fld>
            <a:endParaRPr lang="en-US" dirty="0">
              <a:latin typeface="Arial"/>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Arial"/>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58FF2CF-F427-AA46-B41A-10052D130CA6}" type="slidenum">
              <a:rPr lang="en-US" smtClean="0">
                <a:latin typeface="Arial"/>
              </a:rPr>
              <a:pPr/>
              <a:t>‹#›</a:t>
            </a:fld>
            <a:endParaRPr lang="en-US" dirty="0">
              <a:latin typeface="Arial"/>
            </a:endParaRPr>
          </a:p>
        </p:txBody>
      </p:sp>
    </p:spTree>
    <p:extLst>
      <p:ext uri="{BB962C8B-B14F-4D97-AF65-F5344CB8AC3E}">
        <p14:creationId xmlns:p14="http://schemas.microsoft.com/office/powerpoint/2010/main" val="38418316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a:defRPr>
            </a:lvl1pPr>
          </a:lstStyle>
          <a:p>
            <a:fld id="{B2C62362-37CF-7F4E-B5CC-370990DAF466}" type="datetime1">
              <a:rPr lang="en-US" smtClean="0"/>
              <a:pPr/>
              <a:t>8/9/2013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a:defRPr>
            </a:lvl1pPr>
          </a:lstStyle>
          <a:p>
            <a:fld id="{5D8DEC4A-E348-414F-A419-B1C417F650C6}" type="slidenum">
              <a:rPr lang="en-US" smtClean="0"/>
              <a:pPr/>
              <a:t>‹#›</a:t>
            </a:fld>
            <a:endParaRPr lang="en-US" dirty="0"/>
          </a:p>
        </p:txBody>
      </p:sp>
    </p:spTree>
    <p:extLst>
      <p:ext uri="{BB962C8B-B14F-4D97-AF65-F5344CB8AC3E}">
        <p14:creationId xmlns:p14="http://schemas.microsoft.com/office/powerpoint/2010/main" val="431348881"/>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Arial"/>
        <a:ea typeface="+mn-ea"/>
        <a:cs typeface="+mn-cs"/>
      </a:defRPr>
    </a:lvl1pPr>
    <a:lvl2pPr marL="457200" algn="l" defTabSz="457200" rtl="0" eaLnBrk="1" latinLnBrk="0" hangingPunct="1">
      <a:defRPr sz="1200" kern="1200">
        <a:solidFill>
          <a:schemeClr val="tx1"/>
        </a:solidFill>
        <a:latin typeface="Arial"/>
        <a:ea typeface="+mn-ea"/>
        <a:cs typeface="+mn-cs"/>
      </a:defRPr>
    </a:lvl2pPr>
    <a:lvl3pPr marL="914400" algn="l" defTabSz="457200" rtl="0" eaLnBrk="1" latinLnBrk="0" hangingPunct="1">
      <a:defRPr sz="1200" kern="1200">
        <a:solidFill>
          <a:schemeClr val="tx1"/>
        </a:solidFill>
        <a:latin typeface="Arial"/>
        <a:ea typeface="+mn-ea"/>
        <a:cs typeface="+mn-cs"/>
      </a:defRPr>
    </a:lvl3pPr>
    <a:lvl4pPr marL="1371600" algn="l" defTabSz="457200" rtl="0" eaLnBrk="1" latinLnBrk="0" hangingPunct="1">
      <a:defRPr sz="1200" kern="1200">
        <a:solidFill>
          <a:schemeClr val="tx1"/>
        </a:solidFill>
        <a:latin typeface="Arial"/>
        <a:ea typeface="+mn-ea"/>
        <a:cs typeface="+mn-cs"/>
      </a:defRPr>
    </a:lvl4pPr>
    <a:lvl5pPr marL="1828800" algn="l" defTabSz="457200" rtl="0" eaLnBrk="1" latinLnBrk="0" hangingPunct="1">
      <a:defRPr sz="1200" kern="1200">
        <a:solidFill>
          <a:schemeClr val="tx1"/>
        </a:solidFill>
        <a:latin typeface="Arial"/>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2754498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23263070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5138899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endParaRPr lang="en-US" dirty="0" smtClean="0">
              <a:latin typeface="Arial" pitchFamily="34" charset="0"/>
            </a:endParaRPr>
          </a:p>
        </p:txBody>
      </p:sp>
    </p:spTree>
    <p:extLst>
      <p:ext uri="{BB962C8B-B14F-4D97-AF65-F5344CB8AC3E}">
        <p14:creationId xmlns:p14="http://schemas.microsoft.com/office/powerpoint/2010/main" val="669427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endParaRPr lang="en-US" dirty="0" smtClean="0">
              <a:latin typeface="Arial" pitchFamily="34" charset="0"/>
            </a:endParaRPr>
          </a:p>
        </p:txBody>
      </p:sp>
    </p:spTree>
    <p:extLst>
      <p:ext uri="{BB962C8B-B14F-4D97-AF65-F5344CB8AC3E}">
        <p14:creationId xmlns:p14="http://schemas.microsoft.com/office/powerpoint/2010/main" val="31686054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endParaRPr lang="en-US" dirty="0" smtClean="0">
              <a:latin typeface="Arial" pitchFamily="34" charset="0"/>
            </a:endParaRPr>
          </a:p>
        </p:txBody>
      </p:sp>
    </p:spTree>
    <p:extLst>
      <p:ext uri="{BB962C8B-B14F-4D97-AF65-F5344CB8AC3E}">
        <p14:creationId xmlns:p14="http://schemas.microsoft.com/office/powerpoint/2010/main" val="20928158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smtClean="0">
              <a:latin typeface="Arial" pitchFamily="34" charset="0"/>
            </a:endParaRPr>
          </a:p>
        </p:txBody>
      </p:sp>
      <p:sp>
        <p:nvSpPr>
          <p:cNvPr id="675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defTabSz="457200" fontAlgn="base">
              <a:spcBef>
                <a:spcPct val="0"/>
              </a:spcBef>
              <a:spcAft>
                <a:spcPct val="0"/>
              </a:spcAft>
              <a:defRPr>
                <a:solidFill>
                  <a:schemeClr val="tx1"/>
                </a:solidFill>
                <a:latin typeface="Arial" pitchFamily="34" charset="0"/>
                <a:cs typeface="Arial" pitchFamily="34" charset="0"/>
              </a:defRPr>
            </a:lvl6pPr>
            <a:lvl7pPr marL="2971800" indent="-228600" defTabSz="457200" fontAlgn="base">
              <a:spcBef>
                <a:spcPct val="0"/>
              </a:spcBef>
              <a:spcAft>
                <a:spcPct val="0"/>
              </a:spcAft>
              <a:defRPr>
                <a:solidFill>
                  <a:schemeClr val="tx1"/>
                </a:solidFill>
                <a:latin typeface="Arial" pitchFamily="34" charset="0"/>
                <a:cs typeface="Arial" pitchFamily="34" charset="0"/>
              </a:defRPr>
            </a:lvl7pPr>
            <a:lvl8pPr marL="3429000" indent="-228600" defTabSz="457200" fontAlgn="base">
              <a:spcBef>
                <a:spcPct val="0"/>
              </a:spcBef>
              <a:spcAft>
                <a:spcPct val="0"/>
              </a:spcAft>
              <a:defRPr>
                <a:solidFill>
                  <a:schemeClr val="tx1"/>
                </a:solidFill>
                <a:latin typeface="Arial" pitchFamily="34" charset="0"/>
                <a:cs typeface="Arial" pitchFamily="34" charset="0"/>
              </a:defRPr>
            </a:lvl8pPr>
            <a:lvl9pPr marL="3886200" indent="-228600" defTabSz="457200" fontAlgn="base">
              <a:spcBef>
                <a:spcPct val="0"/>
              </a:spcBef>
              <a:spcAft>
                <a:spcPct val="0"/>
              </a:spcAft>
              <a:defRPr>
                <a:solidFill>
                  <a:schemeClr val="tx1"/>
                </a:solidFill>
                <a:latin typeface="Arial" pitchFamily="34" charset="0"/>
                <a:cs typeface="Arial" pitchFamily="34" charset="0"/>
              </a:defRPr>
            </a:lvl9pPr>
          </a:lstStyle>
          <a:p>
            <a:fld id="{A70FA424-C1BF-4152-99F6-E10C73C5F57E}" type="slidenum">
              <a:rPr lang="en-US"/>
              <a:pPr/>
              <a:t>8</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endParaRPr lang="en-US" dirty="0" smtClean="0">
              <a:latin typeface="Arial" pitchFamily="34" charset="0"/>
            </a:endParaRPr>
          </a:p>
        </p:txBody>
      </p:sp>
    </p:spTree>
    <p:extLst>
      <p:ext uri="{BB962C8B-B14F-4D97-AF65-F5344CB8AC3E}">
        <p14:creationId xmlns:p14="http://schemas.microsoft.com/office/powerpoint/2010/main" val="1371599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smtClean="0">
              <a:latin typeface="Arial" pitchFamily="34" charset="0"/>
            </a:endParaRPr>
          </a:p>
        </p:txBody>
      </p:sp>
      <p:sp>
        <p:nvSpPr>
          <p:cNvPr id="675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defTabSz="457200" fontAlgn="base">
              <a:spcBef>
                <a:spcPct val="0"/>
              </a:spcBef>
              <a:spcAft>
                <a:spcPct val="0"/>
              </a:spcAft>
              <a:defRPr>
                <a:solidFill>
                  <a:schemeClr val="tx1"/>
                </a:solidFill>
                <a:latin typeface="Arial" pitchFamily="34" charset="0"/>
                <a:cs typeface="Arial" pitchFamily="34" charset="0"/>
              </a:defRPr>
            </a:lvl6pPr>
            <a:lvl7pPr marL="2971800" indent="-228600" defTabSz="457200" fontAlgn="base">
              <a:spcBef>
                <a:spcPct val="0"/>
              </a:spcBef>
              <a:spcAft>
                <a:spcPct val="0"/>
              </a:spcAft>
              <a:defRPr>
                <a:solidFill>
                  <a:schemeClr val="tx1"/>
                </a:solidFill>
                <a:latin typeface="Arial" pitchFamily="34" charset="0"/>
                <a:cs typeface="Arial" pitchFamily="34" charset="0"/>
              </a:defRPr>
            </a:lvl7pPr>
            <a:lvl8pPr marL="3429000" indent="-228600" defTabSz="457200" fontAlgn="base">
              <a:spcBef>
                <a:spcPct val="0"/>
              </a:spcBef>
              <a:spcAft>
                <a:spcPct val="0"/>
              </a:spcAft>
              <a:defRPr>
                <a:solidFill>
                  <a:schemeClr val="tx1"/>
                </a:solidFill>
                <a:latin typeface="Arial" pitchFamily="34" charset="0"/>
                <a:cs typeface="Arial" pitchFamily="34" charset="0"/>
              </a:defRPr>
            </a:lvl8pPr>
            <a:lvl9pPr marL="3886200" indent="-228600" defTabSz="457200" fontAlgn="base">
              <a:spcBef>
                <a:spcPct val="0"/>
              </a:spcBef>
              <a:spcAft>
                <a:spcPct val="0"/>
              </a:spcAft>
              <a:defRPr>
                <a:solidFill>
                  <a:schemeClr val="tx1"/>
                </a:solidFill>
                <a:latin typeface="Arial" pitchFamily="34" charset="0"/>
                <a:cs typeface="Arial" pitchFamily="34" charset="0"/>
              </a:defRPr>
            </a:lvl9pPr>
          </a:lstStyle>
          <a:p>
            <a:fld id="{A70FA424-C1BF-4152-99F6-E10C73C5F57E}" type="slidenum">
              <a:rPr lang="en-US"/>
              <a:pPr/>
              <a:t>11</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endParaRPr lang="en-US" dirty="0" smtClean="0">
              <a:latin typeface="Arial" pitchFamily="34" charset="0"/>
            </a:endParaRPr>
          </a:p>
        </p:txBody>
      </p:sp>
    </p:spTree>
    <p:extLst>
      <p:ext uri="{BB962C8B-B14F-4D97-AF65-F5344CB8AC3E}">
        <p14:creationId xmlns:p14="http://schemas.microsoft.com/office/powerpoint/2010/main" val="252553949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7" name="Picture 6" descr="title_page.png"/>
          <p:cNvPicPr>
            <a:picLocks noChangeAspect="1"/>
          </p:cNvPicPr>
          <p:nvPr userDrawn="1"/>
        </p:nvPicPr>
        <p:blipFill>
          <a:blip r:embed="rId2"/>
          <a:stretch>
            <a:fillRect/>
          </a:stretch>
        </p:blipFill>
        <p:spPr>
          <a:xfrm>
            <a:off x="304" y="228"/>
            <a:ext cx="9143391" cy="6857543"/>
          </a:xfrm>
          <a:prstGeom prst="rect">
            <a:avLst/>
          </a:prstGeom>
        </p:spPr>
      </p:pic>
      <p:sp>
        <p:nvSpPr>
          <p:cNvPr id="2" name="Title 1"/>
          <p:cNvSpPr>
            <a:spLocks noGrp="1"/>
          </p:cNvSpPr>
          <p:nvPr>
            <p:ph type="ctrTitle"/>
          </p:nvPr>
        </p:nvSpPr>
        <p:spPr>
          <a:xfrm>
            <a:off x="472440" y="302400"/>
            <a:ext cx="8229600" cy="946150"/>
          </a:xfrm>
        </p:spPr>
        <p:txBody>
          <a:bodyPr anchor="ctr">
            <a:normAutofit/>
          </a:bodyPr>
          <a:lstStyle>
            <a:lvl1pPr algn="ctr">
              <a:defRPr sz="4000">
                <a:solidFill>
                  <a:schemeClr val="bg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472440" y="1032550"/>
            <a:ext cx="8229600" cy="546100"/>
          </a:xfrm>
        </p:spPr>
        <p:txBody>
          <a:bodyPr anchor="ct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aT Results">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26919"/>
            <a:ext cx="5884222" cy="457784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sp>
        <p:nvSpPr>
          <p:cNvPr id="6" name="Content Placeholder 2"/>
          <p:cNvSpPr>
            <a:spLocks noGrp="1"/>
          </p:cNvSpPr>
          <p:nvPr>
            <p:ph idx="11"/>
          </p:nvPr>
        </p:nvSpPr>
        <p:spPr>
          <a:xfrm>
            <a:off x="6341423" y="1626919"/>
            <a:ext cx="2345378" cy="4577842"/>
          </a:xfrm>
        </p:spPr>
        <p:txBody>
          <a:bodyPr>
            <a:noAutofit/>
          </a:bodyPr>
          <a:lstStyle>
            <a:lvl1pPr marL="225425" indent="-225425">
              <a:defRPr sz="2000"/>
            </a:lvl1pPr>
            <a:lvl2pPr marL="463550" indent="-238125">
              <a:defRPr sz="1800"/>
            </a:lvl2pPr>
            <a:lvl3pPr>
              <a:defRPr sz="1600"/>
            </a:lvl3pPr>
            <a:lvl4pPr>
              <a:defRPr sz="1400"/>
            </a:lvl4pPr>
            <a:lvl5pPr>
              <a:defRPr sz="1400"/>
            </a:lvl5pPr>
          </a:lstStyle>
          <a:p>
            <a:pPr lvl="0"/>
            <a:r>
              <a:rPr lang="en-US" dirty="0" smtClean="0"/>
              <a:t>Click to edit Master text styles</a:t>
            </a:r>
          </a:p>
          <a:p>
            <a:pPr lvl="1"/>
            <a:r>
              <a:rPr lang="en-US" dirty="0" smtClean="0"/>
              <a:t>Second level</a:t>
            </a:r>
          </a:p>
        </p:txBody>
      </p:sp>
      <p:sp>
        <p:nvSpPr>
          <p:cNvPr id="7" name="Content Placeholder 2"/>
          <p:cNvSpPr>
            <a:spLocks noGrp="1"/>
          </p:cNvSpPr>
          <p:nvPr>
            <p:ph idx="12"/>
          </p:nvPr>
        </p:nvSpPr>
        <p:spPr>
          <a:xfrm>
            <a:off x="457200" y="971797"/>
            <a:ext cx="8229602" cy="655122"/>
          </a:xfrm>
        </p:spPr>
        <p:txBody>
          <a:bodyPr>
            <a:normAutofit/>
          </a:bodyPr>
          <a:lstStyle>
            <a:lvl1pPr marL="0" indent="0">
              <a:buNone/>
              <a:defRPr sz="2000">
                <a:solidFill>
                  <a:srgbClr val="F87F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349824240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Divider - title-sub title">
    <p:spTree>
      <p:nvGrpSpPr>
        <p:cNvPr id="1" name=""/>
        <p:cNvGrpSpPr/>
        <p:nvPr/>
      </p:nvGrpSpPr>
      <p:grpSpPr>
        <a:xfrm>
          <a:off x="0" y="0"/>
          <a:ext cx="0" cy="0"/>
          <a:chOff x="0" y="0"/>
          <a:chExt cx="0" cy="0"/>
        </a:xfrm>
      </p:grpSpPr>
      <p:sp>
        <p:nvSpPr>
          <p:cNvPr id="2" name="Title 1"/>
          <p:cNvSpPr>
            <a:spLocks noGrp="1"/>
          </p:cNvSpPr>
          <p:nvPr>
            <p:ph type="title"/>
          </p:nvPr>
        </p:nvSpPr>
        <p:spPr>
          <a:xfrm>
            <a:off x="501540" y="2083490"/>
            <a:ext cx="8275409" cy="1362075"/>
          </a:xfrm>
        </p:spPr>
        <p:txBody>
          <a:bodyPr anchor="ctr"/>
          <a:lstStyle>
            <a:lvl1pPr algn="ctr">
              <a:defRPr sz="4000" b="0" cap="none">
                <a:solidFill>
                  <a:schemeClr val="accent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501540" y="3463857"/>
            <a:ext cx="8275409" cy="1500187"/>
          </a:xfrm>
        </p:spPr>
        <p:txBody>
          <a:bodyPr anchor="ctr"/>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Divider - Title">
    <p:spTree>
      <p:nvGrpSpPr>
        <p:cNvPr id="1" name=""/>
        <p:cNvGrpSpPr/>
        <p:nvPr/>
      </p:nvGrpSpPr>
      <p:grpSpPr>
        <a:xfrm>
          <a:off x="0" y="0"/>
          <a:ext cx="0" cy="0"/>
          <a:chOff x="0" y="0"/>
          <a:chExt cx="0" cy="0"/>
        </a:xfrm>
      </p:grpSpPr>
      <p:sp>
        <p:nvSpPr>
          <p:cNvPr id="2" name="Title 1"/>
          <p:cNvSpPr>
            <a:spLocks noGrp="1"/>
          </p:cNvSpPr>
          <p:nvPr>
            <p:ph type="title"/>
          </p:nvPr>
        </p:nvSpPr>
        <p:spPr>
          <a:xfrm>
            <a:off x="501540" y="2728375"/>
            <a:ext cx="8275409" cy="1362075"/>
          </a:xfrm>
        </p:spPr>
        <p:txBody>
          <a:bodyPr anchor="ctr"/>
          <a:lstStyle>
            <a:lvl1pPr algn="ctr">
              <a:defRPr sz="4000" b="0" cap="none">
                <a:solidFill>
                  <a:schemeClr val="accent1"/>
                </a:solidFill>
              </a:defRPr>
            </a:lvl1pPr>
          </a:lstStyle>
          <a:p>
            <a:r>
              <a:rPr lang="en-US" dirty="0" smtClean="0"/>
              <a:t>Click to edit Master title style</a:t>
            </a:r>
            <a:endParaRPr lang="en-US" dirty="0"/>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Tree>
    <p:extLst>
      <p:ext uri="{BB962C8B-B14F-4D97-AF65-F5344CB8AC3E}">
        <p14:creationId xmlns:p14="http://schemas.microsoft.com/office/powerpoint/2010/main" val="48975971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234440"/>
            <a:ext cx="4038600" cy="500267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234440"/>
            <a:ext cx="4038600" cy="500267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4"/>
          <p:cNvSpPr>
            <a:spLocks noGrp="1"/>
          </p:cNvSpPr>
          <p:nvPr>
            <p:ph type="sldNum" sz="quarter" idx="10"/>
          </p:nvPr>
        </p:nvSpPr>
        <p:spPr/>
        <p:txBody>
          <a:bodyPr/>
          <a:lstStyle/>
          <a:p>
            <a:fld id="{0A9724E5-0A80-3C41-8955-F8E17D92E2DB}" type="slidenum">
              <a:rPr lang="en-US" smtClean="0"/>
              <a:pPr/>
              <a:t>‹#›</a:t>
            </a:fld>
            <a:endParaRPr lang="en-US" dirty="0"/>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234440"/>
            <a:ext cx="4040188" cy="960943"/>
          </a:xfrm>
        </p:spPr>
        <p:txBody>
          <a:bodyPr anchor="b"/>
          <a:lstStyle>
            <a:lvl1pPr marL="0" indent="0" algn="ctr">
              <a:buNone/>
              <a:defRPr sz="2400" b="1">
                <a:solidFill>
                  <a:srgbClr val="F77F0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327080"/>
            <a:ext cx="4040188" cy="38908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234440"/>
            <a:ext cx="4041775" cy="960943"/>
          </a:xfrm>
        </p:spPr>
        <p:txBody>
          <a:bodyPr anchor="b"/>
          <a:lstStyle>
            <a:lvl1pPr marL="0" indent="0" algn="ctr">
              <a:buNone/>
              <a:defRPr sz="2400" b="1">
                <a:solidFill>
                  <a:srgbClr val="F77F0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327080"/>
            <a:ext cx="4041775" cy="38908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6"/>
          <p:cNvSpPr>
            <a:spLocks noGrp="1"/>
          </p:cNvSpPr>
          <p:nvPr>
            <p:ph type="sldNum" sz="quarter" idx="10"/>
          </p:nvPr>
        </p:nvSpPr>
        <p:spPr/>
        <p:txBody>
          <a:bodyPr/>
          <a:lstStyle/>
          <a:p>
            <a:fld id="{0A9724E5-0A80-3C41-8955-F8E17D92E2DB}" type="slidenum">
              <a:rPr lang="en-US" smtClean="0"/>
              <a:pPr/>
              <a:t>‹#›</a:t>
            </a:fld>
            <a:endParaRPr lang="en-US" dirty="0"/>
          </a:p>
        </p:txBody>
      </p:sp>
      <p:sp>
        <p:nvSpPr>
          <p:cNvPr id="8" name="Title 7"/>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11327064"/>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234440"/>
            <a:ext cx="4040188" cy="960943"/>
          </a:xfrm>
        </p:spPr>
        <p:txBody>
          <a:bodyPr anchor="b"/>
          <a:lstStyle>
            <a:lvl1pPr marL="0" indent="0" algn="ctr">
              <a:buNone/>
              <a:defRPr sz="2400" b="0">
                <a:solidFill>
                  <a:srgbClr val="5C5C5C"/>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327080"/>
            <a:ext cx="4040188" cy="38908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234440"/>
            <a:ext cx="4041775" cy="960943"/>
          </a:xfrm>
        </p:spPr>
        <p:txBody>
          <a:bodyPr anchor="b"/>
          <a:lstStyle>
            <a:lvl1pPr marL="0" indent="0" algn="ctr">
              <a:buNone/>
              <a:defRPr sz="2400" b="0">
                <a:solidFill>
                  <a:srgbClr val="5C5C5C"/>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327080"/>
            <a:ext cx="4041775" cy="38908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6"/>
          <p:cNvSpPr>
            <a:spLocks noGrp="1"/>
          </p:cNvSpPr>
          <p:nvPr>
            <p:ph type="sldNum" sz="quarter" idx="10"/>
          </p:nvPr>
        </p:nvSpPr>
        <p:spPr/>
        <p:txBody>
          <a:bodyPr/>
          <a:lstStyle/>
          <a:p>
            <a:fld id="{0A9724E5-0A80-3C41-8955-F8E17D92E2DB}" type="slidenum">
              <a:rPr lang="en-US" smtClean="0"/>
              <a:pPr/>
              <a:t>‹#›</a:t>
            </a:fld>
            <a:endParaRPr lang="en-US" dirty="0"/>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0A9724E5-0A80-3C41-8955-F8E17D92E2DB}" type="slidenum">
              <a:rPr lang="en-US" smtClean="0"/>
              <a:pPr/>
              <a:t>‹#›</a:t>
            </a:fld>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Case Slide - One block">
    <p:spTree>
      <p:nvGrpSpPr>
        <p:cNvPr id="1" name=""/>
        <p:cNvGrpSpPr/>
        <p:nvPr/>
      </p:nvGrpSpPr>
      <p:grpSpPr>
        <a:xfrm>
          <a:off x="0" y="0"/>
          <a:ext cx="0" cy="0"/>
          <a:chOff x="0" y="0"/>
          <a:chExt cx="0" cy="0"/>
        </a:xfrm>
      </p:grpSpPr>
      <p:sp>
        <p:nvSpPr>
          <p:cNvPr id="10" name="Rectangle 9"/>
          <p:cNvSpPr/>
          <p:nvPr userDrawn="1"/>
        </p:nvSpPr>
        <p:spPr>
          <a:xfrm rot="5400000">
            <a:off x="-2742882" y="2743200"/>
            <a:ext cx="6858000" cy="1371600"/>
          </a:xfrm>
          <a:prstGeom prst="rect">
            <a:avLst/>
          </a:prstGeom>
          <a:solidFill>
            <a:srgbClr val="F87F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endParaRPr>
          </a:p>
        </p:txBody>
      </p:sp>
      <p:sp>
        <p:nvSpPr>
          <p:cNvPr id="2" name="Vertical Title 1"/>
          <p:cNvSpPr>
            <a:spLocks noGrp="1"/>
          </p:cNvSpPr>
          <p:nvPr userDrawn="1">
            <p:ph type="title" orient="vert"/>
          </p:nvPr>
        </p:nvSpPr>
        <p:spPr>
          <a:xfrm>
            <a:off x="221278" y="491888"/>
            <a:ext cx="965200" cy="5712874"/>
          </a:xfrm>
        </p:spPr>
        <p:txBody>
          <a:bodyPr vert="vert270"/>
          <a:lstStyle>
            <a:lvl1pPr>
              <a:defRPr>
                <a:solidFill>
                  <a:srgbClr val="FFFFFF"/>
                </a:solidFill>
              </a:defRPr>
            </a:lvl1pPr>
          </a:lstStyle>
          <a:p>
            <a:r>
              <a:rPr lang="en-US" dirty="0" smtClean="0"/>
              <a:t>Click to edit Master title style</a:t>
            </a:r>
            <a:endParaRPr lang="en-US" dirty="0"/>
          </a:p>
        </p:txBody>
      </p:sp>
      <p:sp>
        <p:nvSpPr>
          <p:cNvPr id="5" name="Content Placeholder 2"/>
          <p:cNvSpPr>
            <a:spLocks noGrp="1"/>
          </p:cNvSpPr>
          <p:nvPr>
            <p:ph idx="1"/>
          </p:nvPr>
        </p:nvSpPr>
        <p:spPr>
          <a:xfrm>
            <a:off x="1579180" y="491890"/>
            <a:ext cx="7107619" cy="571287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Slide Number Placeholder 6"/>
          <p:cNvSpPr>
            <a:spLocks noGrp="1"/>
          </p:cNvSpPr>
          <p:nvPr>
            <p:ph type="sldNum" sz="quarter" idx="4"/>
          </p:nvPr>
        </p:nvSpPr>
        <p:spPr>
          <a:xfrm>
            <a:off x="8686800" y="6319188"/>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pic>
        <p:nvPicPr>
          <p:cNvPr id="16" name="Picture 15" descr="vested_UT_rgb_300dpi.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713476" y="6319188"/>
            <a:ext cx="2973324" cy="374904"/>
          </a:xfrm>
          <a:prstGeom prst="rect">
            <a:avLst/>
          </a:prstGeom>
        </p:spPr>
      </p:pic>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Case Slide - Two Block">
    <p:spTree>
      <p:nvGrpSpPr>
        <p:cNvPr id="1" name=""/>
        <p:cNvGrpSpPr/>
        <p:nvPr/>
      </p:nvGrpSpPr>
      <p:grpSpPr>
        <a:xfrm>
          <a:off x="0" y="0"/>
          <a:ext cx="0" cy="0"/>
          <a:chOff x="0" y="0"/>
          <a:chExt cx="0" cy="0"/>
        </a:xfrm>
      </p:grpSpPr>
      <p:sp>
        <p:nvSpPr>
          <p:cNvPr id="10" name="Rectangle 9"/>
          <p:cNvSpPr/>
          <p:nvPr userDrawn="1"/>
        </p:nvSpPr>
        <p:spPr>
          <a:xfrm rot="5400000">
            <a:off x="-2742882" y="2743200"/>
            <a:ext cx="6858000" cy="1371600"/>
          </a:xfrm>
          <a:prstGeom prst="rect">
            <a:avLst/>
          </a:prstGeom>
          <a:solidFill>
            <a:srgbClr val="F87F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endParaRPr>
          </a:p>
        </p:txBody>
      </p:sp>
      <p:sp>
        <p:nvSpPr>
          <p:cNvPr id="2" name="Vertical Title 1"/>
          <p:cNvSpPr>
            <a:spLocks noGrp="1"/>
          </p:cNvSpPr>
          <p:nvPr userDrawn="1">
            <p:ph type="title" orient="vert"/>
          </p:nvPr>
        </p:nvSpPr>
        <p:spPr>
          <a:xfrm>
            <a:off x="221278" y="491888"/>
            <a:ext cx="965200" cy="5778283"/>
          </a:xfrm>
        </p:spPr>
        <p:txBody>
          <a:bodyPr vert="vert270"/>
          <a:lstStyle>
            <a:lvl1pPr>
              <a:defRPr>
                <a:solidFill>
                  <a:srgbClr val="FFFFFF"/>
                </a:solidFill>
              </a:defRPr>
            </a:lvl1pPr>
          </a:lstStyle>
          <a:p>
            <a:r>
              <a:rPr lang="en-US" dirty="0" smtClean="0"/>
              <a:t>Click to edit Master title style</a:t>
            </a:r>
            <a:endParaRPr lang="en-US" dirty="0"/>
          </a:p>
        </p:txBody>
      </p:sp>
      <p:sp>
        <p:nvSpPr>
          <p:cNvPr id="5" name="Content Placeholder 2"/>
          <p:cNvSpPr>
            <a:spLocks noGrp="1"/>
          </p:cNvSpPr>
          <p:nvPr>
            <p:ph idx="1"/>
          </p:nvPr>
        </p:nvSpPr>
        <p:spPr>
          <a:xfrm>
            <a:off x="1579180" y="491890"/>
            <a:ext cx="7107619" cy="318946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Content Placeholder 2"/>
          <p:cNvSpPr>
            <a:spLocks noGrp="1"/>
          </p:cNvSpPr>
          <p:nvPr>
            <p:ph idx="10"/>
          </p:nvPr>
        </p:nvSpPr>
        <p:spPr>
          <a:xfrm>
            <a:off x="1585936" y="3681351"/>
            <a:ext cx="7107619" cy="2588819"/>
          </a:xfrm>
        </p:spPr>
        <p:txBody>
          <a:bodyPr>
            <a:normAutofit/>
          </a:bodyPr>
          <a:lstStyle>
            <a:lvl1pPr>
              <a:defRPr sz="2000"/>
            </a:lvl1pPr>
            <a:lvl2pPr>
              <a:defRPr sz="1800"/>
            </a:lvl2pPr>
            <a:lvl3pPr>
              <a:defRPr sz="1600"/>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Slide Number Placeholder 6"/>
          <p:cNvSpPr>
            <a:spLocks noGrp="1"/>
          </p:cNvSpPr>
          <p:nvPr>
            <p:ph type="sldNum" sz="quarter" idx="4"/>
          </p:nvPr>
        </p:nvSpPr>
        <p:spPr>
          <a:xfrm>
            <a:off x="8686800" y="6319188"/>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pic>
        <p:nvPicPr>
          <p:cNvPr id="16" name="Picture 15" descr="vested_UT_rgb_300dpi.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713476" y="6319188"/>
            <a:ext cx="2973324" cy="374904"/>
          </a:xfrm>
          <a:prstGeom prst="rect">
            <a:avLst/>
          </a:prstGeom>
        </p:spPr>
      </p:pic>
    </p:spTree>
    <p:extLst>
      <p:ext uri="{BB962C8B-B14F-4D97-AF65-F5344CB8AC3E}">
        <p14:creationId xmlns:p14="http://schemas.microsoft.com/office/powerpoint/2010/main" val="8466424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End Slide- All PPT's">
    <p:spTree>
      <p:nvGrpSpPr>
        <p:cNvPr id="1" name=""/>
        <p:cNvGrpSpPr/>
        <p:nvPr/>
      </p:nvGrpSpPr>
      <p:grpSpPr>
        <a:xfrm>
          <a:off x="0" y="0"/>
          <a:ext cx="0" cy="0"/>
          <a:chOff x="0" y="0"/>
          <a:chExt cx="0" cy="0"/>
        </a:xfrm>
      </p:grpSpPr>
      <p:pic>
        <p:nvPicPr>
          <p:cNvPr id="6" name="Picture 5" descr="PowerPoint_mono-page.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00722" y="376268"/>
            <a:ext cx="3600074" cy="6394824"/>
          </a:xfrm>
          <a:prstGeom prst="rect">
            <a:avLst/>
          </a:prstGeom>
        </p:spPr>
      </p:pic>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200" y="5294376"/>
            <a:ext cx="8228920" cy="1237386"/>
          </a:xfrm>
          <a:prstGeom prst="rect">
            <a:avLst/>
          </a:prstGeom>
        </p:spPr>
      </p:pic>
    </p:spTree>
    <p:extLst>
      <p:ext uri="{BB962C8B-B14F-4D97-AF65-F5344CB8AC3E}">
        <p14:creationId xmlns:p14="http://schemas.microsoft.com/office/powerpoint/2010/main" val="86362866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pic>
        <p:nvPicPr>
          <p:cNvPr id="11" name="Picture 10" descr="vestedway_book_all.png"/>
          <p:cNvPicPr>
            <a:picLocks noChangeAspect="1"/>
          </p:cNvPicPr>
          <p:nvPr userDrawn="1"/>
        </p:nvPicPr>
        <p:blipFill>
          <a:blip r:embed="rId2"/>
          <a:srcRect r="1984"/>
          <a:stretch>
            <a:fillRect/>
          </a:stretch>
        </p:blipFill>
        <p:spPr>
          <a:xfrm>
            <a:off x="181440" y="2826686"/>
            <a:ext cx="8962560" cy="3086388"/>
          </a:xfrm>
          <a:prstGeom prst="rect">
            <a:avLst/>
          </a:prstGeom>
        </p:spPr>
      </p:pic>
      <p:sp>
        <p:nvSpPr>
          <p:cNvPr id="3" name="Slide Number Placeholder 2"/>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extBox 5"/>
          <p:cNvSpPr txBox="1">
            <a:spLocks noChangeArrowheads="1"/>
          </p:cNvSpPr>
          <p:nvPr userDrawn="1"/>
        </p:nvSpPr>
        <p:spPr bwMode="auto">
          <a:xfrm>
            <a:off x="471947" y="213954"/>
            <a:ext cx="8229601" cy="584775"/>
          </a:xfrm>
          <a:prstGeom prst="rect">
            <a:avLst/>
          </a:prstGeom>
          <a:noFill/>
          <a:ln w="9525">
            <a:noFill/>
            <a:miter lim="800000"/>
            <a:headEnd/>
            <a:tailEnd/>
          </a:ln>
        </p:spPr>
        <p:txBody>
          <a:bodyPr wrap="square">
            <a:prstTxWarp prst="textNoShape">
              <a:avLst/>
            </a:prstTxWarp>
            <a:spAutoFit/>
          </a:bodyPr>
          <a:lstStyle/>
          <a:p>
            <a:r>
              <a:rPr lang="en-US" sz="3200" i="1" dirty="0">
                <a:solidFill>
                  <a:schemeClr val="bg1"/>
                </a:solidFill>
              </a:rPr>
              <a:t>Based on research </a:t>
            </a:r>
            <a:r>
              <a:rPr lang="en-US" sz="3200" i="1" dirty="0" smtClean="0">
                <a:solidFill>
                  <a:schemeClr val="bg1"/>
                </a:solidFill>
              </a:rPr>
              <a:t>with…</a:t>
            </a:r>
            <a:r>
              <a:rPr lang="en-US" sz="3200" i="1" dirty="0">
                <a:solidFill>
                  <a:schemeClr val="bg1"/>
                </a:solidFill>
              </a:rPr>
              <a:t>…</a:t>
            </a:r>
          </a:p>
        </p:txBody>
      </p:sp>
      <p:pic>
        <p:nvPicPr>
          <p:cNvPr id="6" name="Picture 5"/>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4699431" y="1095996"/>
            <a:ext cx="4128845" cy="833031"/>
          </a:xfrm>
          <a:prstGeom prst="rect">
            <a:avLst/>
          </a:prstGeom>
        </p:spPr>
      </p:pic>
      <p:sp>
        <p:nvSpPr>
          <p:cNvPr id="12" name="TextBox 11"/>
          <p:cNvSpPr txBox="1"/>
          <p:nvPr userDrawn="1"/>
        </p:nvSpPr>
        <p:spPr>
          <a:xfrm>
            <a:off x="5705619" y="6582305"/>
            <a:ext cx="1243047" cy="184666"/>
          </a:xfrm>
          <a:prstGeom prst="rect">
            <a:avLst/>
          </a:prstGeom>
          <a:noFill/>
        </p:spPr>
        <p:txBody>
          <a:bodyPr wrap="square" rtlCol="0">
            <a:spAutoFit/>
          </a:bodyPr>
          <a:lstStyle/>
          <a:p>
            <a:pPr algn="ctr"/>
            <a:r>
              <a:rPr lang="en-US" sz="600" dirty="0" smtClean="0">
                <a:solidFill>
                  <a:schemeClr val="bg1">
                    <a:lumMod val="75000"/>
                  </a:schemeClr>
                </a:solidFill>
              </a:rPr>
              <a:t>©2012 Vested Outsourcing Inc. </a:t>
            </a:r>
            <a:endParaRPr lang="en-US" sz="600" dirty="0">
              <a:solidFill>
                <a:schemeClr val="bg1">
                  <a:lumMod val="75000"/>
                </a:schemeClr>
              </a:solidFill>
            </a:endParaRPr>
          </a:p>
        </p:txBody>
      </p:sp>
    </p:spTree>
    <p:extLst>
      <p:ext uri="{BB962C8B-B14F-4D97-AF65-F5344CB8AC3E}">
        <p14:creationId xmlns:p14="http://schemas.microsoft.com/office/powerpoint/2010/main" val="31618474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6" name="Slide Number Placeholder 6"/>
          <p:cNvSpPr>
            <a:spLocks noGrp="1"/>
          </p:cNvSpPr>
          <p:nvPr>
            <p:ph type="sldNum" sz="quarter" idx="18"/>
          </p:nvPr>
        </p:nvSpPr>
        <p:spPr>
          <a:xfrm>
            <a:off x="8740235" y="6319838"/>
            <a:ext cx="365760" cy="338137"/>
          </a:xfrm>
          <a:prstGeom prst="rect">
            <a:avLst/>
          </a:prstGeom>
        </p:spPr>
        <p:txBody>
          <a:bodyPr lIns="45720" rIns="45720"/>
          <a:lstStyle>
            <a:lvl1pPr>
              <a:defRPr sz="1400"/>
            </a:lvl1pPr>
          </a:lstStyle>
          <a:p>
            <a:fld id="{C6373546-01E9-429F-87A7-D4EF540DB15E}" type="slidenum">
              <a:rPr lang="en-US" smtClean="0"/>
              <a:t>‹#›</a:t>
            </a:fld>
            <a:endParaRPr lang="en-US" dirty="0"/>
          </a:p>
        </p:txBody>
      </p:sp>
    </p:spTree>
    <p:extLst>
      <p:ext uri="{BB962C8B-B14F-4D97-AF65-F5344CB8AC3E}">
        <p14:creationId xmlns:p14="http://schemas.microsoft.com/office/powerpoint/2010/main" val="1143105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nteractive- 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498556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sp>
        <p:nvSpPr>
          <p:cNvPr id="6" name="Slide Number Placeholder 6"/>
          <p:cNvSpPr>
            <a:spLocks noGrp="1"/>
          </p:cNvSpPr>
          <p:nvPr>
            <p:ph type="sldNum" sz="quarter" idx="4"/>
          </p:nvPr>
        </p:nvSpPr>
        <p:spPr>
          <a:xfrm>
            <a:off x="8686800" y="6396043"/>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nteractive- Section Divider">
    <p:spTree>
      <p:nvGrpSpPr>
        <p:cNvPr id="1" name=""/>
        <p:cNvGrpSpPr/>
        <p:nvPr/>
      </p:nvGrpSpPr>
      <p:grpSpPr>
        <a:xfrm>
          <a:off x="0" y="0"/>
          <a:ext cx="0" cy="0"/>
          <a:chOff x="0" y="0"/>
          <a:chExt cx="0" cy="0"/>
        </a:xfrm>
      </p:grpSpPr>
      <p:sp>
        <p:nvSpPr>
          <p:cNvPr id="2" name="Title 1"/>
          <p:cNvSpPr>
            <a:spLocks noGrp="1"/>
          </p:cNvSpPr>
          <p:nvPr>
            <p:ph type="title"/>
          </p:nvPr>
        </p:nvSpPr>
        <p:spPr>
          <a:xfrm>
            <a:off x="501540" y="2747962"/>
            <a:ext cx="8275409" cy="1362075"/>
          </a:xfrm>
        </p:spPr>
        <p:txBody>
          <a:bodyPr anchor="ctr"/>
          <a:lstStyle>
            <a:lvl1pPr algn="ctr">
              <a:defRPr sz="4000" b="0" cap="none">
                <a:solidFill>
                  <a:srgbClr val="5C5C5C"/>
                </a:solidFill>
              </a:defRPr>
            </a:lvl1pPr>
          </a:lstStyle>
          <a:p>
            <a:r>
              <a:rPr lang="en-US" dirty="0" smtClean="0"/>
              <a:t>Click to edit Master title style</a:t>
            </a:r>
            <a:endParaRPr lang="en-US" dirty="0"/>
          </a:p>
        </p:txBody>
      </p:sp>
      <p:sp>
        <p:nvSpPr>
          <p:cNvPr id="5" name="Slide Number Placeholder 6"/>
          <p:cNvSpPr>
            <a:spLocks noGrp="1"/>
          </p:cNvSpPr>
          <p:nvPr>
            <p:ph type="sldNum" sz="quarter" idx="4"/>
          </p:nvPr>
        </p:nvSpPr>
        <p:spPr>
          <a:xfrm>
            <a:off x="8671394" y="6396043"/>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234440"/>
            <a:ext cx="4038600" cy="500267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234440"/>
            <a:ext cx="4038600" cy="500267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
        <p:nvSpPr>
          <p:cNvPr id="6" name="Slide Number Placeholder 6"/>
          <p:cNvSpPr>
            <a:spLocks noGrp="1"/>
          </p:cNvSpPr>
          <p:nvPr>
            <p:ph type="sldNum" sz="quarter" idx="4"/>
          </p:nvPr>
        </p:nvSpPr>
        <p:spPr>
          <a:xfrm>
            <a:off x="8686800" y="6396043"/>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234440"/>
            <a:ext cx="4040188" cy="960943"/>
          </a:xfrm>
        </p:spPr>
        <p:txBody>
          <a:bodyPr anchor="b"/>
          <a:lstStyle>
            <a:lvl1pPr marL="0" indent="0" algn="ctr">
              <a:buNone/>
              <a:defRPr sz="2400" b="0">
                <a:solidFill>
                  <a:srgbClr val="5C5C5C"/>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327080"/>
            <a:ext cx="4040188" cy="38908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234440"/>
            <a:ext cx="4041775" cy="960943"/>
          </a:xfrm>
        </p:spPr>
        <p:txBody>
          <a:bodyPr anchor="b"/>
          <a:lstStyle>
            <a:lvl1pPr marL="0" indent="0" algn="ctr">
              <a:buNone/>
              <a:defRPr sz="2400" b="0">
                <a:solidFill>
                  <a:srgbClr val="5C5C5C"/>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327080"/>
            <a:ext cx="4041775" cy="38908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smtClean="0"/>
              <a:t>Click to edit Master title style</a:t>
            </a:r>
            <a:endParaRPr lang="en-US"/>
          </a:p>
        </p:txBody>
      </p:sp>
      <p:sp>
        <p:nvSpPr>
          <p:cNvPr id="9" name="Slide Number Placeholder 6"/>
          <p:cNvSpPr>
            <a:spLocks noGrp="1"/>
          </p:cNvSpPr>
          <p:nvPr>
            <p:ph type="sldNum" sz="quarter" idx="10"/>
          </p:nvPr>
        </p:nvSpPr>
        <p:spPr>
          <a:xfrm>
            <a:off x="8686800" y="6396043"/>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Click to edit Master title style</a:t>
            </a:r>
            <a:endParaRPr lang="en-US"/>
          </a:p>
        </p:txBody>
      </p:sp>
      <p:sp>
        <p:nvSpPr>
          <p:cNvPr id="5" name="Slide Number Placeholder 6"/>
          <p:cNvSpPr>
            <a:spLocks noGrp="1"/>
          </p:cNvSpPr>
          <p:nvPr>
            <p:ph type="sldNum" sz="quarter" idx="4"/>
          </p:nvPr>
        </p:nvSpPr>
        <p:spPr>
          <a:xfrm>
            <a:off x="8686800" y="6396043"/>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1_Vertical Title and Text">
    <p:spTree>
      <p:nvGrpSpPr>
        <p:cNvPr id="1" name=""/>
        <p:cNvGrpSpPr/>
        <p:nvPr/>
      </p:nvGrpSpPr>
      <p:grpSpPr>
        <a:xfrm>
          <a:off x="0" y="0"/>
          <a:ext cx="0" cy="0"/>
          <a:chOff x="0" y="0"/>
          <a:chExt cx="0" cy="0"/>
        </a:xfrm>
      </p:grpSpPr>
      <p:sp>
        <p:nvSpPr>
          <p:cNvPr id="10" name="Rectangle 9"/>
          <p:cNvSpPr/>
          <p:nvPr userDrawn="1"/>
        </p:nvSpPr>
        <p:spPr>
          <a:xfrm rot="5400000">
            <a:off x="-2742882" y="2743200"/>
            <a:ext cx="6858000" cy="1371600"/>
          </a:xfrm>
          <a:prstGeom prst="rect">
            <a:avLst/>
          </a:prstGeom>
          <a:solidFill>
            <a:srgbClr val="5C5C5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endParaRPr>
          </a:p>
        </p:txBody>
      </p:sp>
      <p:sp>
        <p:nvSpPr>
          <p:cNvPr id="2" name="Vertical Title 1"/>
          <p:cNvSpPr>
            <a:spLocks noGrp="1"/>
          </p:cNvSpPr>
          <p:nvPr userDrawn="1">
            <p:ph type="title" orient="vert"/>
          </p:nvPr>
        </p:nvSpPr>
        <p:spPr>
          <a:xfrm>
            <a:off x="221278" y="491889"/>
            <a:ext cx="965200" cy="5624844"/>
          </a:xfrm>
        </p:spPr>
        <p:txBody>
          <a:bodyPr vert="vert270"/>
          <a:lstStyle>
            <a:lvl1pPr>
              <a:defRPr>
                <a:solidFill>
                  <a:srgbClr val="FFFFFF"/>
                </a:solidFill>
              </a:defRPr>
            </a:lvl1pPr>
          </a:lstStyle>
          <a:p>
            <a:r>
              <a:rPr lang="en-US" dirty="0" smtClean="0"/>
              <a:t>Click to edit Master title style</a:t>
            </a:r>
            <a:endParaRPr lang="en-US" dirty="0"/>
          </a:p>
        </p:txBody>
      </p:sp>
      <p:sp>
        <p:nvSpPr>
          <p:cNvPr id="5" name="Content Placeholder 2"/>
          <p:cNvSpPr>
            <a:spLocks noGrp="1"/>
          </p:cNvSpPr>
          <p:nvPr>
            <p:ph idx="1"/>
          </p:nvPr>
        </p:nvSpPr>
        <p:spPr>
          <a:xfrm>
            <a:off x="1579180" y="491890"/>
            <a:ext cx="7107619" cy="571287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Slide Number Placeholder 6"/>
          <p:cNvSpPr>
            <a:spLocks noGrp="1"/>
          </p:cNvSpPr>
          <p:nvPr>
            <p:ph type="sldNum" sz="quarter" idx="4"/>
          </p:nvPr>
        </p:nvSpPr>
        <p:spPr>
          <a:xfrm>
            <a:off x="8686800" y="6319188"/>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pic>
        <p:nvPicPr>
          <p:cNvPr id="15" name="Picture 14" descr="vested_UT_rgb_300dpi.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713476" y="6319188"/>
            <a:ext cx="2973324" cy="374904"/>
          </a:xfrm>
          <a:prstGeom prst="rect">
            <a:avLst/>
          </a:prstGeom>
        </p:spPr>
      </p:pic>
    </p:spTree>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2286000"/>
            <a:ext cx="7772400" cy="1143000"/>
          </a:xfrm>
        </p:spPr>
        <p:txBody>
          <a:bodyPr/>
          <a:lstStyle>
            <a:lvl1pPr algn="ctr">
              <a:defRPr sz="3600">
                <a:solidFill>
                  <a:srgbClr val="5C5C5C"/>
                </a:solidFill>
              </a:defRPr>
            </a:lvl1pPr>
          </a:lstStyle>
          <a:p>
            <a:r>
              <a:rPr lang="en-US" dirty="0"/>
              <a:t>Click to edit Master title style</a:t>
            </a:r>
          </a:p>
        </p:txBody>
      </p:sp>
      <p:sp>
        <p:nvSpPr>
          <p:cNvPr id="4" name="Slide Number Placeholder 6"/>
          <p:cNvSpPr>
            <a:spLocks noGrp="1"/>
          </p:cNvSpPr>
          <p:nvPr>
            <p:ph type="sldNum" sz="quarter" idx="4"/>
          </p:nvPr>
        </p:nvSpPr>
        <p:spPr>
          <a:xfrm>
            <a:off x="8690227" y="6396043"/>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
        <p:nvSpPr>
          <p:cNvPr id="5" name="Rectangle 2"/>
          <p:cNvSpPr txBox="1">
            <a:spLocks noChangeArrowheads="1"/>
          </p:cNvSpPr>
          <p:nvPr userDrawn="1"/>
        </p:nvSpPr>
        <p:spPr>
          <a:xfrm>
            <a:off x="685800" y="3429000"/>
            <a:ext cx="77724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600" kern="1200">
                <a:solidFill>
                  <a:srgbClr val="5C5C5C"/>
                </a:solidFill>
                <a:latin typeface="Arial"/>
                <a:ea typeface="+mj-ea"/>
                <a:cs typeface="Arial"/>
              </a:defRPr>
            </a:lvl1pPr>
          </a:lstStyle>
          <a:p>
            <a:r>
              <a:rPr lang="en-US" sz="2400" smtClean="0"/>
              <a:t>Click to edit Master title style</a:t>
            </a:r>
            <a:endParaRPr lang="en-US" sz="2400" dirty="0"/>
          </a:p>
        </p:txBody>
      </p:sp>
    </p:spTree>
  </p:cSld>
  <p:clrMapOvr>
    <a:masterClrMapping/>
  </p:clrMapOvr>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498556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sp>
        <p:nvSpPr>
          <p:cNvPr id="6" name="Slide Number Placeholder 6"/>
          <p:cNvSpPr>
            <a:spLocks noGrp="1"/>
          </p:cNvSpPr>
          <p:nvPr>
            <p:ph type="sldNum" sz="quarter" idx="4"/>
          </p:nvPr>
        </p:nvSpPr>
        <p:spPr>
          <a:xfrm>
            <a:off x="8686800" y="6338314"/>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extLst>
      <p:ext uri="{BB962C8B-B14F-4D97-AF65-F5344CB8AC3E}">
        <p14:creationId xmlns:p14="http://schemas.microsoft.com/office/powerpoint/2010/main" val="2330365741"/>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ull Graphic">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63826"/>
            <a:ext cx="8229600" cy="5740936"/>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6" name="Slide Number Placeholder 6"/>
          <p:cNvSpPr>
            <a:spLocks noGrp="1"/>
          </p:cNvSpPr>
          <p:nvPr>
            <p:ph type="sldNum" sz="quarter" idx="4"/>
          </p:nvPr>
        </p:nvSpPr>
        <p:spPr>
          <a:xfrm>
            <a:off x="8686800" y="6338314"/>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extLst>
      <p:ext uri="{BB962C8B-B14F-4D97-AF65-F5344CB8AC3E}">
        <p14:creationId xmlns:p14="http://schemas.microsoft.com/office/powerpoint/2010/main" val="79173038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498556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
        <p:nvSpPr>
          <p:cNvPr id="3" name="Slide Number Placeholder 6"/>
          <p:cNvSpPr>
            <a:spLocks noGrp="1"/>
          </p:cNvSpPr>
          <p:nvPr>
            <p:ph type="sldNum" sz="quarter" idx="4"/>
          </p:nvPr>
        </p:nvSpPr>
        <p:spPr>
          <a:xfrm>
            <a:off x="8686800" y="6364543"/>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extLst>
      <p:ext uri="{BB962C8B-B14F-4D97-AF65-F5344CB8AC3E}">
        <p14:creationId xmlns:p14="http://schemas.microsoft.com/office/powerpoint/2010/main" val="187840244"/>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0A9724E5-0A80-3C41-8955-F8E17D92E2DB}" type="slidenum">
              <a:rPr lang="en-US" smtClean="0"/>
              <a:pPr/>
              <a:t>‹#›</a:t>
            </a:fld>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0796063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0A9724E5-0A80-3C41-8955-F8E17D92E2DB}" type="slidenum">
              <a:rPr lang="en-US" smtClean="0"/>
              <a:pPr/>
              <a:t>‹#›</a:t>
            </a:fld>
            <a:endParaRPr lang="en-US" dirty="0"/>
          </a:p>
        </p:txBody>
      </p:sp>
      <p:sp>
        <p:nvSpPr>
          <p:cNvPr id="8" name="Title 7"/>
          <p:cNvSpPr>
            <a:spLocks noGrp="1"/>
          </p:cNvSpPr>
          <p:nvPr>
            <p:ph type="title"/>
          </p:nvPr>
        </p:nvSpPr>
        <p:spPr>
          <a:xfrm>
            <a:off x="470647" y="2670048"/>
            <a:ext cx="8216154" cy="1627822"/>
          </a:xfrm>
        </p:spPr>
        <p:txBody>
          <a:bodyPr>
            <a:noAutofit/>
          </a:bodyPr>
          <a:lstStyle>
            <a:lvl1pPr algn="ctr">
              <a:defRPr sz="5400" b="1" baseline="0">
                <a:solidFill>
                  <a:srgbClr val="F77F00"/>
                </a:solidFill>
                <a:effectLst>
                  <a:outerShdw blurRad="50800" dist="38100" dir="2700000" algn="tl" rotWithShape="0">
                    <a:prstClr val="black">
                      <a:alpha val="40000"/>
                    </a:prstClr>
                  </a:outerShdw>
                </a:effectLst>
              </a:defRPr>
            </a:lvl1pPr>
          </a:lstStyle>
          <a:p>
            <a:r>
              <a:rPr lang="en-US" dirty="0" smtClean="0"/>
              <a:t>Click to edit Master title style</a:t>
            </a:r>
            <a:endParaRPr lang="en-US" dirty="0"/>
          </a:p>
        </p:txBody>
      </p:sp>
      <p:sp>
        <p:nvSpPr>
          <p:cNvPr id="6" name="Rectangle 5"/>
          <p:cNvSpPr/>
          <p:nvPr userDrawn="1"/>
        </p:nvSpPr>
        <p:spPr>
          <a:xfrm>
            <a:off x="0" y="5200791"/>
            <a:ext cx="9144000" cy="205076"/>
          </a:xfrm>
          <a:prstGeom prst="rect">
            <a:avLst/>
          </a:prstGeom>
          <a:solidFill>
            <a:srgbClr val="F77F00"/>
          </a:solidFill>
          <a:ln>
            <a:solidFill>
              <a:srgbClr val="F77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7" name="Picture 6"/>
          <p:cNvPicPr>
            <a:picLocks noChangeAspect="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113272" y="4850288"/>
            <a:ext cx="917456" cy="906083"/>
          </a:xfrm>
          <a:prstGeom prst="rect">
            <a:avLst/>
          </a:prstGeom>
          <a:effectLst>
            <a:glow rad="228600">
              <a:schemeClr val="bg1"/>
            </a:glow>
          </a:effectLst>
        </p:spPr>
      </p:pic>
    </p:spTree>
    <p:extLst>
      <p:ext uri="{BB962C8B-B14F-4D97-AF65-F5344CB8AC3E}">
        <p14:creationId xmlns:p14="http://schemas.microsoft.com/office/powerpoint/2010/main" val="22870546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lements - Quick Qu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00053"/>
            <a:ext cx="8229598" cy="4215740"/>
          </a:xfrm>
        </p:spPr>
        <p:txBody>
          <a:bodyPr>
            <a:noAutofit/>
          </a:bodyPr>
          <a:lstStyle>
            <a:lvl1pPr>
              <a:defRPr sz="2800"/>
            </a:lvl1pPr>
            <a:lvl2pPr>
              <a:defRPr sz="2400"/>
            </a:lvl2pPr>
            <a:lvl3pPr>
              <a:defRPr sz="20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graphicFrame>
        <p:nvGraphicFramePr>
          <p:cNvPr id="6" name="Content Placeholder 4"/>
          <p:cNvGraphicFramePr>
            <a:graphicFrameLocks/>
          </p:cNvGraphicFramePr>
          <p:nvPr userDrawn="1">
            <p:extLst>
              <p:ext uri="{D42A27DB-BD31-4B8C-83A1-F6EECF244321}">
                <p14:modId xmlns:p14="http://schemas.microsoft.com/office/powerpoint/2010/main" val="1503221032"/>
              </p:ext>
            </p:extLst>
          </p:nvPr>
        </p:nvGraphicFramePr>
        <p:xfrm>
          <a:off x="457202" y="994031"/>
          <a:ext cx="8229595" cy="820139"/>
        </p:xfrm>
        <a:graphic>
          <a:graphicData uri="http://schemas.openxmlformats.org/drawingml/2006/table">
            <a:tbl>
              <a:tblPr firstRow="1" bandRow="1">
                <a:tableStyleId>{69012ECD-51FC-41F1-AA8D-1B2483CD663E}</a:tableStyleId>
              </a:tblPr>
              <a:tblGrid>
                <a:gridCol w="427544"/>
                <a:gridCol w="3800691"/>
                <a:gridCol w="646924"/>
                <a:gridCol w="646924"/>
                <a:gridCol w="646924"/>
                <a:gridCol w="646924"/>
                <a:gridCol w="646924"/>
                <a:gridCol w="766740"/>
              </a:tblGrid>
              <a:tr h="309140">
                <a:tc gridSpan="2">
                  <a:txBody>
                    <a:bodyPr/>
                    <a:lstStyle/>
                    <a:p>
                      <a:pPr algn="ctr"/>
                      <a:endParaRPr lang="en-US"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c hMerge="1">
                  <a:txBody>
                    <a:bodyPr/>
                    <a:lstStyle/>
                    <a:p>
                      <a:endParaRPr lang="en-US" dirty="0"/>
                    </a:p>
                  </a:txBody>
                  <a:tcPr>
                    <a:lnR w="12700" cap="flat" cmpd="sng" algn="ctr">
                      <a:solidFill>
                        <a:schemeClr val="accent1"/>
                      </a:solidFill>
                      <a:prstDash val="solid"/>
                      <a:round/>
                      <a:headEnd type="none" w="med" len="med"/>
                      <a:tailEnd type="none" w="med" len="med"/>
                    </a:lnR>
                  </a:tcPr>
                </a:tc>
                <a:tc>
                  <a:txBody>
                    <a:bodyPr/>
                    <a:lstStyle/>
                    <a:p>
                      <a:pPr algn="ctr"/>
                      <a:r>
                        <a:rPr lang="en-US" sz="1600" b="1" dirty="0" smtClean="0">
                          <a:solidFill>
                            <a:schemeClr val="bg1"/>
                          </a:solidFill>
                        </a:rPr>
                        <a:t>1</a:t>
                      </a:r>
                      <a:endParaRPr lang="en-US" sz="1600" b="1"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c>
                  <a:txBody>
                    <a:bodyPr/>
                    <a:lstStyle/>
                    <a:p>
                      <a:pPr algn="ctr"/>
                      <a:r>
                        <a:rPr lang="en-US" sz="1600" b="1" dirty="0" smtClean="0">
                          <a:solidFill>
                            <a:schemeClr val="bg1"/>
                          </a:solidFill>
                        </a:rPr>
                        <a:t>2</a:t>
                      </a:r>
                      <a:endParaRPr lang="en-US" sz="1600" b="1"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c>
                  <a:txBody>
                    <a:bodyPr/>
                    <a:lstStyle/>
                    <a:p>
                      <a:pPr algn="ctr"/>
                      <a:r>
                        <a:rPr lang="en-US" sz="1600" b="1" dirty="0" smtClean="0">
                          <a:solidFill>
                            <a:schemeClr val="bg1"/>
                          </a:solidFill>
                        </a:rPr>
                        <a:t>3</a:t>
                      </a:r>
                      <a:endParaRPr lang="en-US" sz="1600" b="1"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c>
                  <a:txBody>
                    <a:bodyPr/>
                    <a:lstStyle/>
                    <a:p>
                      <a:pPr algn="ctr"/>
                      <a:r>
                        <a:rPr lang="en-US" sz="1600" b="1" dirty="0" smtClean="0">
                          <a:solidFill>
                            <a:schemeClr val="bg1"/>
                          </a:solidFill>
                        </a:rPr>
                        <a:t>4</a:t>
                      </a:r>
                      <a:endParaRPr lang="en-US" sz="1600" b="1"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c>
                  <a:txBody>
                    <a:bodyPr/>
                    <a:lstStyle/>
                    <a:p>
                      <a:pPr algn="ctr"/>
                      <a:r>
                        <a:rPr lang="en-US" sz="1600" b="1" dirty="0" smtClean="0">
                          <a:solidFill>
                            <a:schemeClr val="bg1"/>
                          </a:solidFill>
                        </a:rPr>
                        <a:t>5</a:t>
                      </a:r>
                      <a:endParaRPr lang="en-US" sz="1600" b="1"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c>
                  <a:txBody>
                    <a:bodyPr/>
                    <a:lstStyle/>
                    <a:p>
                      <a:pPr algn="ctr"/>
                      <a:r>
                        <a:rPr lang="en-US" sz="1600" b="1" dirty="0" smtClean="0">
                          <a:solidFill>
                            <a:schemeClr val="bg1"/>
                          </a:solidFill>
                        </a:rPr>
                        <a:t>Score</a:t>
                      </a:r>
                      <a:endParaRPr lang="en-US" sz="1600" b="1"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r>
              <a:tr h="454379">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0E0E0"/>
                    </a:solidFill>
                  </a:tcPr>
                </a:tc>
                <a:tc>
                  <a:txBody>
                    <a:bodyPr/>
                    <a:lstStyle/>
                    <a:p>
                      <a:pPr marL="0" marR="0">
                        <a:lnSpc>
                          <a:spcPct val="115000"/>
                        </a:lnSpc>
                        <a:spcBef>
                          <a:spcPts val="0"/>
                        </a:spcBef>
                        <a:spcAft>
                          <a:spcPts val="0"/>
                        </a:spcAft>
                      </a:pPr>
                      <a:endParaRPr lang="en-US" sz="1800" b="0" dirty="0">
                        <a:latin typeface="+mj-lt"/>
                        <a:ea typeface="Calibri"/>
                        <a:cs typeface="Times New Roman"/>
                      </a:endParaRPr>
                    </a:p>
                  </a:txBody>
                  <a:tcPr marL="38858" marR="38858"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0E0E0"/>
                    </a:solidFill>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0E0E0"/>
                    </a:solidFill>
                  </a:tcPr>
                </a:tc>
              </a:tr>
            </a:tbl>
          </a:graphicData>
        </a:graphic>
      </p:graphicFrame>
      <p:sp>
        <p:nvSpPr>
          <p:cNvPr id="10" name="Content Placeholder 2"/>
          <p:cNvSpPr>
            <a:spLocks noGrp="1"/>
          </p:cNvSpPr>
          <p:nvPr>
            <p:ph idx="11"/>
          </p:nvPr>
        </p:nvSpPr>
        <p:spPr>
          <a:xfrm>
            <a:off x="457201" y="994031"/>
            <a:ext cx="4197925" cy="359756"/>
          </a:xfrm>
        </p:spPr>
        <p:txBody>
          <a:bodyPr>
            <a:noAutofit/>
          </a:bodyPr>
          <a:lstStyle>
            <a:lvl1pPr marL="0" indent="0" algn="ctr">
              <a:buNone/>
              <a:defRPr sz="1800">
                <a:solidFill>
                  <a:schemeClr val="bg1"/>
                </a:solidFill>
              </a:defRPr>
            </a:lvl1pPr>
            <a:lvl2pPr>
              <a:defRPr sz="2400"/>
            </a:lvl2pPr>
            <a:lvl3pPr>
              <a:defRPr sz="2000"/>
            </a:lvl3pPr>
            <a:lvl4pPr>
              <a:defRPr sz="1800"/>
            </a:lvl4pPr>
            <a:lvl5pPr>
              <a:defRPr sz="1800"/>
            </a:lvl5pPr>
          </a:lstStyle>
          <a:p>
            <a:pPr lvl="0"/>
            <a:r>
              <a:rPr lang="en-US" dirty="0" smtClean="0"/>
              <a:t>Click to edit Master text styles</a:t>
            </a:r>
          </a:p>
        </p:txBody>
      </p:sp>
      <p:sp>
        <p:nvSpPr>
          <p:cNvPr id="11" name="Content Placeholder 2"/>
          <p:cNvSpPr>
            <a:spLocks noGrp="1"/>
          </p:cNvSpPr>
          <p:nvPr>
            <p:ph idx="12"/>
          </p:nvPr>
        </p:nvSpPr>
        <p:spPr>
          <a:xfrm>
            <a:off x="902525" y="1411183"/>
            <a:ext cx="3752602" cy="359756"/>
          </a:xfrm>
        </p:spPr>
        <p:txBody>
          <a:bodyPr>
            <a:noAutofit/>
          </a:bodyPr>
          <a:lstStyle>
            <a:lvl1pPr marL="0" indent="0" algn="l">
              <a:buNone/>
              <a:defRPr sz="1800"/>
            </a:lvl1pPr>
            <a:lvl2pPr>
              <a:defRPr sz="2400"/>
            </a:lvl2pPr>
            <a:lvl3pPr>
              <a:defRPr sz="2000"/>
            </a:lvl3pPr>
            <a:lvl4pPr>
              <a:defRPr sz="1800"/>
            </a:lvl4pPr>
            <a:lvl5pPr>
              <a:defRPr sz="1800"/>
            </a:lvl5pPr>
          </a:lstStyle>
          <a:p>
            <a:pPr lvl="0"/>
            <a:r>
              <a:rPr lang="en-US" dirty="0" smtClean="0"/>
              <a:t>Click to edit Master text styles</a:t>
            </a:r>
          </a:p>
        </p:txBody>
      </p:sp>
      <p:sp>
        <p:nvSpPr>
          <p:cNvPr id="12" name="Content Placeholder 2"/>
          <p:cNvSpPr>
            <a:spLocks noGrp="1"/>
          </p:cNvSpPr>
          <p:nvPr>
            <p:ph idx="13"/>
          </p:nvPr>
        </p:nvSpPr>
        <p:spPr>
          <a:xfrm>
            <a:off x="457202" y="1411183"/>
            <a:ext cx="445323" cy="359756"/>
          </a:xfrm>
        </p:spPr>
        <p:txBody>
          <a:bodyPr>
            <a:noAutofit/>
          </a:bodyPr>
          <a:lstStyle>
            <a:lvl1pPr marL="0" indent="0" algn="ctr">
              <a:buNone/>
              <a:defRPr sz="1800"/>
            </a:lvl1pPr>
            <a:lvl2pPr>
              <a:defRPr sz="2400"/>
            </a:lvl2pPr>
            <a:lvl3pPr>
              <a:defRPr sz="2000"/>
            </a:lvl3pPr>
            <a:lvl4pPr>
              <a:defRPr sz="1800"/>
            </a:lvl4pPr>
            <a:lvl5pPr>
              <a:defRPr sz="1800"/>
            </a:lvl5pPr>
          </a:lstStyle>
          <a:p>
            <a:pPr lvl="0"/>
            <a:r>
              <a:rPr lang="en-US" dirty="0" smtClean="0"/>
              <a:t>Click to edit Master text styles</a:t>
            </a:r>
          </a:p>
        </p:txBody>
      </p:sp>
      <p:sp>
        <p:nvSpPr>
          <p:cNvPr id="13" name="Content Placeholder 2"/>
          <p:cNvSpPr>
            <a:spLocks noGrp="1"/>
          </p:cNvSpPr>
          <p:nvPr>
            <p:ph idx="14"/>
          </p:nvPr>
        </p:nvSpPr>
        <p:spPr>
          <a:xfrm>
            <a:off x="7912926" y="1424575"/>
            <a:ext cx="773871" cy="359756"/>
          </a:xfrm>
        </p:spPr>
        <p:txBody>
          <a:bodyPr>
            <a:noAutofit/>
          </a:bodyPr>
          <a:lstStyle>
            <a:lvl1pPr marL="0" indent="0" algn="ctr">
              <a:buNone/>
              <a:defRPr sz="1800"/>
            </a:lvl1pPr>
            <a:lvl2pPr>
              <a:defRPr sz="2400"/>
            </a:lvl2pPr>
            <a:lvl3pPr>
              <a:defRPr sz="2000"/>
            </a:lvl3pPr>
            <a:lvl4pPr>
              <a:defRPr sz="1800"/>
            </a:lvl4pPr>
            <a:lvl5pPr>
              <a:defRPr sz="1800"/>
            </a:lvl5pPr>
          </a:lstStyle>
          <a:p>
            <a:pPr lvl="0"/>
            <a:r>
              <a:rPr lang="en-US" dirty="0" smtClean="0"/>
              <a:t>Click to edit Master text styles</a:t>
            </a:r>
          </a:p>
        </p:txBody>
      </p:sp>
    </p:spTree>
    <p:extLst>
      <p:ext uri="{BB962C8B-B14F-4D97-AF65-F5344CB8AC3E}">
        <p14:creationId xmlns:p14="http://schemas.microsoft.com/office/powerpoint/2010/main" val="231140744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ilments">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00053"/>
            <a:ext cx="8229598" cy="4215740"/>
          </a:xfrm>
        </p:spPr>
        <p:txBody>
          <a:bodyPr>
            <a:noAutofit/>
          </a:bodyPr>
          <a:lstStyle>
            <a:lvl1pPr>
              <a:defRPr sz="2800"/>
            </a:lvl1pPr>
            <a:lvl2pPr>
              <a:defRPr sz="2400"/>
            </a:lvl2pPr>
            <a:lvl3pPr>
              <a:defRPr sz="20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graphicFrame>
        <p:nvGraphicFramePr>
          <p:cNvPr id="6" name="Content Placeholder 4"/>
          <p:cNvGraphicFramePr>
            <a:graphicFrameLocks/>
          </p:cNvGraphicFramePr>
          <p:nvPr userDrawn="1">
            <p:extLst>
              <p:ext uri="{D42A27DB-BD31-4B8C-83A1-F6EECF244321}">
                <p14:modId xmlns:p14="http://schemas.microsoft.com/office/powerpoint/2010/main" val="2320537590"/>
              </p:ext>
            </p:extLst>
          </p:nvPr>
        </p:nvGraphicFramePr>
        <p:xfrm>
          <a:off x="457202" y="994031"/>
          <a:ext cx="8229595" cy="820139"/>
        </p:xfrm>
        <a:graphic>
          <a:graphicData uri="http://schemas.openxmlformats.org/drawingml/2006/table">
            <a:tbl>
              <a:tblPr firstRow="1" bandRow="1">
                <a:tableStyleId>{69012ECD-51FC-41F1-AA8D-1B2483CD663E}</a:tableStyleId>
              </a:tblPr>
              <a:tblGrid>
                <a:gridCol w="480949"/>
                <a:gridCol w="2719449"/>
                <a:gridCol w="4381995"/>
                <a:gridCol w="647202"/>
              </a:tblGrid>
              <a:tr h="309140">
                <a:tc gridSpan="2">
                  <a:txBody>
                    <a:bodyPr/>
                    <a:lstStyle/>
                    <a:p>
                      <a:pPr algn="ctr"/>
                      <a:endParaRPr lang="en-US"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c hMerge="1">
                  <a:txBody>
                    <a:bodyPr/>
                    <a:lstStyle/>
                    <a:p>
                      <a:endParaRPr lang="en-US" dirty="0"/>
                    </a:p>
                  </a:txBody>
                  <a:tcPr>
                    <a:lnR w="12700" cap="flat" cmpd="sng" algn="ctr">
                      <a:solidFill>
                        <a:schemeClr val="accent1"/>
                      </a:solidFill>
                      <a:prstDash val="solid"/>
                      <a:round/>
                      <a:headEnd type="none" w="med" len="med"/>
                      <a:tailEnd type="none" w="med" len="med"/>
                    </a:lnR>
                  </a:tcPr>
                </a:tc>
                <a:tc>
                  <a:txBody>
                    <a:bodyPr/>
                    <a:lstStyle/>
                    <a:p>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gradFill flip="none" rotWithShape="1">
                      <a:gsLst>
                        <a:gs pos="32000">
                          <a:srgbClr val="FF0000"/>
                        </a:gs>
                        <a:gs pos="69000">
                          <a:srgbClr val="FFFF00"/>
                        </a:gs>
                        <a:gs pos="92000">
                          <a:srgbClr val="00B050"/>
                        </a:gs>
                      </a:gsLst>
                      <a:lin ang="0" scaled="1"/>
                      <a:tileRect/>
                    </a:gradFill>
                  </a:tcPr>
                </a:tc>
                <a:tc>
                  <a:txBody>
                    <a:bodyPr/>
                    <a:lstStyle/>
                    <a:p>
                      <a:pPr algn="ctr"/>
                      <a:r>
                        <a:rPr lang="en-US" sz="1200" b="1" dirty="0" smtClean="0">
                          <a:solidFill>
                            <a:schemeClr val="bg1"/>
                          </a:solidFill>
                        </a:rPr>
                        <a:t>Score</a:t>
                      </a:r>
                      <a:endParaRPr lang="en-US" sz="1200" b="1"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r>
              <a:tr h="454379">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0E0E0"/>
                    </a:solidFill>
                  </a:tcPr>
                </a:tc>
                <a:tc>
                  <a:txBody>
                    <a:bodyPr/>
                    <a:lstStyle/>
                    <a:p>
                      <a:pPr marL="0" marR="0">
                        <a:lnSpc>
                          <a:spcPct val="115000"/>
                        </a:lnSpc>
                        <a:spcBef>
                          <a:spcPts val="0"/>
                        </a:spcBef>
                        <a:spcAft>
                          <a:spcPts val="0"/>
                        </a:spcAft>
                      </a:pPr>
                      <a:endParaRPr lang="en-US" sz="1800" b="0" dirty="0">
                        <a:latin typeface="+mj-lt"/>
                        <a:ea typeface="Calibri"/>
                        <a:cs typeface="Times New Roman"/>
                      </a:endParaRPr>
                    </a:p>
                  </a:txBody>
                  <a:tcPr marL="38858" marR="38858"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0E0E0"/>
                    </a:solidFill>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0E0E0"/>
                    </a:solidFill>
                  </a:tcPr>
                </a:tc>
              </a:tr>
            </a:tbl>
          </a:graphicData>
        </a:graphic>
      </p:graphicFrame>
      <p:sp>
        <p:nvSpPr>
          <p:cNvPr id="10" name="Content Placeholder 2"/>
          <p:cNvSpPr>
            <a:spLocks noGrp="1"/>
          </p:cNvSpPr>
          <p:nvPr>
            <p:ph idx="11"/>
          </p:nvPr>
        </p:nvSpPr>
        <p:spPr>
          <a:xfrm>
            <a:off x="457202" y="994031"/>
            <a:ext cx="3152898" cy="359756"/>
          </a:xfrm>
        </p:spPr>
        <p:txBody>
          <a:bodyPr>
            <a:noAutofit/>
          </a:bodyPr>
          <a:lstStyle>
            <a:lvl1pPr marL="0" indent="0" algn="ctr">
              <a:buNone/>
              <a:defRPr sz="1600">
                <a:solidFill>
                  <a:schemeClr val="bg1"/>
                </a:solidFill>
              </a:defRPr>
            </a:lvl1pPr>
            <a:lvl2pPr>
              <a:defRPr sz="2400"/>
            </a:lvl2pPr>
            <a:lvl3pPr>
              <a:defRPr sz="2000"/>
            </a:lvl3pPr>
            <a:lvl4pPr>
              <a:defRPr sz="1800"/>
            </a:lvl4pPr>
            <a:lvl5pPr>
              <a:defRPr sz="1800"/>
            </a:lvl5pPr>
          </a:lstStyle>
          <a:p>
            <a:pPr lvl="0"/>
            <a:r>
              <a:rPr lang="en-US" dirty="0" smtClean="0"/>
              <a:t>Click to edit Master text styles</a:t>
            </a:r>
          </a:p>
        </p:txBody>
      </p:sp>
      <p:sp>
        <p:nvSpPr>
          <p:cNvPr id="11" name="Content Placeholder 2"/>
          <p:cNvSpPr>
            <a:spLocks noGrp="1"/>
          </p:cNvSpPr>
          <p:nvPr>
            <p:ph idx="12"/>
          </p:nvPr>
        </p:nvSpPr>
        <p:spPr>
          <a:xfrm>
            <a:off x="985653" y="1411183"/>
            <a:ext cx="2624448" cy="359756"/>
          </a:xfrm>
        </p:spPr>
        <p:txBody>
          <a:bodyPr>
            <a:noAutofit/>
          </a:bodyPr>
          <a:lstStyle>
            <a:lvl1pPr marL="0" indent="0" algn="l">
              <a:buNone/>
              <a:defRPr sz="1400"/>
            </a:lvl1pPr>
            <a:lvl2pPr>
              <a:defRPr sz="2400"/>
            </a:lvl2pPr>
            <a:lvl3pPr>
              <a:defRPr sz="2000"/>
            </a:lvl3pPr>
            <a:lvl4pPr>
              <a:defRPr sz="1800"/>
            </a:lvl4pPr>
            <a:lvl5pPr>
              <a:defRPr sz="1800"/>
            </a:lvl5pPr>
          </a:lstStyle>
          <a:p>
            <a:pPr lvl="0"/>
            <a:r>
              <a:rPr lang="en-US" dirty="0" smtClean="0"/>
              <a:t>Click to edit Master text styles</a:t>
            </a:r>
          </a:p>
        </p:txBody>
      </p:sp>
      <p:sp>
        <p:nvSpPr>
          <p:cNvPr id="12" name="Content Placeholder 2"/>
          <p:cNvSpPr>
            <a:spLocks noGrp="1"/>
          </p:cNvSpPr>
          <p:nvPr>
            <p:ph idx="13"/>
          </p:nvPr>
        </p:nvSpPr>
        <p:spPr>
          <a:xfrm>
            <a:off x="457202" y="1411183"/>
            <a:ext cx="445323" cy="359756"/>
          </a:xfrm>
        </p:spPr>
        <p:txBody>
          <a:bodyPr>
            <a:noAutofit/>
          </a:bodyPr>
          <a:lstStyle>
            <a:lvl1pPr marL="0" indent="0" algn="ctr">
              <a:buNone/>
              <a:defRPr sz="1400"/>
            </a:lvl1pPr>
            <a:lvl2pPr>
              <a:defRPr sz="2400"/>
            </a:lvl2pPr>
            <a:lvl3pPr>
              <a:defRPr sz="2000"/>
            </a:lvl3pPr>
            <a:lvl4pPr>
              <a:defRPr sz="1800"/>
            </a:lvl4pPr>
            <a:lvl5pPr>
              <a:defRPr sz="1800"/>
            </a:lvl5pPr>
          </a:lstStyle>
          <a:p>
            <a:pPr lvl="0"/>
            <a:r>
              <a:rPr lang="en-US" dirty="0" smtClean="0"/>
              <a:t>Click to edit Master text styles</a:t>
            </a:r>
          </a:p>
        </p:txBody>
      </p:sp>
      <p:sp>
        <p:nvSpPr>
          <p:cNvPr id="13" name="Content Placeholder 2"/>
          <p:cNvSpPr>
            <a:spLocks noGrp="1"/>
          </p:cNvSpPr>
          <p:nvPr>
            <p:ph idx="14"/>
          </p:nvPr>
        </p:nvSpPr>
        <p:spPr>
          <a:xfrm>
            <a:off x="8075221" y="1424575"/>
            <a:ext cx="611576" cy="359756"/>
          </a:xfrm>
        </p:spPr>
        <p:txBody>
          <a:bodyPr>
            <a:noAutofit/>
          </a:bodyPr>
          <a:lstStyle>
            <a:lvl1pPr marL="0" indent="0" algn="ctr">
              <a:buNone/>
              <a:defRPr sz="1400"/>
            </a:lvl1pPr>
            <a:lvl2pPr>
              <a:defRPr sz="2400"/>
            </a:lvl2pPr>
            <a:lvl3pPr>
              <a:defRPr sz="2000"/>
            </a:lvl3pPr>
            <a:lvl4pPr>
              <a:defRPr sz="1800"/>
            </a:lvl4pPr>
            <a:lvl5pPr>
              <a:defRPr sz="1800"/>
            </a:lvl5pPr>
          </a:lstStyle>
          <a:p>
            <a:pPr lvl="0"/>
            <a:r>
              <a:rPr lang="en-US" dirty="0" smtClean="0"/>
              <a:t>Click to edit Master text styles</a:t>
            </a:r>
          </a:p>
        </p:txBody>
      </p:sp>
      <p:sp>
        <p:nvSpPr>
          <p:cNvPr id="2" name="TextBox 1"/>
          <p:cNvSpPr txBox="1"/>
          <p:nvPr userDrawn="1"/>
        </p:nvSpPr>
        <p:spPr>
          <a:xfrm>
            <a:off x="3598221" y="971044"/>
            <a:ext cx="4548249" cy="369332"/>
          </a:xfrm>
          <a:prstGeom prst="rect">
            <a:avLst/>
          </a:prstGeom>
          <a:noFill/>
        </p:spPr>
        <p:txBody>
          <a:bodyPr wrap="square" rtlCol="0">
            <a:spAutoFit/>
          </a:bodyPr>
          <a:lstStyle/>
          <a:p>
            <a:r>
              <a:rPr lang="en-US" dirty="0" smtClean="0">
                <a:solidFill>
                  <a:schemeClr val="bg1"/>
                </a:solidFill>
              </a:rPr>
              <a:t>Severe     Fever     Runny</a:t>
            </a:r>
            <a:r>
              <a:rPr lang="en-US" baseline="0" dirty="0" smtClean="0">
                <a:solidFill>
                  <a:schemeClr val="bg1"/>
                </a:solidFill>
              </a:rPr>
              <a:t> </a:t>
            </a:r>
            <a:r>
              <a:rPr lang="en-US" dirty="0" smtClean="0">
                <a:solidFill>
                  <a:schemeClr val="bg1"/>
                </a:solidFill>
              </a:rPr>
              <a:t>Nose     Healthy</a:t>
            </a:r>
            <a:endParaRPr lang="en-US" dirty="0">
              <a:solidFill>
                <a:schemeClr val="bg1"/>
              </a:solidFill>
            </a:endParaRPr>
          </a:p>
        </p:txBody>
      </p:sp>
      <p:sp>
        <p:nvSpPr>
          <p:cNvPr id="7" name="TextBox 6"/>
          <p:cNvSpPr txBox="1"/>
          <p:nvPr userDrawn="1"/>
        </p:nvSpPr>
        <p:spPr>
          <a:xfrm>
            <a:off x="3633851" y="1424575"/>
            <a:ext cx="4441370" cy="369332"/>
          </a:xfrm>
          <a:prstGeom prst="rect">
            <a:avLst/>
          </a:prstGeom>
          <a:noFill/>
        </p:spPr>
        <p:txBody>
          <a:bodyPr wrap="square" rtlCol="0">
            <a:spAutoFit/>
          </a:bodyPr>
          <a:lstStyle/>
          <a:p>
            <a:r>
              <a:rPr lang="en-US" dirty="0" smtClean="0">
                <a:solidFill>
                  <a:schemeClr val="bg1">
                    <a:lumMod val="75000"/>
                  </a:schemeClr>
                </a:solidFill>
              </a:rPr>
              <a:t>1</a:t>
            </a:r>
            <a:r>
              <a:rPr lang="en-US" baseline="0" dirty="0" smtClean="0">
                <a:solidFill>
                  <a:schemeClr val="bg1">
                    <a:lumMod val="75000"/>
                  </a:schemeClr>
                </a:solidFill>
              </a:rPr>
              <a:t>              2              3              4              5</a:t>
            </a:r>
            <a:endParaRPr lang="en-US" dirty="0">
              <a:solidFill>
                <a:schemeClr val="bg1">
                  <a:lumMod val="75000"/>
                </a:schemeClr>
              </a:solidFill>
            </a:endParaRPr>
          </a:p>
        </p:txBody>
      </p:sp>
    </p:spTree>
    <p:extLst>
      <p:ext uri="{BB962C8B-B14F-4D97-AF65-F5344CB8AC3E}">
        <p14:creationId xmlns:p14="http://schemas.microsoft.com/office/powerpoint/2010/main" val="246130005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ummary Stagger">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33846"/>
            <a:ext cx="1727860" cy="1237016"/>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sp>
        <p:nvSpPr>
          <p:cNvPr id="6" name="Content Placeholder 2"/>
          <p:cNvSpPr>
            <a:spLocks noGrp="1"/>
          </p:cNvSpPr>
          <p:nvPr>
            <p:ph idx="11"/>
          </p:nvPr>
        </p:nvSpPr>
        <p:spPr>
          <a:xfrm>
            <a:off x="2337459" y="1055619"/>
            <a:ext cx="6349339" cy="1215243"/>
          </a:xfrm>
        </p:spPr>
        <p:txBody>
          <a:bodyPr>
            <a:normAutofit/>
          </a:bodyPr>
          <a:lstStyle>
            <a:lvl1pPr>
              <a:defRPr sz="2000"/>
            </a:lvl1pPr>
          </a:lstStyle>
          <a:p>
            <a:pPr lvl="0"/>
            <a:r>
              <a:rPr lang="en-US" dirty="0" smtClean="0"/>
              <a:t>Click to edit Master text styles</a:t>
            </a:r>
          </a:p>
        </p:txBody>
      </p:sp>
      <p:sp>
        <p:nvSpPr>
          <p:cNvPr id="7" name="Content Placeholder 2"/>
          <p:cNvSpPr>
            <a:spLocks noGrp="1"/>
          </p:cNvSpPr>
          <p:nvPr>
            <p:ph idx="12"/>
          </p:nvPr>
        </p:nvSpPr>
        <p:spPr>
          <a:xfrm>
            <a:off x="457200" y="3663539"/>
            <a:ext cx="1727860" cy="1229095"/>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8" name="Content Placeholder 2"/>
          <p:cNvSpPr>
            <a:spLocks noGrp="1"/>
          </p:cNvSpPr>
          <p:nvPr>
            <p:ph idx="13"/>
          </p:nvPr>
        </p:nvSpPr>
        <p:spPr>
          <a:xfrm>
            <a:off x="2337459" y="3663539"/>
            <a:ext cx="6349339" cy="1229095"/>
          </a:xfrm>
        </p:spPr>
        <p:txBody>
          <a:bodyPr>
            <a:normAutofit/>
          </a:bodyPr>
          <a:lstStyle>
            <a:lvl1pPr>
              <a:defRPr sz="2000"/>
            </a:lvl1pPr>
          </a:lstStyle>
          <a:p>
            <a:pPr lvl="0"/>
            <a:r>
              <a:rPr lang="en-US" dirty="0" smtClean="0"/>
              <a:t>Click to edit Master text styles</a:t>
            </a:r>
          </a:p>
        </p:txBody>
      </p:sp>
      <p:sp>
        <p:nvSpPr>
          <p:cNvPr id="9" name="Content Placeholder 2"/>
          <p:cNvSpPr>
            <a:spLocks noGrp="1"/>
          </p:cNvSpPr>
          <p:nvPr>
            <p:ph idx="14"/>
          </p:nvPr>
        </p:nvSpPr>
        <p:spPr>
          <a:xfrm>
            <a:off x="6934224" y="2369718"/>
            <a:ext cx="1727860" cy="1181055"/>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10" name="Content Placeholder 2"/>
          <p:cNvSpPr>
            <a:spLocks noGrp="1"/>
          </p:cNvSpPr>
          <p:nvPr>
            <p:ph idx="15"/>
          </p:nvPr>
        </p:nvSpPr>
        <p:spPr>
          <a:xfrm>
            <a:off x="459178" y="2369718"/>
            <a:ext cx="6349339" cy="1207322"/>
          </a:xfrm>
        </p:spPr>
        <p:txBody>
          <a:bodyPr>
            <a:normAutofit/>
          </a:bodyPr>
          <a:lstStyle>
            <a:lvl1pPr>
              <a:defRPr sz="2000"/>
            </a:lvl1pPr>
          </a:lstStyle>
          <a:p>
            <a:pPr lvl="0"/>
            <a:r>
              <a:rPr lang="en-US" dirty="0" smtClean="0"/>
              <a:t>Click to edit Master text styles</a:t>
            </a:r>
          </a:p>
        </p:txBody>
      </p:sp>
      <p:sp>
        <p:nvSpPr>
          <p:cNvPr id="11" name="Content Placeholder 2"/>
          <p:cNvSpPr>
            <a:spLocks noGrp="1"/>
          </p:cNvSpPr>
          <p:nvPr>
            <p:ph idx="16"/>
          </p:nvPr>
        </p:nvSpPr>
        <p:spPr>
          <a:xfrm>
            <a:off x="6958940" y="4982127"/>
            <a:ext cx="1727860" cy="1181055"/>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12" name="Content Placeholder 2"/>
          <p:cNvSpPr>
            <a:spLocks noGrp="1"/>
          </p:cNvSpPr>
          <p:nvPr>
            <p:ph idx="17"/>
          </p:nvPr>
        </p:nvSpPr>
        <p:spPr>
          <a:xfrm>
            <a:off x="483894" y="4982127"/>
            <a:ext cx="6349339" cy="1207322"/>
          </a:xfrm>
        </p:spPr>
        <p:txBody>
          <a:bodyPr>
            <a:normAutofit/>
          </a:bodyPr>
          <a:lstStyle>
            <a:lvl1pPr>
              <a:defRPr sz="2000"/>
            </a:lvl1pPr>
          </a:lstStyle>
          <a:p>
            <a:pPr lvl="0"/>
            <a:r>
              <a:rPr lang="en-US" dirty="0" smtClean="0"/>
              <a:t>Click to edit Master text styles</a:t>
            </a:r>
          </a:p>
        </p:txBody>
      </p:sp>
    </p:spTree>
    <p:extLst>
      <p:ext uri="{BB962C8B-B14F-4D97-AF65-F5344CB8AC3E}">
        <p14:creationId xmlns:p14="http://schemas.microsoft.com/office/powerpoint/2010/main" val="188770083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ummary - Inline">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33846"/>
            <a:ext cx="1727860" cy="1237016"/>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sp>
        <p:nvSpPr>
          <p:cNvPr id="6" name="Content Placeholder 2"/>
          <p:cNvSpPr>
            <a:spLocks noGrp="1"/>
          </p:cNvSpPr>
          <p:nvPr>
            <p:ph idx="11"/>
          </p:nvPr>
        </p:nvSpPr>
        <p:spPr>
          <a:xfrm>
            <a:off x="2337459" y="1055619"/>
            <a:ext cx="6349339" cy="1215243"/>
          </a:xfrm>
        </p:spPr>
        <p:txBody>
          <a:bodyPr>
            <a:normAutofit/>
          </a:bodyPr>
          <a:lstStyle>
            <a:lvl1pPr>
              <a:defRPr sz="2000"/>
            </a:lvl1pPr>
          </a:lstStyle>
          <a:p>
            <a:pPr lvl="0"/>
            <a:r>
              <a:rPr lang="en-US" dirty="0" smtClean="0"/>
              <a:t>Click to edit Master text styles</a:t>
            </a:r>
          </a:p>
        </p:txBody>
      </p:sp>
      <p:sp>
        <p:nvSpPr>
          <p:cNvPr id="7" name="Content Placeholder 2"/>
          <p:cNvSpPr>
            <a:spLocks noGrp="1"/>
          </p:cNvSpPr>
          <p:nvPr>
            <p:ph idx="12"/>
          </p:nvPr>
        </p:nvSpPr>
        <p:spPr>
          <a:xfrm>
            <a:off x="457200" y="3663539"/>
            <a:ext cx="1727860" cy="1229095"/>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8" name="Content Placeholder 2"/>
          <p:cNvSpPr>
            <a:spLocks noGrp="1"/>
          </p:cNvSpPr>
          <p:nvPr>
            <p:ph idx="13"/>
          </p:nvPr>
        </p:nvSpPr>
        <p:spPr>
          <a:xfrm>
            <a:off x="2337459" y="3663539"/>
            <a:ext cx="6349339" cy="1229095"/>
          </a:xfrm>
        </p:spPr>
        <p:txBody>
          <a:bodyPr>
            <a:normAutofit/>
          </a:bodyPr>
          <a:lstStyle>
            <a:lvl1pPr>
              <a:defRPr sz="2000"/>
            </a:lvl1pPr>
          </a:lstStyle>
          <a:p>
            <a:pPr lvl="0"/>
            <a:r>
              <a:rPr lang="en-US" dirty="0" smtClean="0"/>
              <a:t>Click to edit Master text styles</a:t>
            </a:r>
          </a:p>
        </p:txBody>
      </p:sp>
      <p:sp>
        <p:nvSpPr>
          <p:cNvPr id="9" name="Content Placeholder 2"/>
          <p:cNvSpPr>
            <a:spLocks noGrp="1"/>
          </p:cNvSpPr>
          <p:nvPr>
            <p:ph idx="14"/>
          </p:nvPr>
        </p:nvSpPr>
        <p:spPr>
          <a:xfrm>
            <a:off x="457200" y="2403199"/>
            <a:ext cx="1727860" cy="1181055"/>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10" name="Content Placeholder 2"/>
          <p:cNvSpPr>
            <a:spLocks noGrp="1"/>
          </p:cNvSpPr>
          <p:nvPr>
            <p:ph idx="15"/>
          </p:nvPr>
        </p:nvSpPr>
        <p:spPr>
          <a:xfrm>
            <a:off x="2337461" y="2374102"/>
            <a:ext cx="6349339" cy="1207322"/>
          </a:xfrm>
        </p:spPr>
        <p:txBody>
          <a:bodyPr>
            <a:normAutofit/>
          </a:bodyPr>
          <a:lstStyle>
            <a:lvl1pPr>
              <a:defRPr sz="2000"/>
            </a:lvl1pPr>
          </a:lstStyle>
          <a:p>
            <a:pPr lvl="0"/>
            <a:r>
              <a:rPr lang="en-US" dirty="0" smtClean="0"/>
              <a:t>Click to edit Master text styles</a:t>
            </a:r>
          </a:p>
        </p:txBody>
      </p:sp>
      <p:sp>
        <p:nvSpPr>
          <p:cNvPr id="11" name="Content Placeholder 2"/>
          <p:cNvSpPr>
            <a:spLocks noGrp="1"/>
          </p:cNvSpPr>
          <p:nvPr>
            <p:ph idx="16"/>
          </p:nvPr>
        </p:nvSpPr>
        <p:spPr>
          <a:xfrm>
            <a:off x="457200" y="4982127"/>
            <a:ext cx="1727860" cy="1181055"/>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12" name="Content Placeholder 2"/>
          <p:cNvSpPr>
            <a:spLocks noGrp="1"/>
          </p:cNvSpPr>
          <p:nvPr>
            <p:ph idx="17"/>
          </p:nvPr>
        </p:nvSpPr>
        <p:spPr>
          <a:xfrm>
            <a:off x="2337459" y="4982127"/>
            <a:ext cx="6349339" cy="1207322"/>
          </a:xfrm>
        </p:spPr>
        <p:txBody>
          <a:bodyPr>
            <a:normAutofit/>
          </a:bodyPr>
          <a:lstStyle>
            <a:lvl1pPr>
              <a:defRPr sz="2000"/>
            </a:lvl1pPr>
          </a:lstStyle>
          <a:p>
            <a:pPr lvl="0"/>
            <a:r>
              <a:rPr lang="en-US" dirty="0" smtClean="0"/>
              <a:t>Click to edit Master text styles</a:t>
            </a:r>
          </a:p>
        </p:txBody>
      </p:sp>
    </p:spTree>
    <p:extLst>
      <p:ext uri="{BB962C8B-B14F-4D97-AF65-F5344CB8AC3E}">
        <p14:creationId xmlns:p14="http://schemas.microsoft.com/office/powerpoint/2010/main" val="391837131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eal Review Results">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80655"/>
            <a:ext cx="8229600" cy="3230088"/>
          </a:xfrm>
        </p:spPr>
        <p:txBody>
          <a:bodyPr>
            <a:normAutofit/>
          </a:bodyPr>
          <a:lstStyle>
            <a:lvl1pPr>
              <a:defRPr sz="2000">
                <a:solidFill>
                  <a:srgbClr val="F87F00"/>
                </a:solidFill>
              </a:defRPr>
            </a:lvl1pPr>
            <a:lvl2pPr>
              <a:defRPr sz="1800"/>
            </a:lvl2pPr>
            <a:lvl3pPr>
              <a:defRPr sz="1600"/>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smtClean="0"/>
              <a:t>Click to edit Master title style</a:t>
            </a:r>
            <a:endParaRPr lang="en-US" dirty="0"/>
          </a:p>
        </p:txBody>
      </p:sp>
      <p:sp>
        <p:nvSpPr>
          <p:cNvPr id="8" name="Snip Diagonal Corner Rectangle 7"/>
          <p:cNvSpPr/>
          <p:nvPr userDrawn="1"/>
        </p:nvSpPr>
        <p:spPr>
          <a:xfrm>
            <a:off x="457200" y="4282930"/>
            <a:ext cx="8318665" cy="1983179"/>
          </a:xfrm>
          <a:prstGeom prst="snip2DiagRect">
            <a:avLst/>
          </a:prstGeom>
          <a:noFill/>
          <a:ln w="1905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1171139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80655"/>
            <a:ext cx="8229600" cy="3230088"/>
          </a:xfrm>
        </p:spPr>
        <p:txBody>
          <a:bodyPr>
            <a:normAutofit/>
          </a:bodyPr>
          <a:lstStyle>
            <a:lvl1pPr>
              <a:defRPr sz="2000">
                <a:solidFill>
                  <a:srgbClr val="F87F00"/>
                </a:solidFill>
              </a:defRPr>
            </a:lvl1pPr>
            <a:lvl2pPr>
              <a:defRPr sz="1800"/>
            </a:lvl2pPr>
            <a:lvl3pPr>
              <a:defRPr sz="1600"/>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smtClean="0"/>
              <a:t>Click to edit Master title style</a:t>
            </a:r>
            <a:endParaRPr lang="en-US" dirty="0"/>
          </a:p>
        </p:txBody>
      </p:sp>
      <p:sp>
        <p:nvSpPr>
          <p:cNvPr id="6" name="Content Placeholder 2"/>
          <p:cNvSpPr>
            <a:spLocks noGrp="1"/>
          </p:cNvSpPr>
          <p:nvPr>
            <p:ph idx="11"/>
          </p:nvPr>
        </p:nvSpPr>
        <p:spPr>
          <a:xfrm>
            <a:off x="457200" y="4310743"/>
            <a:ext cx="8229600" cy="1959428"/>
          </a:xfrm>
        </p:spPr>
        <p:txBody>
          <a:bodyPr>
            <a:normAutofit/>
          </a:bodyPr>
          <a:lstStyle>
            <a:lvl1pPr>
              <a:defRPr sz="2000">
                <a:solidFill>
                  <a:srgbClr val="F87F00"/>
                </a:solidFill>
              </a:defRPr>
            </a:lvl1pPr>
            <a:lvl2pPr>
              <a:defRPr sz="1800"/>
            </a:lvl2pPr>
            <a:lvl3pPr>
              <a:defRPr sz="1600"/>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9431592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 Id="rId9"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0.xml"/><Relationship Id="rId7" Type="http://schemas.openxmlformats.org/officeDocument/2006/relationships/image" Target="../media/image1.jpeg"/><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theme" Target="../theme/theme3.xml"/><Relationship Id="rId5" Type="http://schemas.openxmlformats.org/officeDocument/2006/relationships/slideLayout" Target="../slideLayouts/slideLayout32.xml"/><Relationship Id="rId4"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p:cNvSpPr/>
          <p:nvPr userDrawn="1"/>
        </p:nvSpPr>
        <p:spPr>
          <a:xfrm>
            <a:off x="0" y="0"/>
            <a:ext cx="9144000" cy="914400"/>
          </a:xfrm>
          <a:prstGeom prst="rect">
            <a:avLst/>
          </a:prstGeom>
          <a:solidFill>
            <a:srgbClr val="F77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009097"/>
              </a:solidFill>
              <a:latin typeface="Arial"/>
            </a:endParaRPr>
          </a:p>
        </p:txBody>
      </p:sp>
      <p:sp>
        <p:nvSpPr>
          <p:cNvPr id="2" name="Title Placeholder 1"/>
          <p:cNvSpPr>
            <a:spLocks noGrp="1"/>
          </p:cNvSpPr>
          <p:nvPr userDrawn="1">
            <p:ph type="title"/>
          </p:nvPr>
        </p:nvSpPr>
        <p:spPr>
          <a:xfrm>
            <a:off x="457200" y="61278"/>
            <a:ext cx="8229600" cy="782637"/>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userDrawn="1">
            <p:ph type="body" idx="1"/>
          </p:nvPr>
        </p:nvSpPr>
        <p:spPr>
          <a:xfrm>
            <a:off x="457200" y="1264920"/>
            <a:ext cx="8229600" cy="4964990"/>
          </a:xfrm>
          <a:prstGeom prst="rect">
            <a:avLst/>
          </a:prstGeom>
          <a:noFill/>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6"/>
          <p:cNvSpPr>
            <a:spLocks noGrp="1"/>
          </p:cNvSpPr>
          <p:nvPr userDrawn="1">
            <p:ph type="sldNum" sz="quarter" idx="4"/>
          </p:nvPr>
        </p:nvSpPr>
        <p:spPr>
          <a:xfrm>
            <a:off x="8686800" y="6319188"/>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pic>
        <p:nvPicPr>
          <p:cNvPr id="11" name="Picture 10" descr="vested_UT_rgb_300dpi.jpg"/>
          <p:cNvPicPr>
            <a:picLocks noChangeAspect="1"/>
          </p:cNvPicPr>
          <p:nvPr userDrawn="1"/>
        </p:nvPicPr>
        <p:blipFill>
          <a:blip r:embed="rId22" cstate="screen">
            <a:extLst>
              <a:ext uri="{28A0092B-C50C-407E-A947-70E740481C1C}">
                <a14:useLocalDpi xmlns:a14="http://schemas.microsoft.com/office/drawing/2010/main"/>
              </a:ext>
            </a:extLst>
          </a:blip>
          <a:stretch>
            <a:fillRect/>
          </a:stretch>
        </p:blipFill>
        <p:spPr>
          <a:xfrm>
            <a:off x="5713476" y="6319188"/>
            <a:ext cx="2973324" cy="374904"/>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715" r:id="rId2"/>
    <p:sldLayoutId id="2147483650" r:id="rId3"/>
    <p:sldLayoutId id="2147483703" r:id="rId4"/>
    <p:sldLayoutId id="2147483704" r:id="rId5"/>
    <p:sldLayoutId id="2147483705" r:id="rId6"/>
    <p:sldLayoutId id="2147483706" r:id="rId7"/>
    <p:sldLayoutId id="2147483707" r:id="rId8"/>
    <p:sldLayoutId id="2147483708" r:id="rId9"/>
    <p:sldLayoutId id="2147483713" r:id="rId10"/>
    <p:sldLayoutId id="2147483651" r:id="rId11"/>
    <p:sldLayoutId id="2147483709" r:id="rId12"/>
    <p:sldLayoutId id="2147483652" r:id="rId13"/>
    <p:sldLayoutId id="2147483710" r:id="rId14"/>
    <p:sldLayoutId id="2147483653" r:id="rId15"/>
    <p:sldLayoutId id="2147483654" r:id="rId16"/>
    <p:sldLayoutId id="2147483677" r:id="rId17"/>
    <p:sldLayoutId id="2147483711" r:id="rId18"/>
    <p:sldLayoutId id="2147483714" r:id="rId19"/>
    <p:sldLayoutId id="2147483727" r:id="rId20"/>
  </p:sldLayoutIdLst>
  <p:timing>
    <p:tnLst>
      <p:par>
        <p:cTn id="1" dur="indefinite" restart="never" nodeType="tmRoot"/>
      </p:par>
    </p:tnLst>
  </p:timing>
  <p:hf hdr="0" ftr="0" dt="0"/>
  <p:txStyles>
    <p:titleStyle>
      <a:lvl1pPr algn="l" defTabSz="457200" rtl="0" eaLnBrk="1" latinLnBrk="0" hangingPunct="1">
        <a:spcBef>
          <a:spcPct val="0"/>
        </a:spcBef>
        <a:buNone/>
        <a:defRPr sz="3200" kern="1200">
          <a:solidFill>
            <a:srgbClr val="FFFFFF"/>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2800" kern="1200">
          <a:solidFill>
            <a:srgbClr val="5C5C5C"/>
          </a:solidFill>
          <a:latin typeface="Arial"/>
          <a:ea typeface="+mn-ea"/>
          <a:cs typeface="Arial"/>
        </a:defRPr>
      </a:lvl1pPr>
      <a:lvl2pPr marL="742950" indent="-285750" algn="l" defTabSz="457200" rtl="0" eaLnBrk="1" latinLnBrk="0" hangingPunct="1">
        <a:spcBef>
          <a:spcPct val="20000"/>
        </a:spcBef>
        <a:buFont typeface="Arial"/>
        <a:buChar char="–"/>
        <a:defRPr sz="2400" kern="1200">
          <a:solidFill>
            <a:srgbClr val="5C5C5C"/>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rgbClr val="5C5C5C"/>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rgbClr val="5C5C5C"/>
          </a:solidFill>
          <a:latin typeface="Arial"/>
          <a:ea typeface="+mn-ea"/>
          <a:cs typeface="Arial"/>
        </a:defRPr>
      </a:lvl4pPr>
      <a:lvl5pPr marL="2057400" indent="-228600" algn="l" defTabSz="457200" rtl="0" eaLnBrk="1" latinLnBrk="0" hangingPunct="1">
        <a:spcBef>
          <a:spcPct val="20000"/>
        </a:spcBef>
        <a:buFont typeface="Arial"/>
        <a:buChar char="•"/>
        <a:defRPr sz="1800" i="1" kern="1200">
          <a:solidFill>
            <a:srgbClr val="5C5C5C"/>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 name="Rectangle 9"/>
          <p:cNvSpPr/>
          <p:nvPr userDrawn="1"/>
        </p:nvSpPr>
        <p:spPr>
          <a:xfrm>
            <a:off x="0" y="-1"/>
            <a:ext cx="9144000" cy="914400"/>
          </a:xfrm>
          <a:prstGeom prst="rect">
            <a:avLst/>
          </a:prstGeom>
          <a:solidFill>
            <a:srgbClr val="5C5C5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endParaRPr>
          </a:p>
        </p:txBody>
      </p:sp>
      <p:sp>
        <p:nvSpPr>
          <p:cNvPr id="2" name="Title Placeholder 1"/>
          <p:cNvSpPr>
            <a:spLocks noGrp="1"/>
          </p:cNvSpPr>
          <p:nvPr userDrawn="1">
            <p:ph type="title"/>
          </p:nvPr>
        </p:nvSpPr>
        <p:spPr>
          <a:xfrm>
            <a:off x="457200" y="76518"/>
            <a:ext cx="8229600" cy="782637"/>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userDrawn="1">
            <p:ph type="body" idx="1"/>
          </p:nvPr>
        </p:nvSpPr>
        <p:spPr>
          <a:xfrm>
            <a:off x="457200" y="1264920"/>
            <a:ext cx="8229600" cy="503811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Slide Number Placeholder 6"/>
          <p:cNvSpPr>
            <a:spLocks noGrp="1"/>
          </p:cNvSpPr>
          <p:nvPr>
            <p:ph type="sldNum" sz="quarter" idx="4"/>
          </p:nvPr>
        </p:nvSpPr>
        <p:spPr>
          <a:xfrm>
            <a:off x="8686800" y="6319188"/>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pic>
        <p:nvPicPr>
          <p:cNvPr id="15" name="Picture 14" descr="vested_UT_rgb_300dpi.jpg"/>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5713476" y="6319188"/>
            <a:ext cx="2973324" cy="374904"/>
          </a:xfrm>
          <a:prstGeom prst="rect">
            <a:avLst/>
          </a:prstGeom>
        </p:spPr>
      </p:pic>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5" r:id="rId7"/>
  </p:sldLayoutIdLst>
  <p:timing>
    <p:tnLst>
      <p:par>
        <p:cTn id="1" dur="indefinite" restart="never" nodeType="tmRoot"/>
      </p:par>
    </p:tnLst>
  </p:timing>
  <p:hf hdr="0" ftr="0" dt="0"/>
  <p:txStyles>
    <p:titleStyle>
      <a:lvl1pPr algn="l" defTabSz="457200" rtl="0" eaLnBrk="1" latinLnBrk="0" hangingPunct="1">
        <a:spcBef>
          <a:spcPct val="0"/>
        </a:spcBef>
        <a:buNone/>
        <a:defRPr sz="3200" kern="1200">
          <a:solidFill>
            <a:srgbClr val="FFFFFF"/>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2800" kern="1200">
          <a:solidFill>
            <a:srgbClr val="5C5C5C"/>
          </a:solidFill>
          <a:latin typeface="Arial"/>
          <a:ea typeface="+mn-ea"/>
          <a:cs typeface="Arial"/>
        </a:defRPr>
      </a:lvl1pPr>
      <a:lvl2pPr marL="742950" indent="-285750" algn="l" defTabSz="457200" rtl="0" eaLnBrk="1" latinLnBrk="0" hangingPunct="1">
        <a:spcBef>
          <a:spcPct val="20000"/>
        </a:spcBef>
        <a:buFont typeface="Arial"/>
        <a:buChar char="–"/>
        <a:defRPr sz="2400" kern="1200">
          <a:solidFill>
            <a:srgbClr val="5C5C5C"/>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rgbClr val="5C5C5C"/>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rgbClr val="5C5C5C"/>
          </a:solidFill>
          <a:latin typeface="Arial"/>
          <a:ea typeface="+mn-ea"/>
          <a:cs typeface="Arial"/>
        </a:defRPr>
      </a:lvl4pPr>
      <a:lvl5pPr marL="2057400" indent="-228600" algn="l" defTabSz="457200" rtl="0" eaLnBrk="1" latinLnBrk="0" hangingPunct="1">
        <a:spcBef>
          <a:spcPct val="20000"/>
        </a:spcBef>
        <a:buFont typeface="Arial"/>
        <a:buChar char="•"/>
        <a:defRPr sz="1800" i="1" kern="1200">
          <a:solidFill>
            <a:srgbClr val="5C5C5C"/>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457200" y="61278"/>
            <a:ext cx="8229600" cy="782637"/>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userDrawn="1">
            <p:ph type="body" idx="1"/>
          </p:nvPr>
        </p:nvSpPr>
        <p:spPr>
          <a:xfrm>
            <a:off x="457200" y="1264920"/>
            <a:ext cx="8229600" cy="503811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Slide Number Placeholder 6"/>
          <p:cNvSpPr>
            <a:spLocks noGrp="1"/>
          </p:cNvSpPr>
          <p:nvPr>
            <p:ph type="sldNum" sz="quarter" idx="4"/>
          </p:nvPr>
        </p:nvSpPr>
        <p:spPr>
          <a:xfrm>
            <a:off x="8686800" y="6319188"/>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pic>
        <p:nvPicPr>
          <p:cNvPr id="13" name="Picture 12" descr="vested_UT_rgb_300dpi.jpg"/>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5713476" y="6319188"/>
            <a:ext cx="2973324" cy="374904"/>
          </a:xfrm>
          <a:prstGeom prst="rect">
            <a:avLst/>
          </a:prstGeom>
        </p:spPr>
      </p:pic>
    </p:spTree>
    <p:extLst>
      <p:ext uri="{BB962C8B-B14F-4D97-AF65-F5344CB8AC3E}">
        <p14:creationId xmlns:p14="http://schemas.microsoft.com/office/powerpoint/2010/main" val="1233747093"/>
      </p:ext>
    </p:extLst>
  </p:cSld>
  <p:clrMap bg1="lt1" tx1="dk1" bg2="lt2" tx2="dk2" accent1="accent1" accent2="accent2" accent3="accent3" accent4="accent4" accent5="accent5" accent6="accent6" hlink="hlink" folHlink="folHlink"/>
  <p:sldLayoutIdLst>
    <p:sldLayoutId id="2147483692" r:id="rId1"/>
    <p:sldLayoutId id="2147483718" r:id="rId2"/>
    <p:sldLayoutId id="2147483712" r:id="rId3"/>
    <p:sldLayoutId id="2147483725" r:id="rId4"/>
    <p:sldLayoutId id="2147483726" r:id="rId5"/>
  </p:sldLayoutIdLst>
  <p:timing>
    <p:tnLst>
      <p:par>
        <p:cTn id="1" dur="indefinite" restart="never" nodeType="tmRoot"/>
      </p:par>
    </p:tnLst>
  </p:timing>
  <p:hf hdr="0" ftr="0" dt="0"/>
  <p:txStyles>
    <p:titleStyle>
      <a:lvl1pPr algn="l" defTabSz="457200" rtl="0" eaLnBrk="1" latinLnBrk="0" hangingPunct="1">
        <a:spcBef>
          <a:spcPct val="0"/>
        </a:spcBef>
        <a:buNone/>
        <a:defRPr sz="3200" kern="1200">
          <a:solidFill>
            <a:srgbClr val="5C5C5C"/>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2800" kern="1200">
          <a:solidFill>
            <a:srgbClr val="5C5C5C"/>
          </a:solidFill>
          <a:latin typeface="Arial"/>
          <a:ea typeface="+mn-ea"/>
          <a:cs typeface="Arial"/>
        </a:defRPr>
      </a:lvl1pPr>
      <a:lvl2pPr marL="742950" indent="-285750" algn="l" defTabSz="457200" rtl="0" eaLnBrk="1" latinLnBrk="0" hangingPunct="1">
        <a:spcBef>
          <a:spcPct val="20000"/>
        </a:spcBef>
        <a:buFont typeface="Arial"/>
        <a:buChar char="–"/>
        <a:defRPr sz="2400" kern="1200">
          <a:solidFill>
            <a:srgbClr val="5C5C5C"/>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rgbClr val="5C5C5C"/>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rgbClr val="5C5C5C"/>
          </a:solidFill>
          <a:latin typeface="Arial"/>
          <a:ea typeface="+mn-ea"/>
          <a:cs typeface="Arial"/>
        </a:defRPr>
      </a:lvl4pPr>
      <a:lvl5pPr marL="2057400" indent="-228600" algn="l" defTabSz="457200" rtl="0" eaLnBrk="1" latinLnBrk="0" hangingPunct="1">
        <a:spcBef>
          <a:spcPct val="20000"/>
        </a:spcBef>
        <a:buFont typeface="Arial"/>
        <a:buChar char="•"/>
        <a:defRPr sz="1800" i="1" kern="1200">
          <a:solidFill>
            <a:srgbClr val="5C5C5C"/>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0.xml"/><Relationship Id="rId5" Type="http://schemas.openxmlformats.org/officeDocument/2006/relationships/image" Target="../media/image12.png"/><Relationship Id="rId4" Type="http://schemas.openxmlformats.org/officeDocument/2006/relationships/image" Target="../media/image1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7.xml.rels><?xml version="1.0" encoding="UTF-8" standalone="yes"?>
<Relationships xmlns="http://schemas.openxmlformats.org/package/2006/relationships"><Relationship Id="rId3" Type="http://schemas.openxmlformats.org/officeDocument/2006/relationships/hyperlink" Target="http://www.vestedway.com/vested-orientation-download/" TargetMode="External"/><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hyperlink" Target="http://www.vestedway.com/" TargetMode="Externa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hyperlink" Target="http://www.vestedway.com/vested-orientation-download/" TargetMode="External"/><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hyperlink" Target="http://www.vestedway.com/vested-library/" TargetMode="External"/><Relationship Id="rId3" Type="http://schemas.openxmlformats.org/officeDocument/2006/relationships/hyperlink" Target="http://www.vestedway.com/" TargetMode="External"/><Relationship Id="rId7" Type="http://schemas.openxmlformats.org/officeDocument/2006/relationships/hyperlink" Target="http://www.vestedway.com/3-day-open-enrollment-course/" TargetMode="External"/><Relationship Id="rId12" Type="http://schemas.openxmlformats.org/officeDocument/2006/relationships/hyperlink" Target="http://www.vestedway.com/certified-deal-architect-program/" TargetMode="External"/><Relationship Id="rId2" Type="http://schemas.openxmlformats.org/officeDocument/2006/relationships/hyperlink" Target="http://www.vestedway.com/vested-orientation/" TargetMode="External"/><Relationship Id="rId1" Type="http://schemas.openxmlformats.org/officeDocument/2006/relationships/slideLayout" Target="../slideLayouts/slideLayout3.xml"/><Relationship Id="rId6" Type="http://schemas.openxmlformats.org/officeDocument/2006/relationships/hyperlink" Target="http://www.vo.utk.edu" TargetMode="External"/><Relationship Id="rId11" Type="http://schemas.openxmlformats.org/officeDocument/2006/relationships/hyperlink" Target="http://www.vestedway.com/2-day-collaborative-contracting-course/" TargetMode="External"/><Relationship Id="rId5" Type="http://schemas.openxmlformats.org/officeDocument/2006/relationships/hyperlink" Target="http://www.vestedway.com/books/" TargetMode="External"/><Relationship Id="rId10" Type="http://schemas.openxmlformats.org/officeDocument/2006/relationships/hyperlink" Target="http://www.vestedway.com/online-courseware/" TargetMode="External"/><Relationship Id="rId4" Type="http://schemas.openxmlformats.org/officeDocument/2006/relationships/hyperlink" Target="http://www.vestedway.com/blog/" TargetMode="External"/><Relationship Id="rId9" Type="http://schemas.openxmlformats.org/officeDocument/2006/relationships/hyperlink" Target="http://www.vestedway.com/tools/"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0.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986885"/>
            <a:ext cx="9144000" cy="825910"/>
          </a:xfrm>
        </p:spPr>
        <p:txBody>
          <a:bodyPr anchor="ctr">
            <a:noAutofit/>
          </a:bodyPr>
          <a:lstStyle/>
          <a:p>
            <a:r>
              <a:rPr lang="en-US" dirty="0" smtClean="0"/>
              <a:t>Getting Started With Your </a:t>
            </a:r>
            <a:r>
              <a:rPr lang="en-US" dirty="0"/>
              <a:t> </a:t>
            </a:r>
            <a:r>
              <a:rPr lang="en-US" dirty="0" smtClean="0"/>
              <a:t>           Vested Journey</a:t>
            </a:r>
            <a:endParaRPr lang="en-US" sz="1800" i="1" dirty="0"/>
          </a:p>
        </p:txBody>
      </p:sp>
      <p:sp>
        <p:nvSpPr>
          <p:cNvPr id="4" name="Rectangle 3"/>
          <p:cNvSpPr/>
          <p:nvPr/>
        </p:nvSpPr>
        <p:spPr>
          <a:xfrm>
            <a:off x="3394906" y="125068"/>
            <a:ext cx="2489448" cy="1077218"/>
          </a:xfrm>
          <a:prstGeom prst="rect">
            <a:avLst/>
          </a:prstGeom>
        </p:spPr>
        <p:txBody>
          <a:bodyPr wrap="square">
            <a:spAutoFit/>
          </a:bodyPr>
          <a:lstStyle/>
          <a:p>
            <a:r>
              <a:rPr lang="en-US" sz="3200" dirty="0">
                <a:solidFill>
                  <a:schemeClr val="bg1"/>
                </a:solidFill>
              </a:rPr>
              <a:t>Module </a:t>
            </a:r>
            <a:r>
              <a:rPr lang="en-US" sz="3200" dirty="0" smtClean="0">
                <a:solidFill>
                  <a:schemeClr val="bg1"/>
                </a:solidFill>
              </a:rPr>
              <a:t>5</a:t>
            </a:r>
            <a:r>
              <a:rPr lang="en-US" sz="3200" dirty="0">
                <a:solidFill>
                  <a:schemeClr val="bg1"/>
                </a:solidFill>
              </a:rPr>
              <a:t/>
            </a:r>
            <a:br>
              <a:rPr lang="en-US" sz="3200" dirty="0">
                <a:solidFill>
                  <a:schemeClr val="bg1"/>
                </a:solidFill>
              </a:rPr>
            </a:br>
            <a:endParaRPr lang="en-US" sz="3200" dirty="0">
              <a:solidFill>
                <a:schemeClr val="bg1"/>
              </a:solidFill>
            </a:endParaRPr>
          </a:p>
        </p:txBody>
      </p:sp>
    </p:spTree>
    <p:extLst>
      <p:ext uri="{BB962C8B-B14F-4D97-AF65-F5344CB8AC3E}">
        <p14:creationId xmlns:p14="http://schemas.microsoft.com/office/powerpoint/2010/main" val="3792867765"/>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840"/>
          <p:cNvSpPr>
            <a:spLocks noGrp="1" noChangeArrowheads="1"/>
          </p:cNvSpPr>
          <p:nvPr>
            <p:ph type="title"/>
          </p:nvPr>
        </p:nvSpPr>
        <p:spPr/>
        <p:txBody>
          <a:bodyPr/>
          <a:lstStyle/>
          <a:p>
            <a:r>
              <a:rPr lang="en-US" dirty="0" smtClean="0"/>
              <a:t>What You Will Learn….</a:t>
            </a:r>
          </a:p>
        </p:txBody>
      </p:sp>
      <p:sp>
        <p:nvSpPr>
          <p:cNvPr id="6" name="Rectangle 841"/>
          <p:cNvSpPr txBox="1">
            <a:spLocks noChangeArrowheads="1"/>
          </p:cNvSpPr>
          <p:nvPr/>
        </p:nvSpPr>
        <p:spPr bwMode="auto">
          <a:xfrm>
            <a:off x="471948" y="1162213"/>
            <a:ext cx="8214852" cy="4965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85750" indent="-285750">
              <a:buFont typeface="Arial"/>
              <a:buChar char="•"/>
            </a:pPr>
            <a:r>
              <a:rPr lang="en-US" sz="3000" dirty="0" smtClean="0"/>
              <a:t>Learn The Key Steps In A Typical Vested Journey</a:t>
            </a:r>
          </a:p>
          <a:p>
            <a:pPr marL="285750" indent="-285750">
              <a:buFont typeface="Arial"/>
              <a:buChar char="•"/>
            </a:pPr>
            <a:endParaRPr lang="en-US" sz="3000" dirty="0" smtClean="0"/>
          </a:p>
          <a:p>
            <a:pPr marL="285750" indent="-285750">
              <a:buFont typeface="Arial"/>
              <a:buChar char="•"/>
            </a:pPr>
            <a:r>
              <a:rPr lang="en-US" sz="3000" dirty="0" smtClean="0"/>
              <a:t>See First Hand How The Dell – GENCO ATC Journey Progressed</a:t>
            </a:r>
          </a:p>
          <a:p>
            <a:pPr marL="285750" indent="-285750">
              <a:buFont typeface="Arial"/>
              <a:buChar char="•"/>
            </a:pPr>
            <a:endParaRPr lang="en-US" sz="3000" b="1" i="1" dirty="0">
              <a:solidFill>
                <a:srgbClr val="F77F00"/>
              </a:solidFill>
            </a:endParaRPr>
          </a:p>
          <a:p>
            <a:pPr marL="285750" indent="-285750">
              <a:buFont typeface="Arial"/>
              <a:buChar char="•"/>
            </a:pPr>
            <a:r>
              <a:rPr lang="en-US" sz="3000" b="1" i="1" dirty="0" smtClean="0">
                <a:solidFill>
                  <a:srgbClr val="F77F00"/>
                </a:solidFill>
              </a:rPr>
              <a:t>See First Hand How The Novartis – UPS Journey Progressed</a:t>
            </a:r>
          </a:p>
          <a:p>
            <a:pPr marL="285750" indent="-285750">
              <a:buFont typeface="Arial"/>
              <a:buChar char="•"/>
            </a:pPr>
            <a:endParaRPr lang="en-US" sz="3000" dirty="0" smtClean="0"/>
          </a:p>
          <a:p>
            <a:pPr marL="285750" indent="-285750">
              <a:buFont typeface="Arial"/>
              <a:buChar char="•"/>
            </a:pPr>
            <a:r>
              <a:rPr lang="en-US" sz="3000" dirty="0" smtClean="0"/>
              <a:t>Learn Some Tips For Building Buy-In For Your </a:t>
            </a:r>
            <a:r>
              <a:rPr lang="en-US" sz="3000" dirty="0"/>
              <a:t>Vested </a:t>
            </a:r>
            <a:r>
              <a:rPr lang="en-US" sz="3000" dirty="0" smtClean="0"/>
              <a:t>Journey</a:t>
            </a:r>
            <a:endParaRPr lang="en-US" sz="6000" dirty="0"/>
          </a:p>
          <a:p>
            <a:pPr marL="285750" indent="-285750">
              <a:buFont typeface="Arial"/>
              <a:buChar char="•"/>
            </a:pPr>
            <a:endParaRPr lang="en-US" sz="3200" dirty="0" smtClean="0"/>
          </a:p>
          <a:p>
            <a:pPr marR="0" lvl="0" algn="l" defTabSz="969963" rtl="0" eaLnBrk="0" fontAlgn="base" latinLnBrk="0" hangingPunct="0">
              <a:lnSpc>
                <a:spcPct val="100000"/>
              </a:lnSpc>
              <a:spcBef>
                <a:spcPct val="0"/>
              </a:spcBef>
              <a:spcAft>
                <a:spcPts val="1800"/>
              </a:spcAft>
              <a:buClrTx/>
              <a:buSzPct val="100000"/>
              <a:tabLst/>
              <a:defRPr/>
            </a:pPr>
            <a:endParaRPr kumimoji="0" lang="en-US" sz="3600" b="1" i="1" u="none" strike="noStrike" kern="0" cap="none" spc="0" normalizeH="0" baseline="0" noProof="0" dirty="0" smtClean="0">
              <a:ln>
                <a:noFill/>
              </a:ln>
              <a:solidFill>
                <a:srgbClr val="FF8000"/>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0A9724E5-0A80-3C41-8955-F8E17D92E2DB}" type="slidenum">
              <a:rPr lang="en-US" smtClean="0"/>
              <a:pPr/>
              <a:t>10</a:t>
            </a:fld>
            <a:endParaRPr lang="en-US" dirty="0"/>
          </a:p>
        </p:txBody>
      </p:sp>
    </p:spTree>
    <p:extLst>
      <p:ext uri="{BB962C8B-B14F-4D97-AF65-F5344CB8AC3E}">
        <p14:creationId xmlns:p14="http://schemas.microsoft.com/office/powerpoint/2010/main" val="28465390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471715" y="1349326"/>
            <a:ext cx="8004628" cy="3193328"/>
            <a:chOff x="0" y="918421"/>
            <a:chExt cx="8965875" cy="3812416"/>
          </a:xfrm>
        </p:grpSpPr>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18421"/>
              <a:ext cx="8628063" cy="3762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9803" y="2636323"/>
              <a:ext cx="2661544" cy="654596"/>
            </a:xfrm>
            <a:prstGeom prst="rect">
              <a:avLst/>
            </a:prstGeom>
          </p:spPr>
        </p:pic>
        <p:sp>
          <p:nvSpPr>
            <p:cNvPr id="4" name="TextBox 3"/>
            <p:cNvSpPr txBox="1"/>
            <p:nvPr/>
          </p:nvSpPr>
          <p:spPr>
            <a:xfrm>
              <a:off x="3427458" y="1822348"/>
              <a:ext cx="5538417" cy="2908489"/>
            </a:xfrm>
            <a:prstGeom prst="rect">
              <a:avLst/>
            </a:prstGeom>
            <a:noFill/>
          </p:spPr>
          <p:txBody>
            <a:bodyPr wrap="square" lIns="0" tIns="0" rIns="0" bIns="0" rtlCol="0">
              <a:spAutoFit/>
            </a:bodyPr>
            <a:lstStyle/>
            <a:p>
              <a:pPr algn="r"/>
              <a:r>
                <a:rPr lang="fr-CA" sz="1050" b="1" dirty="0" smtClean="0">
                  <a:solidFill>
                    <a:schemeClr val="accent2">
                      <a:lumMod val="75000"/>
                    </a:schemeClr>
                  </a:solidFill>
                </a:rPr>
                <a:t>OTHER KEYNOTES, WORKSHOPS and PANEL DISCUSSIONS</a:t>
              </a:r>
            </a:p>
            <a:p>
              <a:pPr algn="r"/>
              <a:endParaRPr lang="en-US" sz="400" b="1" dirty="0" smtClean="0">
                <a:solidFill>
                  <a:schemeClr val="accent2">
                    <a:lumMod val="75000"/>
                  </a:schemeClr>
                </a:solidFill>
              </a:endParaRPr>
            </a:p>
            <a:p>
              <a:pPr algn="r"/>
              <a:r>
                <a:rPr lang="en-US" sz="1050" b="1" dirty="0" smtClean="0">
                  <a:solidFill>
                    <a:schemeClr val="accent2">
                      <a:lumMod val="75000"/>
                    </a:schemeClr>
                  </a:solidFill>
                </a:rPr>
                <a:t>Beyond </a:t>
              </a:r>
              <a:r>
                <a:rPr lang="en-US" sz="1050" b="1" dirty="0">
                  <a:solidFill>
                    <a:schemeClr val="accent2">
                      <a:lumMod val="75000"/>
                    </a:schemeClr>
                  </a:solidFill>
                </a:rPr>
                <a:t>Procurement – </a:t>
              </a:r>
              <a:r>
                <a:rPr lang="en-US" sz="1050" b="1" dirty="0" smtClean="0">
                  <a:solidFill>
                    <a:schemeClr val="accent2">
                      <a:lumMod val="75000"/>
                    </a:schemeClr>
                  </a:solidFill>
                </a:rPr>
                <a:t>The </a:t>
              </a:r>
              <a:r>
                <a:rPr lang="en-US" sz="1050" b="1" dirty="0">
                  <a:solidFill>
                    <a:schemeClr val="accent2">
                      <a:lumMod val="75000"/>
                    </a:schemeClr>
                  </a:solidFill>
                </a:rPr>
                <a:t>next step towards Productivity </a:t>
              </a:r>
              <a:r>
                <a:rPr lang="en-US" sz="1050" b="1" dirty="0" smtClean="0">
                  <a:solidFill>
                    <a:schemeClr val="accent2">
                      <a:lumMod val="75000"/>
                    </a:schemeClr>
                  </a:solidFill>
                </a:rPr>
                <a:t>Excellence </a:t>
              </a:r>
              <a:r>
                <a:rPr lang="fr-CA" sz="1050" b="1" dirty="0">
                  <a:solidFill>
                    <a:schemeClr val="accent1"/>
                  </a:solidFill>
                  <a:latin typeface="Arial"/>
                  <a:cs typeface="Arial"/>
                </a:rPr>
                <a:t>▪</a:t>
              </a:r>
              <a:r>
                <a:rPr lang="fr-CA" sz="1050" b="1" dirty="0">
                  <a:solidFill>
                    <a:schemeClr val="accent1"/>
                  </a:solidFill>
                </a:rPr>
                <a:t> </a:t>
              </a:r>
              <a:r>
                <a:rPr lang="en-US" sz="1050" b="1" dirty="0" smtClean="0">
                  <a:solidFill>
                    <a:schemeClr val="accent1"/>
                  </a:solidFill>
                </a:rPr>
                <a:t>Novartis</a:t>
              </a:r>
            </a:p>
            <a:p>
              <a:pPr algn="r"/>
              <a:r>
                <a:rPr lang="en-US" sz="1050" b="1" dirty="0">
                  <a:solidFill>
                    <a:schemeClr val="accent2">
                      <a:lumMod val="75000"/>
                    </a:schemeClr>
                  </a:solidFill>
                </a:rPr>
                <a:t>Creating and sustaining profitable </a:t>
              </a:r>
              <a:r>
                <a:rPr lang="en-US" sz="1050" b="1" dirty="0" smtClean="0">
                  <a:solidFill>
                    <a:schemeClr val="accent2">
                      <a:lumMod val="75000"/>
                    </a:schemeClr>
                  </a:solidFill>
                </a:rPr>
                <a:t>Outsourcing </a:t>
              </a:r>
              <a:r>
                <a:rPr lang="en-US" sz="1050" b="1" dirty="0">
                  <a:solidFill>
                    <a:schemeClr val="accent2">
                      <a:lumMod val="75000"/>
                    </a:schemeClr>
                  </a:solidFill>
                </a:rPr>
                <a:t>P</a:t>
              </a:r>
              <a:r>
                <a:rPr lang="en-US" sz="1050" b="1" dirty="0" smtClean="0">
                  <a:solidFill>
                    <a:schemeClr val="accent2">
                      <a:lumMod val="75000"/>
                    </a:schemeClr>
                  </a:solidFill>
                </a:rPr>
                <a:t>artnerships </a:t>
              </a:r>
              <a:r>
                <a:rPr lang="fr-CA" sz="1050" b="1" dirty="0">
                  <a:solidFill>
                    <a:schemeClr val="accent1"/>
                  </a:solidFill>
                  <a:latin typeface="Arial"/>
                  <a:cs typeface="Arial"/>
                </a:rPr>
                <a:t>▪</a:t>
              </a:r>
              <a:r>
                <a:rPr lang="fr-CA" sz="1050" b="1" dirty="0">
                  <a:solidFill>
                    <a:schemeClr val="accent1"/>
                  </a:solidFill>
                </a:rPr>
                <a:t> </a:t>
              </a:r>
              <a:r>
                <a:rPr lang="en-US" sz="1050" b="1" dirty="0" smtClean="0">
                  <a:solidFill>
                    <a:schemeClr val="accent1"/>
                  </a:solidFill>
                </a:rPr>
                <a:t>Shire</a:t>
              </a:r>
            </a:p>
            <a:p>
              <a:pPr algn="r"/>
              <a:r>
                <a:rPr lang="fr-CA" sz="1050" b="1" dirty="0" smtClean="0">
                  <a:solidFill>
                    <a:schemeClr val="accent2">
                      <a:lumMod val="75000"/>
                    </a:schemeClr>
                  </a:solidFill>
                </a:rPr>
                <a:t>Vendor Relationship Management </a:t>
              </a:r>
              <a:r>
                <a:rPr lang="fr-CA" sz="1050" b="1" dirty="0">
                  <a:solidFill>
                    <a:schemeClr val="accent1"/>
                  </a:solidFill>
                  <a:latin typeface="Arial"/>
                  <a:cs typeface="Arial"/>
                </a:rPr>
                <a:t>▪</a:t>
              </a:r>
              <a:r>
                <a:rPr lang="fr-CA" sz="1050" b="1" dirty="0">
                  <a:solidFill>
                    <a:schemeClr val="accent1"/>
                  </a:solidFill>
                </a:rPr>
                <a:t> </a:t>
              </a:r>
              <a:r>
                <a:rPr lang="fr-CA" sz="1050" b="1" dirty="0" smtClean="0">
                  <a:solidFill>
                    <a:schemeClr val="accent1"/>
                  </a:solidFill>
                </a:rPr>
                <a:t>MedImmune</a:t>
              </a:r>
            </a:p>
            <a:p>
              <a:pPr algn="r"/>
              <a:r>
                <a:rPr lang="fr-CA" sz="1050" b="1" dirty="0" smtClean="0">
                  <a:solidFill>
                    <a:schemeClr val="accent2">
                      <a:lumMod val="75000"/>
                    </a:schemeClr>
                  </a:solidFill>
                </a:rPr>
                <a:t>Cost Reduction in Procurement </a:t>
              </a:r>
              <a:r>
                <a:rPr lang="fr-CA" sz="1050" b="1" dirty="0">
                  <a:solidFill>
                    <a:schemeClr val="accent1"/>
                  </a:solidFill>
                  <a:latin typeface="Arial"/>
                  <a:cs typeface="Arial"/>
                </a:rPr>
                <a:t>▪</a:t>
              </a:r>
              <a:r>
                <a:rPr lang="fr-CA" sz="1050" b="1" dirty="0">
                  <a:solidFill>
                    <a:schemeClr val="accent1"/>
                  </a:solidFill>
                </a:rPr>
                <a:t> </a:t>
              </a:r>
              <a:r>
                <a:rPr lang="fr-CA" sz="1050" b="1" dirty="0" smtClean="0">
                  <a:solidFill>
                    <a:schemeClr val="accent1"/>
                  </a:solidFill>
                </a:rPr>
                <a:t>MSD</a:t>
              </a:r>
            </a:p>
            <a:p>
              <a:pPr algn="r"/>
              <a:r>
                <a:rPr lang="fr-CA" sz="1050" b="1" dirty="0" smtClean="0">
                  <a:solidFill>
                    <a:schemeClr val="accent2">
                      <a:lumMod val="75000"/>
                    </a:schemeClr>
                  </a:solidFill>
                </a:rPr>
                <a:t>Outsourcing to India </a:t>
              </a:r>
              <a:r>
                <a:rPr lang="fr-CA" sz="1050" b="1" dirty="0">
                  <a:solidFill>
                    <a:schemeClr val="accent1"/>
                  </a:solidFill>
                  <a:latin typeface="Arial"/>
                  <a:cs typeface="Arial"/>
                </a:rPr>
                <a:t>▪</a:t>
              </a:r>
              <a:r>
                <a:rPr lang="fr-CA" sz="1050" b="1" dirty="0">
                  <a:solidFill>
                    <a:schemeClr val="accent1"/>
                  </a:solidFill>
                </a:rPr>
                <a:t> </a:t>
              </a:r>
              <a:r>
                <a:rPr lang="fr-CA" sz="1050" b="1" dirty="0" smtClean="0">
                  <a:solidFill>
                    <a:schemeClr val="accent1"/>
                  </a:solidFill>
                </a:rPr>
                <a:t>Pfizer</a:t>
              </a:r>
            </a:p>
            <a:p>
              <a:pPr algn="r"/>
              <a:r>
                <a:rPr lang="fr-CA" sz="1050" b="1" dirty="0" smtClean="0">
                  <a:solidFill>
                    <a:schemeClr val="accent2">
                      <a:lumMod val="75000"/>
                    </a:schemeClr>
                  </a:solidFill>
                </a:rPr>
                <a:t>Outsourcing to BRIC countries </a:t>
              </a:r>
              <a:r>
                <a:rPr lang="fr-CA" sz="1050" b="1" dirty="0">
                  <a:solidFill>
                    <a:schemeClr val="accent1"/>
                  </a:solidFill>
                  <a:latin typeface="Arial"/>
                  <a:cs typeface="Arial"/>
                </a:rPr>
                <a:t>▪</a:t>
              </a:r>
              <a:r>
                <a:rPr lang="fr-CA" sz="1050" b="1" dirty="0">
                  <a:solidFill>
                    <a:schemeClr val="accent1"/>
                  </a:solidFill>
                </a:rPr>
                <a:t> </a:t>
              </a:r>
              <a:r>
                <a:rPr lang="fr-CA" sz="1050" b="1" dirty="0" smtClean="0">
                  <a:solidFill>
                    <a:schemeClr val="accent1"/>
                  </a:solidFill>
                </a:rPr>
                <a:t>Janssen</a:t>
              </a:r>
            </a:p>
            <a:p>
              <a:pPr algn="r"/>
              <a:r>
                <a:rPr lang="fr-CA" sz="1050" b="1" dirty="0" smtClean="0">
                  <a:solidFill>
                    <a:schemeClr val="accent2">
                      <a:lumMod val="75000"/>
                    </a:schemeClr>
                  </a:solidFill>
                </a:rPr>
                <a:t>Insourcing vs. Outsourcing </a:t>
              </a:r>
              <a:r>
                <a:rPr lang="fr-CA" sz="1050" b="1" dirty="0">
                  <a:solidFill>
                    <a:schemeClr val="accent1"/>
                  </a:solidFill>
                  <a:latin typeface="Arial"/>
                  <a:cs typeface="Arial"/>
                </a:rPr>
                <a:t>▪</a:t>
              </a:r>
              <a:r>
                <a:rPr lang="fr-CA" sz="1050" b="1" dirty="0">
                  <a:solidFill>
                    <a:schemeClr val="accent1"/>
                  </a:solidFill>
                </a:rPr>
                <a:t> </a:t>
              </a:r>
              <a:r>
                <a:rPr lang="fr-CA" sz="1050" b="1" dirty="0" smtClean="0">
                  <a:solidFill>
                    <a:schemeClr val="accent1"/>
                  </a:solidFill>
                </a:rPr>
                <a:t>Bayer</a:t>
              </a:r>
            </a:p>
            <a:p>
              <a:pPr algn="r"/>
              <a:r>
                <a:rPr lang="fr-CA" sz="1050" b="1" dirty="0" smtClean="0">
                  <a:solidFill>
                    <a:schemeClr val="accent2">
                      <a:lumMod val="75000"/>
                    </a:schemeClr>
                  </a:solidFill>
                </a:rPr>
                <a:t>Is Sourcing living up to its full potential? </a:t>
              </a:r>
              <a:r>
                <a:rPr lang="fr-CA" sz="1050" b="1" dirty="0">
                  <a:solidFill>
                    <a:schemeClr val="accent1"/>
                  </a:solidFill>
                  <a:latin typeface="Arial"/>
                  <a:cs typeface="Arial"/>
                </a:rPr>
                <a:t>▪</a:t>
              </a:r>
              <a:r>
                <a:rPr lang="fr-CA" sz="1050" b="1" dirty="0">
                  <a:solidFill>
                    <a:schemeClr val="accent1"/>
                  </a:solidFill>
                </a:rPr>
                <a:t> </a:t>
              </a:r>
              <a:r>
                <a:rPr lang="fr-CA" sz="1050" b="1" dirty="0" smtClean="0">
                  <a:solidFill>
                    <a:schemeClr val="accent1"/>
                  </a:solidFill>
                </a:rPr>
                <a:t>Novartis</a:t>
              </a:r>
            </a:p>
            <a:p>
              <a:pPr algn="r"/>
              <a:r>
                <a:rPr lang="fr-CA" sz="1050" b="1" dirty="0" smtClean="0">
                  <a:solidFill>
                    <a:schemeClr val="accent2">
                      <a:lumMod val="75000"/>
                    </a:schemeClr>
                  </a:solidFill>
                </a:rPr>
                <a:t>Creating a transparent CMO relationship </a:t>
              </a:r>
              <a:r>
                <a:rPr lang="fr-CA" sz="1050" b="1" dirty="0">
                  <a:solidFill>
                    <a:schemeClr val="accent1"/>
                  </a:solidFill>
                  <a:latin typeface="Arial"/>
                  <a:cs typeface="Arial"/>
                </a:rPr>
                <a:t>▪</a:t>
              </a:r>
              <a:r>
                <a:rPr lang="fr-CA" sz="1050" b="1" dirty="0">
                  <a:solidFill>
                    <a:schemeClr val="accent1"/>
                  </a:solidFill>
                </a:rPr>
                <a:t> </a:t>
              </a:r>
              <a:r>
                <a:rPr lang="fr-CA" sz="1050" b="1" dirty="0" smtClean="0">
                  <a:solidFill>
                    <a:schemeClr val="accent1"/>
                  </a:solidFill>
                </a:rPr>
                <a:t>Orion</a:t>
              </a:r>
            </a:p>
            <a:p>
              <a:pPr algn="r"/>
              <a:r>
                <a:rPr lang="fr-CA" sz="1050" b="1" dirty="0" smtClean="0">
                  <a:solidFill>
                    <a:schemeClr val="accent2">
                      <a:lumMod val="75000"/>
                    </a:schemeClr>
                  </a:solidFill>
                </a:rPr>
                <a:t>Tech Transfer in Outsourcing </a:t>
              </a:r>
              <a:r>
                <a:rPr lang="fr-CA" sz="1050" b="1" dirty="0">
                  <a:solidFill>
                    <a:schemeClr val="accent1"/>
                  </a:solidFill>
                  <a:latin typeface="Arial"/>
                  <a:cs typeface="Arial"/>
                </a:rPr>
                <a:t>▪</a:t>
              </a:r>
              <a:r>
                <a:rPr lang="fr-CA" sz="1050" b="1" dirty="0">
                  <a:solidFill>
                    <a:schemeClr val="accent1"/>
                  </a:solidFill>
                </a:rPr>
                <a:t> </a:t>
              </a:r>
              <a:r>
                <a:rPr lang="fr-CA" sz="1050" b="1" dirty="0" smtClean="0">
                  <a:solidFill>
                    <a:schemeClr val="accent1"/>
                  </a:solidFill>
                </a:rPr>
                <a:t>Merck</a:t>
              </a:r>
            </a:p>
            <a:p>
              <a:pPr algn="r"/>
              <a:r>
                <a:rPr lang="fr-CA" sz="1050" b="1" dirty="0" smtClean="0">
                  <a:solidFill>
                    <a:schemeClr val="accent2">
                      <a:lumMod val="75000"/>
                    </a:schemeClr>
                  </a:solidFill>
                </a:rPr>
                <a:t>Emerging Markets </a:t>
              </a:r>
              <a:r>
                <a:rPr lang="fr-CA" sz="1050" b="1" dirty="0">
                  <a:solidFill>
                    <a:schemeClr val="accent1"/>
                  </a:solidFill>
                  <a:latin typeface="Arial"/>
                  <a:cs typeface="Arial"/>
                </a:rPr>
                <a:t>▪</a:t>
              </a:r>
              <a:r>
                <a:rPr lang="fr-CA" sz="1050" b="1" dirty="0">
                  <a:solidFill>
                    <a:schemeClr val="accent1"/>
                  </a:solidFill>
                </a:rPr>
                <a:t> </a:t>
              </a:r>
              <a:r>
                <a:rPr lang="fr-CA" sz="1050" b="1" dirty="0" smtClean="0">
                  <a:solidFill>
                    <a:schemeClr val="accent1"/>
                  </a:solidFill>
                </a:rPr>
                <a:t>Bayer</a:t>
              </a:r>
            </a:p>
            <a:p>
              <a:pPr algn="r"/>
              <a:r>
                <a:rPr lang="fr-CA" sz="1050" b="1" dirty="0" smtClean="0">
                  <a:solidFill>
                    <a:schemeClr val="accent2">
                      <a:lumMod val="75000"/>
                    </a:schemeClr>
                  </a:solidFill>
                </a:rPr>
                <a:t>Vendor Relationship Management </a:t>
              </a:r>
              <a:r>
                <a:rPr lang="fr-CA" sz="1050" b="1" dirty="0">
                  <a:solidFill>
                    <a:schemeClr val="accent1"/>
                  </a:solidFill>
                  <a:latin typeface="Arial"/>
                  <a:cs typeface="Arial"/>
                </a:rPr>
                <a:t>▪</a:t>
              </a:r>
              <a:r>
                <a:rPr lang="fr-CA" sz="1050" b="1" dirty="0">
                  <a:solidFill>
                    <a:schemeClr val="accent1"/>
                  </a:solidFill>
                </a:rPr>
                <a:t> </a:t>
              </a:r>
              <a:r>
                <a:rPr lang="fr-CA" sz="1050" b="1" dirty="0" smtClean="0">
                  <a:solidFill>
                    <a:schemeClr val="accent1"/>
                  </a:solidFill>
                </a:rPr>
                <a:t>Astra Zeneca</a:t>
              </a:r>
            </a:p>
            <a:p>
              <a:pPr algn="r"/>
              <a:r>
                <a:rPr lang="fr-CA" sz="1050" b="1" dirty="0" smtClean="0">
                  <a:solidFill>
                    <a:schemeClr val="accent2">
                      <a:lumMod val="75000"/>
                    </a:schemeClr>
                  </a:solidFill>
                </a:rPr>
                <a:t>Using the model of a 100% virtual company </a:t>
              </a:r>
              <a:r>
                <a:rPr lang="fr-CA" sz="1050" b="1" dirty="0">
                  <a:solidFill>
                    <a:schemeClr val="accent1"/>
                  </a:solidFill>
                  <a:latin typeface="Arial"/>
                  <a:cs typeface="Arial"/>
                </a:rPr>
                <a:t>▪</a:t>
              </a:r>
              <a:r>
                <a:rPr lang="fr-CA" sz="1050" b="1" dirty="0">
                  <a:solidFill>
                    <a:schemeClr val="accent1"/>
                  </a:solidFill>
                </a:rPr>
                <a:t> </a:t>
              </a:r>
              <a:r>
                <a:rPr lang="fr-CA" sz="1050" b="1" dirty="0" smtClean="0">
                  <a:solidFill>
                    <a:schemeClr val="accent1"/>
                  </a:solidFill>
                </a:rPr>
                <a:t>ViroPharma</a:t>
              </a:r>
            </a:p>
            <a:p>
              <a:pPr algn="r"/>
              <a:r>
                <a:rPr lang="fr-CA" sz="1050" b="1" dirty="0" smtClean="0">
                  <a:solidFill>
                    <a:schemeClr val="accent2">
                      <a:lumMod val="75000"/>
                    </a:schemeClr>
                  </a:solidFill>
                </a:rPr>
                <a:t>Vendor Relationship Management </a:t>
              </a:r>
              <a:r>
                <a:rPr lang="fr-CA" sz="1050" b="1" dirty="0" smtClean="0">
                  <a:solidFill>
                    <a:schemeClr val="accent1"/>
                  </a:solidFill>
                  <a:latin typeface="Arial"/>
                  <a:cs typeface="Arial"/>
                </a:rPr>
                <a:t>▪</a:t>
              </a:r>
              <a:r>
                <a:rPr lang="fr-CA" sz="1050" b="1" dirty="0" smtClean="0">
                  <a:solidFill>
                    <a:schemeClr val="accent1"/>
                  </a:solidFill>
                </a:rPr>
                <a:t> Abbott</a:t>
              </a:r>
            </a:p>
            <a:p>
              <a:pPr algn="r"/>
              <a:r>
                <a:rPr lang="fr-CA" sz="1050" b="1" dirty="0" smtClean="0">
                  <a:solidFill>
                    <a:schemeClr val="accent2">
                      <a:lumMod val="75000"/>
                    </a:schemeClr>
                  </a:solidFill>
                </a:rPr>
                <a:t>Ensuring Quality Management in Outsourcing </a:t>
              </a:r>
              <a:r>
                <a:rPr lang="fr-CA" sz="1050" b="1" dirty="0">
                  <a:solidFill>
                    <a:schemeClr val="accent1"/>
                  </a:solidFill>
                  <a:latin typeface="Arial"/>
                  <a:cs typeface="Arial"/>
                </a:rPr>
                <a:t>▪</a:t>
              </a:r>
              <a:r>
                <a:rPr lang="fr-CA" sz="1050" b="1" dirty="0">
                  <a:solidFill>
                    <a:schemeClr val="accent1"/>
                  </a:solidFill>
                </a:rPr>
                <a:t> </a:t>
              </a:r>
              <a:r>
                <a:rPr lang="fr-CA" sz="1050" b="1" dirty="0" smtClean="0">
                  <a:solidFill>
                    <a:schemeClr val="accent1"/>
                  </a:solidFill>
                </a:rPr>
                <a:t>Teva</a:t>
              </a:r>
            </a:p>
            <a:p>
              <a:pPr algn="r"/>
              <a:r>
                <a:rPr lang="fr-CA" sz="1050" b="1" dirty="0" smtClean="0">
                  <a:solidFill>
                    <a:schemeClr val="accent2">
                      <a:lumMod val="75000"/>
                    </a:schemeClr>
                  </a:solidFill>
                </a:rPr>
                <a:t>Developing Supply Chain Strategies with CMOs </a:t>
              </a:r>
              <a:r>
                <a:rPr lang="fr-CA" sz="1050" b="1" dirty="0">
                  <a:solidFill>
                    <a:schemeClr val="accent1"/>
                  </a:solidFill>
                  <a:latin typeface="Arial"/>
                  <a:cs typeface="Arial"/>
                </a:rPr>
                <a:t>▪</a:t>
              </a:r>
              <a:r>
                <a:rPr lang="fr-CA" sz="1050" b="1" dirty="0">
                  <a:solidFill>
                    <a:schemeClr val="accent1"/>
                  </a:solidFill>
                </a:rPr>
                <a:t> </a:t>
              </a:r>
              <a:r>
                <a:rPr lang="fr-CA" sz="1050" b="1" dirty="0" smtClean="0">
                  <a:solidFill>
                    <a:schemeClr val="accent1"/>
                  </a:solidFill>
                </a:rPr>
                <a:t>GSK</a:t>
              </a:r>
              <a:r>
                <a:rPr lang="en-US" sz="1050" b="1" dirty="0" smtClean="0">
                  <a:solidFill>
                    <a:schemeClr val="accent2">
                      <a:lumMod val="75000"/>
                    </a:schemeClr>
                  </a:solidFill>
                </a:rPr>
                <a:t> </a:t>
              </a:r>
              <a:endParaRPr lang="en-US" sz="1050" b="1" u="none" strike="noStrike" dirty="0">
                <a:solidFill>
                  <a:schemeClr val="accent2">
                    <a:lumMod val="75000"/>
                  </a:schemeClr>
                </a:solidFill>
                <a:effectLst/>
              </a:endParaRPr>
            </a:p>
          </p:txBody>
        </p:sp>
      </p:grpSp>
      <p:pic>
        <p:nvPicPr>
          <p:cNvPr id="717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086" y="4900370"/>
            <a:ext cx="8077830" cy="1221554"/>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8"/>
          <p:cNvSpPr txBox="1"/>
          <p:nvPr/>
        </p:nvSpPr>
        <p:spPr>
          <a:xfrm>
            <a:off x="8752115" y="6353299"/>
            <a:ext cx="391885" cy="276999"/>
          </a:xfrm>
          <a:prstGeom prst="rect">
            <a:avLst/>
          </a:prstGeom>
          <a:noFill/>
        </p:spPr>
        <p:txBody>
          <a:bodyPr wrap="square" rtlCol="0">
            <a:spAutoFit/>
          </a:bodyPr>
          <a:lstStyle/>
          <a:p>
            <a:pPr algn="r"/>
            <a:fld id="{E288C5EB-422B-452A-B1E7-9AC8FAE8F72C}" type="slidenum">
              <a:rPr lang="fr-CA" sz="1200" b="1" i="1" smtClean="0"/>
              <a:pPr algn="r"/>
              <a:t>11</a:t>
            </a:fld>
            <a:endParaRPr lang="en-US" sz="1200" b="1" i="1" dirty="0"/>
          </a:p>
        </p:txBody>
      </p:sp>
      <p:sp>
        <p:nvSpPr>
          <p:cNvPr id="6" name="Rectangle 5"/>
          <p:cNvSpPr/>
          <p:nvPr/>
        </p:nvSpPr>
        <p:spPr>
          <a:xfrm>
            <a:off x="471715" y="918421"/>
            <a:ext cx="8280400" cy="461665"/>
          </a:xfrm>
          <a:prstGeom prst="rect">
            <a:avLst/>
          </a:prstGeom>
        </p:spPr>
        <p:txBody>
          <a:bodyPr wrap="square">
            <a:spAutoFit/>
          </a:bodyPr>
          <a:lstStyle/>
          <a:p>
            <a:pPr fontAlgn="auto">
              <a:spcAft>
                <a:spcPts val="0"/>
              </a:spcAft>
              <a:defRPr/>
            </a:pPr>
            <a:r>
              <a:rPr lang="en-US" sz="2400" i="1" dirty="0"/>
              <a:t>Featured at </a:t>
            </a:r>
            <a:r>
              <a:rPr lang="en-US" sz="2400" i="1" dirty="0" err="1"/>
              <a:t>Pharma</a:t>
            </a:r>
            <a:r>
              <a:rPr lang="en-US" sz="2400" i="1" dirty="0"/>
              <a:t> Outsourcing &amp; Procurement Summit</a:t>
            </a:r>
            <a:endParaRPr lang="en-US" sz="1400" i="1" dirty="0"/>
          </a:p>
        </p:txBody>
      </p:sp>
      <p:sp>
        <p:nvSpPr>
          <p:cNvPr id="12" name="Rectangle 840"/>
          <p:cNvSpPr txBox="1">
            <a:spLocks noChangeArrowheads="1"/>
          </p:cNvSpPr>
          <p:nvPr/>
        </p:nvSpPr>
        <p:spPr>
          <a:xfrm>
            <a:off x="457200" y="61278"/>
            <a:ext cx="8229600" cy="782637"/>
          </a:xfrm>
          <a:prstGeom prst="rect">
            <a:avLst/>
          </a:prstGeom>
        </p:spPr>
        <p:txBody>
          <a:bodyPr anchor="ctr"/>
          <a:lstStyle>
            <a:lvl1pPr algn="l" defTabSz="457200" rtl="0" eaLnBrk="1" latinLnBrk="0" hangingPunct="1">
              <a:spcBef>
                <a:spcPct val="0"/>
              </a:spcBef>
              <a:buNone/>
              <a:defRPr sz="3200" kern="1200">
                <a:solidFill>
                  <a:srgbClr val="FFFFFF"/>
                </a:solidFill>
                <a:latin typeface="Arial"/>
                <a:ea typeface="+mj-ea"/>
                <a:cs typeface="Arial"/>
              </a:defRPr>
            </a:lvl1pPr>
          </a:lstStyle>
          <a:p>
            <a:r>
              <a:rPr lang="en-US" dirty="0" smtClean="0"/>
              <a:t>The Novartis Story</a:t>
            </a:r>
          </a:p>
        </p:txBody>
      </p:sp>
    </p:spTree>
    <p:extLst>
      <p:ext uri="{BB962C8B-B14F-4D97-AF65-F5344CB8AC3E}">
        <p14:creationId xmlns:p14="http://schemas.microsoft.com/office/powerpoint/2010/main" val="112767786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Table 20"/>
          <p:cNvGraphicFramePr>
            <a:graphicFrameLocks noGrp="1"/>
          </p:cNvGraphicFramePr>
          <p:nvPr>
            <p:extLst>
              <p:ext uri="{D42A27DB-BD31-4B8C-83A1-F6EECF244321}">
                <p14:modId xmlns:p14="http://schemas.microsoft.com/office/powerpoint/2010/main" val="3325863052"/>
              </p:ext>
            </p:extLst>
          </p:nvPr>
        </p:nvGraphicFramePr>
        <p:xfrm>
          <a:off x="318526" y="1558978"/>
          <a:ext cx="8518545" cy="4378269"/>
        </p:xfrm>
        <a:graphic>
          <a:graphicData uri="http://schemas.openxmlformats.org/drawingml/2006/table">
            <a:tbl>
              <a:tblPr firstRow="1" bandRow="1">
                <a:tableStyleId>{5C22544A-7EE6-4342-B048-85BDC9FD1C3A}</a:tableStyleId>
              </a:tblPr>
              <a:tblGrid>
                <a:gridCol w="471825"/>
                <a:gridCol w="2011680"/>
                <a:gridCol w="2011680"/>
                <a:gridCol w="2011680"/>
                <a:gridCol w="2011680"/>
              </a:tblGrid>
              <a:tr h="2711469">
                <a:tc>
                  <a:txBody>
                    <a:bodyPr/>
                    <a:lstStyle/>
                    <a:p>
                      <a:pPr algn="ctr">
                        <a:lnSpc>
                          <a:spcPct val="100000"/>
                        </a:lnSpc>
                        <a:spcBef>
                          <a:spcPts val="0"/>
                        </a:spcBef>
                        <a:spcAft>
                          <a:spcPts val="0"/>
                        </a:spcAft>
                        <a:tabLst>
                          <a:tab pos="2398713" algn="l"/>
                        </a:tabLst>
                      </a:pPr>
                      <a:r>
                        <a:rPr lang="en-US" sz="1400" b="1" dirty="0" smtClean="0">
                          <a:solidFill>
                            <a:schemeClr val="bg1"/>
                          </a:solidFill>
                          <a:latin typeface="Arial" pitchFamily="34" charset="0"/>
                          <a:cs typeface="Arial" pitchFamily="34" charset="0"/>
                        </a:rPr>
                        <a:t>Support</a:t>
                      </a:r>
                      <a:r>
                        <a:rPr lang="en-US" sz="1400" b="1" baseline="0" dirty="0" smtClean="0">
                          <a:solidFill>
                            <a:schemeClr val="bg1"/>
                          </a:solidFill>
                          <a:latin typeface="Arial" pitchFamily="34" charset="0"/>
                          <a:cs typeface="Arial" pitchFamily="34" charset="0"/>
                        </a:rPr>
                        <a:t> </a:t>
                      </a:r>
                      <a:r>
                        <a:rPr lang="en-US" sz="1400" b="1" dirty="0" smtClean="0">
                          <a:solidFill>
                            <a:schemeClr val="bg1"/>
                          </a:solidFill>
                          <a:latin typeface="Arial" pitchFamily="34" charset="0"/>
                          <a:cs typeface="Arial" pitchFamily="34" charset="0"/>
                        </a:rPr>
                        <a:t>Services</a:t>
                      </a:r>
                    </a:p>
                  </a:txBody>
                  <a:tcPr vert="vert270" anchor="ctr">
                    <a:lnL w="127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C5C5C"/>
                    </a:solidFill>
                  </a:tcPr>
                </a:tc>
                <a:tc>
                  <a:txBody>
                    <a:bodyPr/>
                    <a:lstStyle/>
                    <a:p>
                      <a:pPr marL="0" indent="0">
                        <a:lnSpc>
                          <a:spcPct val="100000"/>
                        </a:lnSpc>
                        <a:spcBef>
                          <a:spcPts val="0"/>
                        </a:spcBef>
                        <a:spcAft>
                          <a:spcPts val="0"/>
                        </a:spcAft>
                        <a:buFont typeface="Arial"/>
                        <a:buNone/>
                      </a:pPr>
                      <a:r>
                        <a:rPr lang="en-US" sz="1400" b="0" baseline="0" dirty="0" smtClean="0">
                          <a:solidFill>
                            <a:schemeClr val="accent1"/>
                          </a:solidFill>
                          <a:latin typeface="Arial" pitchFamily="34" charset="0"/>
                          <a:cs typeface="Arial" pitchFamily="34" charset="0"/>
                        </a:rPr>
                        <a:t>Stakeholders Completed </a:t>
                      </a:r>
                    </a:p>
                    <a:p>
                      <a:pPr marL="117475" indent="-117475">
                        <a:lnSpc>
                          <a:spcPct val="100000"/>
                        </a:lnSpc>
                        <a:spcBef>
                          <a:spcPts val="0"/>
                        </a:spcBef>
                        <a:spcAft>
                          <a:spcPts val="0"/>
                        </a:spcAft>
                        <a:buFont typeface="Arial"/>
                        <a:buChar char="•"/>
                      </a:pPr>
                      <a:r>
                        <a:rPr lang="en-US" sz="1300" b="0" baseline="0" dirty="0" smtClean="0">
                          <a:solidFill>
                            <a:schemeClr val="tx1"/>
                          </a:solidFill>
                          <a:latin typeface="Arial" pitchFamily="34" charset="0"/>
                          <a:cs typeface="Arial" pitchFamily="34" charset="0"/>
                        </a:rPr>
                        <a:t>Vested Orientation Course</a:t>
                      </a:r>
                      <a:endParaRPr lang="en-US" sz="1300" b="0" dirty="0" smtClean="0">
                        <a:solidFill>
                          <a:schemeClr val="tx1"/>
                        </a:solidFill>
                        <a:latin typeface="Arial" pitchFamily="34" charset="0"/>
                        <a:cs typeface="Arial" pitchFamily="34" charset="0"/>
                      </a:endParaRPr>
                    </a:p>
                    <a:p>
                      <a:pPr marL="117475" indent="-117475">
                        <a:lnSpc>
                          <a:spcPct val="100000"/>
                        </a:lnSpc>
                        <a:spcBef>
                          <a:spcPts val="0"/>
                        </a:spcBef>
                        <a:spcAft>
                          <a:spcPts val="0"/>
                        </a:spcAft>
                        <a:buFont typeface="Arial"/>
                        <a:buChar char="•"/>
                      </a:pPr>
                      <a:r>
                        <a:rPr lang="en-US" sz="1300" b="0" baseline="0" dirty="0" smtClean="0">
                          <a:solidFill>
                            <a:schemeClr val="tx1"/>
                          </a:solidFill>
                          <a:latin typeface="Arial" pitchFamily="34" charset="0"/>
                          <a:cs typeface="Arial" pitchFamily="34" charset="0"/>
                        </a:rPr>
                        <a:t>Full Day Awareness Workshops with executives</a:t>
                      </a:r>
                    </a:p>
                    <a:p>
                      <a:pPr marL="117475" indent="-117475">
                        <a:lnSpc>
                          <a:spcPct val="100000"/>
                        </a:lnSpc>
                        <a:spcBef>
                          <a:spcPts val="0"/>
                        </a:spcBef>
                        <a:spcAft>
                          <a:spcPts val="0"/>
                        </a:spcAft>
                        <a:buFont typeface="Arial"/>
                        <a:buChar char="•"/>
                      </a:pPr>
                      <a:r>
                        <a:rPr lang="en-US" sz="1300" b="0" baseline="0" dirty="0" smtClean="0">
                          <a:solidFill>
                            <a:schemeClr val="tx1"/>
                          </a:solidFill>
                          <a:latin typeface="Arial" pitchFamily="34" charset="0"/>
                          <a:cs typeface="Arial" pitchFamily="34" charset="0"/>
                        </a:rPr>
                        <a:t>Meetings with Novartis Global Procurement Leadership</a:t>
                      </a: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indent="0">
                        <a:lnSpc>
                          <a:spcPct val="100000"/>
                        </a:lnSpc>
                        <a:spcBef>
                          <a:spcPts val="0"/>
                        </a:spcBef>
                        <a:spcAft>
                          <a:spcPts val="0"/>
                        </a:spcAft>
                        <a:buFont typeface="Arial"/>
                        <a:buNone/>
                      </a:pPr>
                      <a:r>
                        <a:rPr lang="en-US" sz="1400" b="0" dirty="0" smtClean="0">
                          <a:solidFill>
                            <a:srgbClr val="F77F00"/>
                          </a:solidFill>
                          <a:latin typeface="Arial" pitchFamily="34" charset="0"/>
                          <a:cs typeface="Arial" pitchFamily="34" charset="0"/>
                        </a:rPr>
                        <a:t>Stakeholders</a:t>
                      </a:r>
                      <a:r>
                        <a:rPr lang="en-US" sz="1400" b="0" baseline="0" dirty="0" smtClean="0">
                          <a:solidFill>
                            <a:srgbClr val="F77F00"/>
                          </a:solidFill>
                          <a:latin typeface="Arial" pitchFamily="34" charset="0"/>
                          <a:cs typeface="Arial" pitchFamily="34" charset="0"/>
                        </a:rPr>
                        <a:t> Completed </a:t>
                      </a:r>
                      <a:endParaRPr lang="en-US" sz="1400" b="0" dirty="0" smtClean="0">
                        <a:solidFill>
                          <a:srgbClr val="F77F00"/>
                        </a:solidFill>
                        <a:latin typeface="Arial" pitchFamily="34" charset="0"/>
                        <a:cs typeface="Arial" pitchFamily="34" charset="0"/>
                      </a:endParaRPr>
                    </a:p>
                    <a:p>
                      <a:pPr marL="117475" indent="-117475">
                        <a:lnSpc>
                          <a:spcPct val="100000"/>
                        </a:lnSpc>
                        <a:spcBef>
                          <a:spcPts val="0"/>
                        </a:spcBef>
                        <a:spcAft>
                          <a:spcPts val="0"/>
                        </a:spcAft>
                        <a:buFont typeface="Arial"/>
                        <a:buChar char="•"/>
                      </a:pPr>
                      <a:r>
                        <a:rPr lang="en-US" sz="1300" b="0" dirty="0" smtClean="0">
                          <a:solidFill>
                            <a:srgbClr val="5C5C5C"/>
                          </a:solidFill>
                          <a:latin typeface="Arial" pitchFamily="34" charset="0"/>
                          <a:cs typeface="Arial" pitchFamily="34" charset="0"/>
                        </a:rPr>
                        <a:t>Five Rules online course</a:t>
                      </a:r>
                    </a:p>
                    <a:p>
                      <a:pPr marL="117475" indent="-117475">
                        <a:lnSpc>
                          <a:spcPct val="100000"/>
                        </a:lnSpc>
                        <a:spcBef>
                          <a:spcPts val="0"/>
                        </a:spcBef>
                        <a:spcAft>
                          <a:spcPts val="0"/>
                        </a:spcAft>
                        <a:buFont typeface="Arial"/>
                        <a:buChar char="•"/>
                      </a:pPr>
                      <a:r>
                        <a:rPr lang="en-US" sz="1300" b="0" dirty="0" smtClean="0">
                          <a:solidFill>
                            <a:srgbClr val="5C5C5C"/>
                          </a:solidFill>
                          <a:latin typeface="Arial" pitchFamily="34" charset="0"/>
                          <a:cs typeface="Arial" pitchFamily="34" charset="0"/>
                        </a:rPr>
                        <a:t>3 Day Vested Exec</a:t>
                      </a:r>
                      <a:r>
                        <a:rPr lang="en-US" sz="1300" b="0" baseline="0" dirty="0" smtClean="0">
                          <a:solidFill>
                            <a:srgbClr val="5C5C5C"/>
                          </a:solidFill>
                          <a:latin typeface="Arial" pitchFamily="34" charset="0"/>
                          <a:cs typeface="Arial" pitchFamily="34" charset="0"/>
                        </a:rPr>
                        <a:t> </a:t>
                      </a:r>
                      <a:r>
                        <a:rPr lang="en-US" sz="1300" b="0" dirty="0" smtClean="0">
                          <a:solidFill>
                            <a:srgbClr val="5C5C5C"/>
                          </a:solidFill>
                          <a:latin typeface="Arial" pitchFamily="34" charset="0"/>
                          <a:cs typeface="Arial" pitchFamily="34" charset="0"/>
                        </a:rPr>
                        <a:t>Education</a:t>
                      </a:r>
                      <a:r>
                        <a:rPr lang="en-US" sz="1300" b="0" baseline="0" dirty="0" smtClean="0">
                          <a:solidFill>
                            <a:srgbClr val="5C5C5C"/>
                          </a:solidFill>
                          <a:latin typeface="Arial" pitchFamily="34" charset="0"/>
                          <a:cs typeface="Arial" pitchFamily="34" charset="0"/>
                        </a:rPr>
                        <a:t> Course</a:t>
                      </a:r>
                    </a:p>
                    <a:p>
                      <a:pPr marL="0" indent="0">
                        <a:lnSpc>
                          <a:spcPct val="100000"/>
                        </a:lnSpc>
                        <a:spcBef>
                          <a:spcPts val="0"/>
                        </a:spcBef>
                        <a:spcAft>
                          <a:spcPts val="0"/>
                        </a:spcAft>
                        <a:buFont typeface="Arial"/>
                        <a:buNone/>
                      </a:pPr>
                      <a:r>
                        <a:rPr lang="en-US" sz="1400" b="0" baseline="0" dirty="0" smtClean="0">
                          <a:solidFill>
                            <a:srgbClr val="F77F00"/>
                          </a:solidFill>
                          <a:latin typeface="Arial" pitchFamily="34" charset="0"/>
                          <a:cs typeface="Arial" pitchFamily="34" charset="0"/>
                        </a:rPr>
                        <a:t>Organizations Participated in:  </a:t>
                      </a:r>
                    </a:p>
                    <a:p>
                      <a:pPr marL="117475" indent="-117475">
                        <a:lnSpc>
                          <a:spcPct val="100000"/>
                        </a:lnSpc>
                        <a:spcBef>
                          <a:spcPts val="0"/>
                        </a:spcBef>
                        <a:spcAft>
                          <a:spcPts val="0"/>
                        </a:spcAft>
                        <a:buFont typeface="Arial"/>
                        <a:buChar char="•"/>
                      </a:pPr>
                      <a:r>
                        <a:rPr lang="en-US" sz="1300" b="0" baseline="0" dirty="0" smtClean="0">
                          <a:solidFill>
                            <a:srgbClr val="5C5C5C"/>
                          </a:solidFill>
                          <a:latin typeface="Arial" pitchFamily="34" charset="0"/>
                          <a:cs typeface="Arial" pitchFamily="34" charset="0"/>
                        </a:rPr>
                        <a:t>UT Lead Deal Review and workshop</a:t>
                      </a:r>
                    </a:p>
                    <a:p>
                      <a:pPr marL="117475" indent="-117475">
                        <a:lnSpc>
                          <a:spcPct val="100000"/>
                        </a:lnSpc>
                        <a:spcBef>
                          <a:spcPts val="0"/>
                        </a:spcBef>
                        <a:spcAft>
                          <a:spcPts val="0"/>
                        </a:spcAft>
                        <a:buFont typeface="Arial"/>
                        <a:buChar char="•"/>
                      </a:pPr>
                      <a:r>
                        <a:rPr lang="en-US" sz="1300" b="0" baseline="0" dirty="0" smtClean="0">
                          <a:solidFill>
                            <a:srgbClr val="5C5C5C"/>
                          </a:solidFill>
                          <a:latin typeface="Arial" pitchFamily="34" charset="0"/>
                          <a:cs typeface="Arial" pitchFamily="34" charset="0"/>
                        </a:rPr>
                        <a:t>Compatibility and Trust Assessment</a:t>
                      </a:r>
                    </a:p>
                    <a:p>
                      <a:pPr marL="117475" indent="-117475">
                        <a:lnSpc>
                          <a:spcPct val="100000"/>
                        </a:lnSpc>
                        <a:spcBef>
                          <a:spcPts val="0"/>
                        </a:spcBef>
                        <a:spcAft>
                          <a:spcPts val="0"/>
                        </a:spcAft>
                        <a:buFont typeface="Arial"/>
                        <a:buChar char="•"/>
                      </a:pPr>
                      <a:r>
                        <a:rPr lang="en-US" sz="1300" b="0" baseline="0" dirty="0" smtClean="0">
                          <a:solidFill>
                            <a:srgbClr val="5C5C5C"/>
                          </a:solidFill>
                          <a:latin typeface="Arial" pitchFamily="34" charset="0"/>
                          <a:cs typeface="Arial" pitchFamily="34" charset="0"/>
                        </a:rPr>
                        <a:t>Stakeholder workshops to socialize Vested</a:t>
                      </a:r>
                    </a:p>
                    <a:p>
                      <a:pPr marL="117475" indent="-117475">
                        <a:lnSpc>
                          <a:spcPct val="100000"/>
                        </a:lnSpc>
                        <a:spcBef>
                          <a:spcPts val="0"/>
                        </a:spcBef>
                        <a:spcAft>
                          <a:spcPts val="0"/>
                        </a:spcAft>
                        <a:buFont typeface="Arial"/>
                        <a:buChar char="•"/>
                      </a:pPr>
                      <a:r>
                        <a:rPr lang="en-US" sz="1300" b="0" baseline="0" dirty="0" smtClean="0">
                          <a:solidFill>
                            <a:srgbClr val="5C5C5C"/>
                          </a:solidFill>
                          <a:latin typeface="Arial" pitchFamily="34" charset="0"/>
                          <a:cs typeface="Arial" pitchFamily="34" charset="0"/>
                        </a:rPr>
                        <a:t>Business Case</a:t>
                      </a: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indent="0">
                        <a:lnSpc>
                          <a:spcPct val="100000"/>
                        </a:lnSpc>
                        <a:spcBef>
                          <a:spcPts val="0"/>
                        </a:spcBef>
                        <a:spcAft>
                          <a:spcPts val="0"/>
                        </a:spcAft>
                        <a:buFont typeface="Arial"/>
                        <a:buNone/>
                      </a:pPr>
                      <a:r>
                        <a:rPr lang="en-US" sz="1400" b="0" baseline="0" dirty="0" smtClean="0">
                          <a:solidFill>
                            <a:srgbClr val="F77F00"/>
                          </a:solidFill>
                          <a:latin typeface="Arial" pitchFamily="34" charset="0"/>
                          <a:cs typeface="Arial" pitchFamily="34" charset="0"/>
                        </a:rPr>
                        <a:t>The Core Vested Team</a:t>
                      </a:r>
                    </a:p>
                    <a:p>
                      <a:pPr marL="112713" indent="-112713">
                        <a:lnSpc>
                          <a:spcPct val="100000"/>
                        </a:lnSpc>
                        <a:spcBef>
                          <a:spcPts val="0"/>
                        </a:spcBef>
                        <a:spcAft>
                          <a:spcPts val="0"/>
                        </a:spcAft>
                        <a:buFont typeface="Arial"/>
                        <a:buChar char="•"/>
                      </a:pPr>
                      <a:r>
                        <a:rPr lang="en-US" sz="1300" b="0" baseline="0" dirty="0" smtClean="0">
                          <a:solidFill>
                            <a:srgbClr val="5C5C5C"/>
                          </a:solidFill>
                          <a:latin typeface="Arial" pitchFamily="34" charset="0"/>
                          <a:cs typeface="Arial" pitchFamily="34" charset="0"/>
                        </a:rPr>
                        <a:t>Completed the creating a Vested Agreement online course</a:t>
                      </a:r>
                    </a:p>
                    <a:p>
                      <a:pPr marL="117475" indent="-117475">
                        <a:lnSpc>
                          <a:spcPct val="100000"/>
                        </a:lnSpc>
                        <a:spcBef>
                          <a:spcPts val="0"/>
                        </a:spcBef>
                        <a:spcAft>
                          <a:spcPts val="0"/>
                        </a:spcAft>
                        <a:buFont typeface="Arial"/>
                        <a:buChar char="•"/>
                      </a:pPr>
                      <a:r>
                        <a:rPr lang="en-US" sz="1300" b="0" baseline="0" dirty="0" smtClean="0">
                          <a:solidFill>
                            <a:schemeClr val="tx1"/>
                          </a:solidFill>
                          <a:latin typeface="Arial" pitchFamily="34" charset="0"/>
                          <a:cs typeface="Arial" pitchFamily="34" charset="0"/>
                        </a:rPr>
                        <a:t>Onsite facilitated workshops used as formal gate review</a:t>
                      </a:r>
                    </a:p>
                    <a:p>
                      <a:pPr marL="117475" indent="-117475">
                        <a:lnSpc>
                          <a:spcPct val="100000"/>
                        </a:lnSpc>
                        <a:spcBef>
                          <a:spcPts val="0"/>
                        </a:spcBef>
                        <a:spcAft>
                          <a:spcPts val="0"/>
                        </a:spcAft>
                        <a:buFont typeface="Arial"/>
                        <a:buChar char="•"/>
                      </a:pPr>
                      <a:r>
                        <a:rPr lang="en-US" sz="1300" b="0" baseline="0" dirty="0" smtClean="0">
                          <a:solidFill>
                            <a:schemeClr val="tx1"/>
                          </a:solidFill>
                          <a:latin typeface="Arial" pitchFamily="34" charset="0"/>
                          <a:cs typeface="Arial" pitchFamily="34" charset="0"/>
                        </a:rPr>
                        <a:t>Vested Implementation coaching support</a:t>
                      </a:r>
                    </a:p>
                    <a:p>
                      <a:pPr marL="0" indent="0">
                        <a:lnSpc>
                          <a:spcPct val="100000"/>
                        </a:lnSpc>
                        <a:spcBef>
                          <a:spcPts val="0"/>
                        </a:spcBef>
                        <a:spcAft>
                          <a:spcPts val="0"/>
                        </a:spcAft>
                        <a:buFont typeface="Arial"/>
                        <a:buNone/>
                      </a:pPr>
                      <a:r>
                        <a:rPr lang="en-US" sz="1400" b="0" baseline="0" dirty="0" smtClean="0">
                          <a:solidFill>
                            <a:schemeClr val="accent1"/>
                          </a:solidFill>
                          <a:latin typeface="Arial" pitchFamily="34" charset="0"/>
                          <a:cs typeface="Arial" pitchFamily="34" charset="0"/>
                        </a:rPr>
                        <a:t>Novartis and UPS core and legal team </a:t>
                      </a:r>
                    </a:p>
                    <a:p>
                      <a:pPr marL="285750" indent="-285750">
                        <a:lnSpc>
                          <a:spcPct val="100000"/>
                        </a:lnSpc>
                        <a:spcBef>
                          <a:spcPts val="0"/>
                        </a:spcBef>
                        <a:spcAft>
                          <a:spcPts val="0"/>
                        </a:spcAft>
                        <a:buFont typeface="Arial"/>
                        <a:buChar char="•"/>
                      </a:pPr>
                      <a:r>
                        <a:rPr lang="en-US" sz="1300" b="0" baseline="0" dirty="0" smtClean="0">
                          <a:solidFill>
                            <a:schemeClr val="tx1"/>
                          </a:solidFill>
                          <a:latin typeface="Arial" pitchFamily="34" charset="0"/>
                          <a:cs typeface="Arial" pitchFamily="34" charset="0"/>
                        </a:rPr>
                        <a:t>Completed the Collaborative Contracting class at UT</a:t>
                      </a: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 typeface="Arial"/>
                        <a:buNone/>
                        <a:tabLst/>
                        <a:defRPr/>
                      </a:pPr>
                      <a:r>
                        <a:rPr lang="en-US" sz="1400" b="0" baseline="0" dirty="0" smtClean="0">
                          <a:solidFill>
                            <a:schemeClr val="accent1"/>
                          </a:solidFill>
                          <a:latin typeface="Arial" pitchFamily="34" charset="0"/>
                          <a:cs typeface="Arial" pitchFamily="34" charset="0"/>
                        </a:rPr>
                        <a:t>One Person from Novartis </a:t>
                      </a:r>
                      <a:endParaRPr lang="en-US" sz="1400" b="0" dirty="0" smtClean="0">
                        <a:solidFill>
                          <a:schemeClr val="accent1"/>
                        </a:solidFill>
                        <a:latin typeface="Arial" pitchFamily="34" charset="0"/>
                        <a:cs typeface="Arial" pitchFamily="34" charset="0"/>
                      </a:endParaRPr>
                    </a:p>
                    <a:p>
                      <a:pPr marL="117475" marR="0" indent="-117475" algn="l" defTabSz="457200" rtl="0" eaLnBrk="1" fontAlgn="auto" latinLnBrk="0" hangingPunct="1">
                        <a:lnSpc>
                          <a:spcPct val="100000"/>
                        </a:lnSpc>
                        <a:spcBef>
                          <a:spcPts val="0"/>
                        </a:spcBef>
                        <a:spcAft>
                          <a:spcPts val="0"/>
                        </a:spcAft>
                        <a:buClrTx/>
                        <a:buSzTx/>
                        <a:buFont typeface="Arial"/>
                        <a:buChar char="•"/>
                        <a:tabLst/>
                        <a:defRPr/>
                      </a:pPr>
                      <a:r>
                        <a:rPr lang="en-US" sz="1300" b="0" dirty="0" smtClean="0">
                          <a:solidFill>
                            <a:schemeClr val="tx1"/>
                          </a:solidFill>
                          <a:latin typeface="Arial" pitchFamily="34" charset="0"/>
                          <a:cs typeface="Arial" pitchFamily="34" charset="0"/>
                        </a:rPr>
                        <a:t>Completed his</a:t>
                      </a:r>
                      <a:r>
                        <a:rPr lang="en-US" sz="1300" b="0" baseline="0" dirty="0" smtClean="0">
                          <a:solidFill>
                            <a:schemeClr val="tx1"/>
                          </a:solidFill>
                          <a:latin typeface="Arial" pitchFamily="34" charset="0"/>
                          <a:cs typeface="Arial" pitchFamily="34" charset="0"/>
                        </a:rPr>
                        <a:t> </a:t>
                      </a:r>
                      <a:r>
                        <a:rPr lang="en-US" sz="1300" b="0" dirty="0" smtClean="0">
                          <a:solidFill>
                            <a:schemeClr val="tx1"/>
                          </a:solidFill>
                          <a:latin typeface="Arial" pitchFamily="34" charset="0"/>
                          <a:cs typeface="Arial" pitchFamily="34" charset="0"/>
                        </a:rPr>
                        <a:t>Certified Deal Architect certification during the implementation</a:t>
                      </a:r>
                    </a:p>
                    <a:p>
                      <a:pPr marL="117475" marR="0" indent="-117475" algn="l" defTabSz="457200" rtl="0" eaLnBrk="1" fontAlgn="auto" latinLnBrk="0" hangingPunct="1">
                        <a:lnSpc>
                          <a:spcPct val="100000"/>
                        </a:lnSpc>
                        <a:spcBef>
                          <a:spcPts val="0"/>
                        </a:spcBef>
                        <a:spcAft>
                          <a:spcPts val="0"/>
                        </a:spcAft>
                        <a:buClrTx/>
                        <a:buSzTx/>
                        <a:buFont typeface="Arial"/>
                        <a:buChar char="•"/>
                        <a:tabLst/>
                        <a:defRPr/>
                      </a:pPr>
                      <a:r>
                        <a:rPr lang="en-US" sz="1300" b="0" dirty="0" smtClean="0">
                          <a:solidFill>
                            <a:schemeClr val="tx1"/>
                          </a:solidFill>
                          <a:latin typeface="Arial" pitchFamily="34" charset="0"/>
                          <a:cs typeface="Arial" pitchFamily="34" charset="0"/>
                        </a:rPr>
                        <a:t>Speech</a:t>
                      </a:r>
                      <a:r>
                        <a:rPr lang="en-US" sz="1300" b="0" baseline="0" dirty="0" smtClean="0">
                          <a:solidFill>
                            <a:schemeClr val="tx1"/>
                          </a:solidFill>
                          <a:latin typeface="Arial" pitchFamily="34" charset="0"/>
                          <a:cs typeface="Arial" pitchFamily="34" charset="0"/>
                        </a:rPr>
                        <a:t> on their Vested journey at </a:t>
                      </a:r>
                      <a:r>
                        <a:rPr lang="en-US" sz="1300" b="0" baseline="0" dirty="0" err="1" smtClean="0">
                          <a:solidFill>
                            <a:schemeClr val="tx1"/>
                          </a:solidFill>
                          <a:latin typeface="Arial" pitchFamily="34" charset="0"/>
                          <a:cs typeface="Arial" pitchFamily="34" charset="0"/>
                        </a:rPr>
                        <a:t>Pharma</a:t>
                      </a:r>
                      <a:r>
                        <a:rPr lang="en-US" sz="1300" b="0" baseline="0" dirty="0" smtClean="0">
                          <a:solidFill>
                            <a:schemeClr val="tx1"/>
                          </a:solidFill>
                          <a:latin typeface="Arial" pitchFamily="34" charset="0"/>
                          <a:cs typeface="Arial" pitchFamily="34" charset="0"/>
                        </a:rPr>
                        <a:t> Outsourcing Summit</a:t>
                      </a:r>
                      <a:endParaRPr lang="en-US" sz="1300" b="0" dirty="0" smtClean="0">
                        <a:solidFill>
                          <a:schemeClr val="tx1"/>
                        </a:solidFill>
                        <a:latin typeface="Arial" pitchFamily="34" charset="0"/>
                        <a:cs typeface="Arial" pitchFamily="34" charset="0"/>
                      </a:endParaRPr>
                    </a:p>
                    <a:p>
                      <a:pPr marL="117475" marR="0" indent="-117475" algn="l" defTabSz="457200" rtl="0" eaLnBrk="1" fontAlgn="auto" latinLnBrk="0" hangingPunct="1">
                        <a:lnSpc>
                          <a:spcPct val="100000"/>
                        </a:lnSpc>
                        <a:spcBef>
                          <a:spcPts val="0"/>
                        </a:spcBef>
                        <a:spcAft>
                          <a:spcPts val="0"/>
                        </a:spcAft>
                        <a:buClrTx/>
                        <a:buSzTx/>
                        <a:buFont typeface="Arial"/>
                        <a:buChar char="•"/>
                        <a:tabLst/>
                        <a:defRPr/>
                      </a:pPr>
                      <a:r>
                        <a:rPr lang="en-US" sz="1300" b="0" dirty="0" smtClean="0">
                          <a:solidFill>
                            <a:schemeClr val="tx1"/>
                          </a:solidFill>
                          <a:latin typeface="Arial" pitchFamily="34" charset="0"/>
                          <a:cs typeface="Arial" pitchFamily="34" charset="0"/>
                        </a:rPr>
                        <a:t>Deal Certification</a:t>
                      </a:r>
                    </a:p>
                    <a:p>
                      <a:pPr marL="0" marR="0" indent="0" algn="l" defTabSz="457200" rtl="0" eaLnBrk="1" fontAlgn="auto" latinLnBrk="0" hangingPunct="1">
                        <a:lnSpc>
                          <a:spcPct val="100000"/>
                        </a:lnSpc>
                        <a:spcBef>
                          <a:spcPts val="0"/>
                        </a:spcBef>
                        <a:spcAft>
                          <a:spcPts val="0"/>
                        </a:spcAft>
                        <a:buClrTx/>
                        <a:buSzTx/>
                        <a:buFont typeface="Arial"/>
                        <a:buNone/>
                        <a:tabLst/>
                        <a:defRPr/>
                      </a:pPr>
                      <a:r>
                        <a:rPr lang="en-US" sz="1400" b="0" dirty="0" smtClean="0">
                          <a:solidFill>
                            <a:schemeClr val="accent1"/>
                          </a:solidFill>
                          <a:latin typeface="Arial" pitchFamily="34" charset="0"/>
                          <a:cs typeface="Arial" pitchFamily="34" charset="0"/>
                        </a:rPr>
                        <a:t>Formal case</a:t>
                      </a:r>
                      <a:r>
                        <a:rPr lang="en-US" sz="1400" b="0" baseline="0" dirty="0" smtClean="0">
                          <a:solidFill>
                            <a:schemeClr val="accent1"/>
                          </a:solidFill>
                          <a:latin typeface="Arial" pitchFamily="34" charset="0"/>
                          <a:cs typeface="Arial" pitchFamily="34" charset="0"/>
                        </a:rPr>
                        <a:t> study planned</a:t>
                      </a:r>
                      <a:endParaRPr lang="en-US" sz="1400" b="0" dirty="0" smtClean="0">
                        <a:solidFill>
                          <a:schemeClr val="accent1"/>
                        </a:solidFill>
                        <a:latin typeface="Arial" pitchFamily="34" charset="0"/>
                        <a:cs typeface="Arial" pitchFamily="34" charset="0"/>
                      </a:endParaRPr>
                    </a:p>
                  </a:txBody>
                  <a:tcPr>
                    <a:lnL w="381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1055949">
                <a:tc>
                  <a:txBody>
                    <a:bodyPr/>
                    <a:lstStyle/>
                    <a:p>
                      <a:pPr algn="ctr">
                        <a:lnSpc>
                          <a:spcPct val="100000"/>
                        </a:lnSpc>
                        <a:spcBef>
                          <a:spcPts val="0"/>
                        </a:spcBef>
                        <a:spcAft>
                          <a:spcPts val="0"/>
                        </a:spcAft>
                      </a:pPr>
                      <a:r>
                        <a:rPr lang="en-US" sz="1400" b="1" dirty="0" smtClean="0">
                          <a:solidFill>
                            <a:schemeClr val="bg1"/>
                          </a:solidFill>
                          <a:latin typeface="Arial" pitchFamily="34" charset="0"/>
                          <a:cs typeface="Arial" pitchFamily="34" charset="0"/>
                        </a:rPr>
                        <a:t>Resources</a:t>
                      </a:r>
                    </a:p>
                  </a:txBody>
                  <a:tcPr vert="vert270" anchor="ctr">
                    <a:lnL w="127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5C5C5C"/>
                    </a:solidFill>
                  </a:tcPr>
                </a:tc>
                <a:tc>
                  <a:txBody>
                    <a:bodyPr/>
                    <a:lstStyle/>
                    <a:p>
                      <a:pPr marL="117475" marR="0" indent="-117475" algn="l" defTabSz="457200" rtl="0" eaLnBrk="1" fontAlgn="auto" latinLnBrk="0" hangingPunct="1">
                        <a:lnSpc>
                          <a:spcPct val="100000"/>
                        </a:lnSpc>
                        <a:spcBef>
                          <a:spcPts val="0"/>
                        </a:spcBef>
                        <a:spcAft>
                          <a:spcPts val="0"/>
                        </a:spcAft>
                        <a:buClrTx/>
                        <a:buSzTx/>
                        <a:buFont typeface="Arial"/>
                        <a:buChar char="•"/>
                        <a:tabLst/>
                        <a:defRPr/>
                      </a:pPr>
                      <a:r>
                        <a:rPr lang="en-US" sz="1400" b="0" dirty="0" smtClean="0">
                          <a:solidFill>
                            <a:schemeClr val="tx1"/>
                          </a:solidFill>
                          <a:latin typeface="Arial" pitchFamily="34" charset="0"/>
                          <a:cs typeface="Arial" pitchFamily="34" charset="0"/>
                        </a:rPr>
                        <a:t>Books</a:t>
                      </a:r>
                    </a:p>
                    <a:p>
                      <a:pPr marL="117475" indent="-117475">
                        <a:lnSpc>
                          <a:spcPct val="100000"/>
                        </a:lnSpc>
                        <a:spcBef>
                          <a:spcPts val="0"/>
                        </a:spcBef>
                        <a:spcAft>
                          <a:spcPts val="0"/>
                        </a:spcAft>
                        <a:buFont typeface="Arial"/>
                        <a:buChar char="•"/>
                      </a:pPr>
                      <a:r>
                        <a:rPr lang="en-US" sz="1400" b="0" dirty="0" smtClean="0">
                          <a:solidFill>
                            <a:srgbClr val="5C5C5C"/>
                          </a:solidFill>
                          <a:latin typeface="Arial" pitchFamily="34" charset="0"/>
                          <a:cs typeface="Arial" pitchFamily="34" charset="0"/>
                        </a:rPr>
                        <a:t>Website</a:t>
                      </a:r>
                    </a:p>
                    <a:p>
                      <a:pPr marL="117475" indent="-117475">
                        <a:lnSpc>
                          <a:spcPct val="100000"/>
                        </a:lnSpc>
                        <a:spcBef>
                          <a:spcPts val="0"/>
                        </a:spcBef>
                        <a:spcAft>
                          <a:spcPts val="0"/>
                        </a:spcAft>
                        <a:buFont typeface="Arial"/>
                        <a:buChar char="•"/>
                      </a:pPr>
                      <a:r>
                        <a:rPr lang="en-US" sz="1400" b="0" dirty="0" smtClean="0">
                          <a:solidFill>
                            <a:schemeClr val="tx1"/>
                          </a:solidFill>
                          <a:latin typeface="Arial" pitchFamily="34" charset="0"/>
                          <a:cs typeface="Arial" pitchFamily="34" charset="0"/>
                        </a:rPr>
                        <a:t>Blogs</a:t>
                      </a:r>
                    </a:p>
                    <a:p>
                      <a:pPr marL="117475" indent="-117475">
                        <a:lnSpc>
                          <a:spcPct val="100000"/>
                        </a:lnSpc>
                        <a:spcBef>
                          <a:spcPts val="0"/>
                        </a:spcBef>
                        <a:spcAft>
                          <a:spcPts val="0"/>
                        </a:spcAft>
                        <a:buFont typeface="Arial"/>
                        <a:buChar char="•"/>
                      </a:pPr>
                      <a:r>
                        <a:rPr lang="en-US" sz="1400" b="0" dirty="0" smtClean="0">
                          <a:solidFill>
                            <a:schemeClr val="tx1"/>
                          </a:solidFill>
                          <a:latin typeface="Arial" pitchFamily="34" charset="0"/>
                          <a:cs typeface="Arial" pitchFamily="34" charset="0"/>
                        </a:rPr>
                        <a:t>Articles</a:t>
                      </a: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112713" indent="-112713">
                        <a:lnSpc>
                          <a:spcPct val="100000"/>
                        </a:lnSpc>
                        <a:spcBef>
                          <a:spcPts val="0"/>
                        </a:spcBef>
                        <a:spcAft>
                          <a:spcPts val="0"/>
                        </a:spcAft>
                        <a:buFont typeface="Arial"/>
                        <a:buChar char="•"/>
                      </a:pPr>
                      <a:r>
                        <a:rPr lang="en-US" sz="1400" b="0" u="none" dirty="0" smtClean="0">
                          <a:solidFill>
                            <a:srgbClr val="5C5C5C"/>
                          </a:solidFill>
                          <a:latin typeface="Arial" pitchFamily="34" charset="0"/>
                          <a:cs typeface="Arial" pitchFamily="34" charset="0"/>
                        </a:rPr>
                        <a:t>Case</a:t>
                      </a:r>
                      <a:r>
                        <a:rPr lang="en-US" sz="1400" b="0" u="none" baseline="0" dirty="0" smtClean="0">
                          <a:solidFill>
                            <a:srgbClr val="5C5C5C"/>
                          </a:solidFill>
                          <a:latin typeface="Arial" pitchFamily="34" charset="0"/>
                          <a:cs typeface="Arial" pitchFamily="34" charset="0"/>
                        </a:rPr>
                        <a:t> studies and white papers</a:t>
                      </a:r>
                    </a:p>
                    <a:p>
                      <a:pPr marL="112713" indent="-112713">
                        <a:lnSpc>
                          <a:spcPct val="100000"/>
                        </a:lnSpc>
                        <a:spcBef>
                          <a:spcPts val="0"/>
                        </a:spcBef>
                        <a:spcAft>
                          <a:spcPts val="0"/>
                        </a:spcAft>
                        <a:buFont typeface="Arial"/>
                        <a:buChar char="•"/>
                      </a:pPr>
                      <a:endParaRPr lang="en-US" sz="1400" b="0" u="none" dirty="0" smtClean="0">
                        <a:solidFill>
                          <a:srgbClr val="5C5C5C"/>
                        </a:solidFill>
                        <a:latin typeface="Arial" pitchFamily="34" charset="0"/>
                        <a:cs typeface="Arial" pitchFamily="34" charset="0"/>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117475" indent="-117475">
                        <a:lnSpc>
                          <a:spcPct val="100000"/>
                        </a:lnSpc>
                        <a:spcBef>
                          <a:spcPts val="0"/>
                        </a:spcBef>
                        <a:spcAft>
                          <a:spcPts val="0"/>
                        </a:spcAft>
                        <a:buFont typeface="Arial"/>
                        <a:buChar char="•"/>
                      </a:pPr>
                      <a:r>
                        <a:rPr lang="en-US" sz="1400" b="0" dirty="0" smtClean="0">
                          <a:solidFill>
                            <a:srgbClr val="5C5C5C"/>
                          </a:solidFill>
                          <a:latin typeface="Arial" pitchFamily="34" charset="0"/>
                          <a:cs typeface="Arial" pitchFamily="34" charset="0"/>
                        </a:rPr>
                        <a:t>Utilized advanced set of</a:t>
                      </a:r>
                      <a:r>
                        <a:rPr lang="en-US" sz="1400" b="0" baseline="0" dirty="0" smtClean="0">
                          <a:solidFill>
                            <a:srgbClr val="5C5C5C"/>
                          </a:solidFill>
                          <a:latin typeface="Arial" pitchFamily="34" charset="0"/>
                          <a:cs typeface="Arial" pitchFamily="34" charset="0"/>
                        </a:rPr>
                        <a:t> tools Included with online course and </a:t>
                      </a:r>
                      <a:r>
                        <a:rPr lang="en-US" sz="1400" b="0" baseline="0" dirty="0" smtClean="0">
                          <a:solidFill>
                            <a:schemeClr val="tx1"/>
                          </a:solidFill>
                          <a:latin typeface="Arial" pitchFamily="34" charset="0"/>
                          <a:cs typeface="Arial" pitchFamily="34" charset="0"/>
                        </a:rPr>
                        <a:t>coaching</a:t>
                      </a:r>
                      <a:endParaRPr lang="en-US" sz="1400" b="0" dirty="0">
                        <a:solidFill>
                          <a:schemeClr val="tx1"/>
                        </a:solidFill>
                        <a:latin typeface="Arial" pitchFamily="34" charset="0"/>
                        <a:cs typeface="Arial" pitchFamily="34" charset="0"/>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indent="0">
                        <a:lnSpc>
                          <a:spcPct val="100000"/>
                        </a:lnSpc>
                        <a:spcBef>
                          <a:spcPts val="0"/>
                        </a:spcBef>
                        <a:spcAft>
                          <a:spcPts val="0"/>
                        </a:spcAft>
                        <a:buFont typeface="Arial"/>
                        <a:buNone/>
                      </a:pPr>
                      <a:endParaRPr lang="en-US" sz="1400" b="0" dirty="0" smtClean="0">
                        <a:solidFill>
                          <a:srgbClr val="F77C00"/>
                        </a:solidFill>
                        <a:latin typeface="Arial" pitchFamily="34" charset="0"/>
                        <a:cs typeface="Arial" pitchFamily="34" charset="0"/>
                      </a:endParaRPr>
                    </a:p>
                  </a:txBody>
                  <a:tcPr>
                    <a:lnL w="381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bl>
          </a:graphicData>
        </a:graphic>
      </p:graphicFrame>
      <p:sp>
        <p:nvSpPr>
          <p:cNvPr id="4" name="Title 3"/>
          <p:cNvSpPr>
            <a:spLocks noGrp="1"/>
          </p:cNvSpPr>
          <p:nvPr>
            <p:ph type="title"/>
          </p:nvPr>
        </p:nvSpPr>
        <p:spPr>
          <a:xfrm>
            <a:off x="410734" y="82043"/>
            <a:ext cx="8548577" cy="711488"/>
          </a:xfrm>
        </p:spPr>
        <p:txBody>
          <a:bodyPr>
            <a:normAutofit/>
          </a:bodyPr>
          <a:lstStyle/>
          <a:p>
            <a:r>
              <a:rPr lang="en-US" dirty="0" smtClean="0"/>
              <a:t>Overview Of </a:t>
            </a:r>
            <a:r>
              <a:rPr lang="en-US" dirty="0"/>
              <a:t>T</a:t>
            </a:r>
            <a:r>
              <a:rPr lang="en-US" dirty="0" smtClean="0"/>
              <a:t>heir Journey</a:t>
            </a:r>
            <a:endParaRPr lang="en-US" i="1" dirty="0"/>
          </a:p>
        </p:txBody>
      </p:sp>
      <p:sp>
        <p:nvSpPr>
          <p:cNvPr id="6" name="Chevron 5"/>
          <p:cNvSpPr/>
          <p:nvPr/>
        </p:nvSpPr>
        <p:spPr bwMode="auto">
          <a:xfrm>
            <a:off x="6834745" y="1014705"/>
            <a:ext cx="2240280" cy="548640"/>
          </a:xfrm>
          <a:prstGeom prst="chevron">
            <a:avLst/>
          </a:prstGeom>
          <a:solidFill>
            <a:srgbClr val="F77C0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a:r>
              <a:rPr lang="en-US" sz="1400" b="1" dirty="0" smtClean="0">
                <a:solidFill>
                  <a:schemeClr val="bg1"/>
                </a:solidFill>
                <a:latin typeface="Arial" pitchFamily="34" charset="0"/>
              </a:rPr>
              <a:t>Mastery</a:t>
            </a:r>
          </a:p>
        </p:txBody>
      </p:sp>
      <p:sp>
        <p:nvSpPr>
          <p:cNvPr id="7" name="Chevron 6"/>
          <p:cNvSpPr/>
          <p:nvPr/>
        </p:nvSpPr>
        <p:spPr bwMode="auto">
          <a:xfrm>
            <a:off x="4820283" y="1014705"/>
            <a:ext cx="2240280" cy="548640"/>
          </a:xfrm>
          <a:prstGeom prst="chevron">
            <a:avLst/>
          </a:prstGeom>
          <a:solidFill>
            <a:srgbClr val="F77C0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a:r>
              <a:rPr lang="en-US" sz="1400" b="1" dirty="0" smtClean="0">
                <a:solidFill>
                  <a:schemeClr val="bg1"/>
                </a:solidFill>
                <a:latin typeface="Arial" pitchFamily="34" charset="0"/>
              </a:rPr>
              <a:t>Implementation</a:t>
            </a:r>
          </a:p>
        </p:txBody>
      </p:sp>
      <p:sp>
        <p:nvSpPr>
          <p:cNvPr id="8" name="Chevron 7"/>
          <p:cNvSpPr/>
          <p:nvPr/>
        </p:nvSpPr>
        <p:spPr bwMode="auto">
          <a:xfrm>
            <a:off x="2820570" y="1014705"/>
            <a:ext cx="2240280" cy="548640"/>
          </a:xfrm>
          <a:prstGeom prst="chevron">
            <a:avLst/>
          </a:prstGeom>
          <a:solidFill>
            <a:srgbClr val="F77C0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a:r>
              <a:rPr lang="en-US" sz="1400" b="1" dirty="0" smtClean="0">
                <a:solidFill>
                  <a:schemeClr val="bg1"/>
                </a:solidFill>
                <a:latin typeface="Arial" pitchFamily="34" charset="0"/>
              </a:rPr>
              <a:t>Understanding</a:t>
            </a:r>
          </a:p>
        </p:txBody>
      </p:sp>
      <p:sp>
        <p:nvSpPr>
          <p:cNvPr id="9" name="Chevron 8"/>
          <p:cNvSpPr/>
          <p:nvPr/>
        </p:nvSpPr>
        <p:spPr bwMode="auto">
          <a:xfrm>
            <a:off x="806109" y="1014705"/>
            <a:ext cx="2240280" cy="548640"/>
          </a:xfrm>
          <a:prstGeom prst="chevron">
            <a:avLst/>
          </a:prstGeom>
          <a:solidFill>
            <a:srgbClr val="F77C0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a:r>
              <a:rPr lang="en-US" sz="1400" b="1" dirty="0" smtClean="0">
                <a:solidFill>
                  <a:schemeClr val="bg1"/>
                </a:solidFill>
                <a:latin typeface="Arial" pitchFamily="34" charset="0"/>
              </a:rPr>
              <a:t>Awareness</a:t>
            </a:r>
          </a:p>
        </p:txBody>
      </p:sp>
      <p:sp>
        <p:nvSpPr>
          <p:cNvPr id="11"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rgbClr val="5C5C5C"/>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12</a:t>
            </a:fld>
            <a:endParaRPr kumimoji="0" lang="en-US" sz="1100" b="0" i="0" u="none" strike="noStrike" kern="1200" cap="none" spc="0" normalizeH="0" baseline="0" noProof="0" dirty="0">
              <a:ln>
                <a:noFill/>
              </a:ln>
              <a:solidFill>
                <a:srgbClr val="5C5C5C"/>
              </a:solidFill>
              <a:effectLst/>
              <a:uLnTx/>
              <a:uFillTx/>
              <a:latin typeface="Tahoma" pitchFamily="34" charset="0"/>
              <a:ea typeface="+mn-ea"/>
              <a:cs typeface="Arial" pitchFamily="34" charset="0"/>
            </a:endParaRPr>
          </a:p>
        </p:txBody>
      </p:sp>
      <p:sp>
        <p:nvSpPr>
          <p:cNvPr id="20" name="TextBox 19"/>
          <p:cNvSpPr txBox="1"/>
          <p:nvPr/>
        </p:nvSpPr>
        <p:spPr>
          <a:xfrm>
            <a:off x="889000" y="4651375"/>
            <a:ext cx="184666" cy="369332"/>
          </a:xfrm>
          <a:prstGeom prst="rect">
            <a:avLst/>
          </a:prstGeom>
          <a:noFill/>
        </p:spPr>
        <p:txBody>
          <a:bodyPr wrap="none" rtlCol="0">
            <a:spAutoFit/>
          </a:bodyPr>
          <a:lstStyle/>
          <a:p>
            <a:endParaRPr lang="en-US" dirty="0"/>
          </a:p>
        </p:txBody>
      </p:sp>
      <p:sp>
        <p:nvSpPr>
          <p:cNvPr id="46" name="TextBox 45"/>
          <p:cNvSpPr txBox="1"/>
          <p:nvPr/>
        </p:nvSpPr>
        <p:spPr>
          <a:xfrm>
            <a:off x="1431911" y="2789966"/>
            <a:ext cx="522959" cy="1569660"/>
          </a:xfrm>
          <a:prstGeom prst="rect">
            <a:avLst/>
          </a:prstGeom>
          <a:noFill/>
        </p:spPr>
        <p:txBody>
          <a:bodyPr wrap="square" rtlCol="0">
            <a:spAutoFit/>
          </a:bodyPr>
          <a:lstStyle/>
          <a:p>
            <a:pPr algn="ctr"/>
            <a:r>
              <a:rPr lang="en-US" sz="9600" dirty="0" smtClean="0">
                <a:solidFill>
                  <a:schemeClr val="tx1">
                    <a:alpha val="30000"/>
                  </a:schemeClr>
                </a:solidFill>
              </a:rPr>
              <a:t>1</a:t>
            </a:r>
            <a:endParaRPr lang="en-US" sz="9600" dirty="0">
              <a:solidFill>
                <a:schemeClr val="tx1">
                  <a:alpha val="30000"/>
                </a:schemeClr>
              </a:solidFill>
            </a:endParaRPr>
          </a:p>
        </p:txBody>
      </p:sp>
      <p:sp>
        <p:nvSpPr>
          <p:cNvPr id="49" name="TextBox 48"/>
          <p:cNvSpPr txBox="1"/>
          <p:nvPr/>
        </p:nvSpPr>
        <p:spPr>
          <a:xfrm>
            <a:off x="3427119" y="2789966"/>
            <a:ext cx="522959" cy="1569660"/>
          </a:xfrm>
          <a:prstGeom prst="rect">
            <a:avLst/>
          </a:prstGeom>
          <a:noFill/>
        </p:spPr>
        <p:txBody>
          <a:bodyPr wrap="square" rtlCol="0">
            <a:spAutoFit/>
          </a:bodyPr>
          <a:lstStyle/>
          <a:p>
            <a:pPr algn="ctr"/>
            <a:r>
              <a:rPr lang="en-US" sz="9600" dirty="0" smtClean="0">
                <a:solidFill>
                  <a:schemeClr val="tx1">
                    <a:alpha val="30000"/>
                  </a:schemeClr>
                </a:solidFill>
              </a:rPr>
              <a:t>2</a:t>
            </a:r>
            <a:endParaRPr lang="en-US" sz="9600" dirty="0">
              <a:solidFill>
                <a:schemeClr val="tx1">
                  <a:alpha val="30000"/>
                </a:schemeClr>
              </a:solidFill>
            </a:endParaRPr>
          </a:p>
        </p:txBody>
      </p:sp>
      <p:sp>
        <p:nvSpPr>
          <p:cNvPr id="53" name="TextBox 52"/>
          <p:cNvSpPr txBox="1"/>
          <p:nvPr/>
        </p:nvSpPr>
        <p:spPr>
          <a:xfrm>
            <a:off x="5606114" y="2789966"/>
            <a:ext cx="522959" cy="1569660"/>
          </a:xfrm>
          <a:prstGeom prst="rect">
            <a:avLst/>
          </a:prstGeom>
          <a:noFill/>
        </p:spPr>
        <p:txBody>
          <a:bodyPr wrap="square" rtlCol="0">
            <a:spAutoFit/>
          </a:bodyPr>
          <a:lstStyle/>
          <a:p>
            <a:pPr algn="ctr"/>
            <a:r>
              <a:rPr lang="en-US" sz="9600" dirty="0" smtClean="0">
                <a:solidFill>
                  <a:schemeClr val="tx1">
                    <a:alpha val="30000"/>
                  </a:schemeClr>
                </a:solidFill>
              </a:rPr>
              <a:t>3</a:t>
            </a:r>
            <a:endParaRPr lang="en-US" sz="9600" dirty="0">
              <a:solidFill>
                <a:schemeClr val="tx1">
                  <a:alpha val="30000"/>
                </a:schemeClr>
              </a:solidFill>
            </a:endParaRPr>
          </a:p>
        </p:txBody>
      </p:sp>
      <p:sp>
        <p:nvSpPr>
          <p:cNvPr id="54" name="TextBox 53"/>
          <p:cNvSpPr txBox="1"/>
          <p:nvPr/>
        </p:nvSpPr>
        <p:spPr>
          <a:xfrm>
            <a:off x="7623242" y="2789966"/>
            <a:ext cx="522959" cy="1569660"/>
          </a:xfrm>
          <a:prstGeom prst="rect">
            <a:avLst/>
          </a:prstGeom>
          <a:noFill/>
        </p:spPr>
        <p:txBody>
          <a:bodyPr wrap="square" rtlCol="0">
            <a:spAutoFit/>
          </a:bodyPr>
          <a:lstStyle/>
          <a:p>
            <a:pPr algn="ctr"/>
            <a:r>
              <a:rPr lang="en-US" sz="9600" dirty="0" smtClean="0">
                <a:solidFill>
                  <a:schemeClr val="tx1">
                    <a:alpha val="30000"/>
                  </a:schemeClr>
                </a:solidFill>
              </a:rPr>
              <a:t>4</a:t>
            </a:r>
            <a:endParaRPr lang="en-US" sz="9600" dirty="0">
              <a:solidFill>
                <a:schemeClr val="tx1">
                  <a:alpha val="30000"/>
                </a:schemeClr>
              </a:solidFill>
            </a:endParaRPr>
          </a:p>
        </p:txBody>
      </p:sp>
      <p:sp>
        <p:nvSpPr>
          <p:cNvPr id="47" name="Left-Right Arrow 46"/>
          <p:cNvSpPr/>
          <p:nvPr/>
        </p:nvSpPr>
        <p:spPr>
          <a:xfrm>
            <a:off x="678098" y="2789966"/>
            <a:ext cx="4185182" cy="1349888"/>
          </a:xfrm>
          <a:prstGeom prst="leftRightArrow">
            <a:avLst/>
          </a:prstGeom>
          <a:solidFill>
            <a:srgbClr val="F77F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300" b="1" dirty="0" smtClean="0"/>
              <a:t>6 months</a:t>
            </a:r>
            <a:endParaRPr lang="en-US" sz="2300" b="1" dirty="0"/>
          </a:p>
        </p:txBody>
      </p:sp>
      <p:sp>
        <p:nvSpPr>
          <p:cNvPr id="48" name="Left-Right Arrow 47"/>
          <p:cNvSpPr/>
          <p:nvPr/>
        </p:nvSpPr>
        <p:spPr>
          <a:xfrm>
            <a:off x="4814051" y="2877945"/>
            <a:ext cx="2063691" cy="1173929"/>
          </a:xfrm>
          <a:prstGeom prst="leftRightArrow">
            <a:avLst/>
          </a:prstGeom>
          <a:solidFill>
            <a:srgbClr val="F77F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300" b="1" dirty="0" smtClean="0"/>
              <a:t>5 months</a:t>
            </a:r>
            <a:endParaRPr lang="en-US" sz="2300" b="1" dirty="0"/>
          </a:p>
        </p:txBody>
      </p:sp>
      <p:sp>
        <p:nvSpPr>
          <p:cNvPr id="50" name="Left-Right Arrow 49"/>
          <p:cNvSpPr/>
          <p:nvPr/>
        </p:nvSpPr>
        <p:spPr>
          <a:xfrm>
            <a:off x="6773380" y="2877945"/>
            <a:ext cx="2063691" cy="1173929"/>
          </a:xfrm>
          <a:prstGeom prst="leftRightArrow">
            <a:avLst/>
          </a:prstGeom>
          <a:solidFill>
            <a:srgbClr val="F77F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smtClean="0"/>
              <a:t>1 person - Completed during implementation</a:t>
            </a:r>
            <a:endParaRPr lang="en-US" sz="1100" b="1" dirty="0"/>
          </a:p>
        </p:txBody>
      </p:sp>
    </p:spTree>
    <p:extLst>
      <p:ext uri="{BB962C8B-B14F-4D97-AF65-F5344CB8AC3E}">
        <p14:creationId xmlns:p14="http://schemas.microsoft.com/office/powerpoint/2010/main" val="2152933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par>
                                <p:cTn id="7" presetID="6" presetClass="emph" presetSubtype="0" fill="hold" grpId="1" nodeType="withEffect">
                                  <p:stCondLst>
                                    <p:cond delay="0"/>
                                  </p:stCondLst>
                                  <p:childTnLst>
                                    <p:animScale>
                                      <p:cBhvr>
                                        <p:cTn id="8" dur="2000" fill="hold"/>
                                        <p:tgtEl>
                                          <p:spTgt spid="46"/>
                                        </p:tgtEl>
                                      </p:cBhvr>
                                      <p:by x="150000" y="150000"/>
                                    </p:animScale>
                                  </p:childTnLst>
                                </p:cTn>
                              </p:par>
                            </p:childTnLst>
                          </p:cTn>
                        </p:par>
                        <p:par>
                          <p:cTn id="9" fill="hold">
                            <p:stCondLst>
                              <p:cond delay="2000"/>
                            </p:stCondLst>
                            <p:childTnLst>
                              <p:par>
                                <p:cTn id="10" presetID="1" presetClass="exit" presetSubtype="0" fill="hold" grpId="2" nodeType="afterEffect">
                                  <p:stCondLst>
                                    <p:cond delay="0"/>
                                  </p:stCondLst>
                                  <p:childTnLst>
                                    <p:set>
                                      <p:cBhvr>
                                        <p:cTn id="11" dur="1" fill="hold">
                                          <p:stCondLst>
                                            <p:cond delay="0"/>
                                          </p:stCondLst>
                                        </p:cTn>
                                        <p:tgtEl>
                                          <p:spTgt spid="46"/>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49"/>
                                        </p:tgtEl>
                                        <p:attrNameLst>
                                          <p:attrName>style.visibility</p:attrName>
                                        </p:attrNameLst>
                                      </p:cBhvr>
                                      <p:to>
                                        <p:strVal val="visible"/>
                                      </p:to>
                                    </p:set>
                                  </p:childTnLst>
                                </p:cTn>
                              </p:par>
                              <p:par>
                                <p:cTn id="16" presetID="6" presetClass="emph" presetSubtype="0" fill="hold" grpId="1" nodeType="withEffect">
                                  <p:stCondLst>
                                    <p:cond delay="0"/>
                                  </p:stCondLst>
                                  <p:childTnLst>
                                    <p:animScale>
                                      <p:cBhvr>
                                        <p:cTn id="17" dur="2000" fill="hold"/>
                                        <p:tgtEl>
                                          <p:spTgt spid="49"/>
                                        </p:tgtEl>
                                      </p:cBhvr>
                                      <p:by x="150000" y="150000"/>
                                    </p:animScale>
                                  </p:childTnLst>
                                </p:cTn>
                              </p:par>
                            </p:childTnLst>
                          </p:cTn>
                        </p:par>
                        <p:par>
                          <p:cTn id="18" fill="hold">
                            <p:stCondLst>
                              <p:cond delay="2000"/>
                            </p:stCondLst>
                            <p:childTnLst>
                              <p:par>
                                <p:cTn id="19" presetID="1" presetClass="exit" presetSubtype="0" fill="hold" grpId="2" nodeType="afterEffect">
                                  <p:stCondLst>
                                    <p:cond delay="0"/>
                                  </p:stCondLst>
                                  <p:childTnLst>
                                    <p:set>
                                      <p:cBhvr>
                                        <p:cTn id="20" dur="1" fill="hold">
                                          <p:stCondLst>
                                            <p:cond delay="0"/>
                                          </p:stCondLst>
                                        </p:cTn>
                                        <p:tgtEl>
                                          <p:spTgt spid="49"/>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3"/>
                                        </p:tgtEl>
                                        <p:attrNameLst>
                                          <p:attrName>style.visibility</p:attrName>
                                        </p:attrNameLst>
                                      </p:cBhvr>
                                      <p:to>
                                        <p:strVal val="visible"/>
                                      </p:to>
                                    </p:set>
                                  </p:childTnLst>
                                </p:cTn>
                              </p:par>
                              <p:par>
                                <p:cTn id="25" presetID="6" presetClass="emph" presetSubtype="0" fill="hold" grpId="1" nodeType="withEffect">
                                  <p:stCondLst>
                                    <p:cond delay="0"/>
                                  </p:stCondLst>
                                  <p:childTnLst>
                                    <p:animScale>
                                      <p:cBhvr>
                                        <p:cTn id="26" dur="2000" fill="hold"/>
                                        <p:tgtEl>
                                          <p:spTgt spid="53"/>
                                        </p:tgtEl>
                                      </p:cBhvr>
                                      <p:by x="150000" y="150000"/>
                                    </p:animScale>
                                  </p:childTnLst>
                                </p:cTn>
                              </p:par>
                            </p:childTnLst>
                          </p:cTn>
                        </p:par>
                        <p:par>
                          <p:cTn id="27" fill="hold">
                            <p:stCondLst>
                              <p:cond delay="2000"/>
                            </p:stCondLst>
                            <p:childTnLst>
                              <p:par>
                                <p:cTn id="28" presetID="1" presetClass="exit" presetSubtype="0" fill="hold" grpId="2" nodeType="afterEffect">
                                  <p:stCondLst>
                                    <p:cond delay="0"/>
                                  </p:stCondLst>
                                  <p:childTnLst>
                                    <p:set>
                                      <p:cBhvr>
                                        <p:cTn id="29" dur="1" fill="hold">
                                          <p:stCondLst>
                                            <p:cond delay="0"/>
                                          </p:stCondLst>
                                        </p:cTn>
                                        <p:tgtEl>
                                          <p:spTgt spid="53"/>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54"/>
                                        </p:tgtEl>
                                        <p:attrNameLst>
                                          <p:attrName>style.visibility</p:attrName>
                                        </p:attrNameLst>
                                      </p:cBhvr>
                                      <p:to>
                                        <p:strVal val="visible"/>
                                      </p:to>
                                    </p:set>
                                  </p:childTnLst>
                                </p:cTn>
                              </p:par>
                              <p:par>
                                <p:cTn id="34" presetID="6" presetClass="emph" presetSubtype="0" fill="hold" grpId="1" nodeType="withEffect">
                                  <p:stCondLst>
                                    <p:cond delay="0"/>
                                  </p:stCondLst>
                                  <p:childTnLst>
                                    <p:animScale>
                                      <p:cBhvr>
                                        <p:cTn id="35" dur="2000" fill="hold"/>
                                        <p:tgtEl>
                                          <p:spTgt spid="54"/>
                                        </p:tgtEl>
                                      </p:cBhvr>
                                      <p:by x="150000" y="150000"/>
                                    </p:animScale>
                                  </p:childTnLst>
                                </p:cTn>
                              </p:par>
                            </p:childTnLst>
                          </p:cTn>
                        </p:par>
                        <p:par>
                          <p:cTn id="36" fill="hold">
                            <p:stCondLst>
                              <p:cond delay="2000"/>
                            </p:stCondLst>
                            <p:childTnLst>
                              <p:par>
                                <p:cTn id="37" presetID="1" presetClass="exit" presetSubtype="0" fill="hold" grpId="2" nodeType="afterEffect">
                                  <p:stCondLst>
                                    <p:cond delay="0"/>
                                  </p:stCondLst>
                                  <p:childTnLst>
                                    <p:set>
                                      <p:cBhvr>
                                        <p:cTn id="38" dur="1" fill="hold">
                                          <p:stCondLst>
                                            <p:cond delay="0"/>
                                          </p:stCondLst>
                                        </p:cTn>
                                        <p:tgtEl>
                                          <p:spTgt spid="54"/>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dissolve">
                                      <p:cBhvr>
                                        <p:cTn id="43" dur="500"/>
                                        <p:tgtEl>
                                          <p:spTgt spid="47"/>
                                        </p:tgtEl>
                                      </p:cBhvr>
                                    </p:animEffect>
                                  </p:childTnLst>
                                </p:cTn>
                              </p:par>
                            </p:childTnLst>
                          </p:cTn>
                        </p:par>
                      </p:childTnLst>
                    </p:cTn>
                  </p:par>
                  <p:par>
                    <p:cTn id="44" fill="hold">
                      <p:stCondLst>
                        <p:cond delay="indefinite"/>
                      </p:stCondLst>
                      <p:childTnLst>
                        <p:par>
                          <p:cTn id="45" fill="hold">
                            <p:stCondLst>
                              <p:cond delay="0"/>
                            </p:stCondLst>
                            <p:childTnLst>
                              <p:par>
                                <p:cTn id="46" presetID="9" presetClass="entr" presetSubtype="0" fill="hold" grpId="0" nodeType="clickEffect">
                                  <p:stCondLst>
                                    <p:cond delay="0"/>
                                  </p:stCondLst>
                                  <p:childTnLst>
                                    <p:set>
                                      <p:cBhvr>
                                        <p:cTn id="47" dur="1" fill="hold">
                                          <p:stCondLst>
                                            <p:cond delay="0"/>
                                          </p:stCondLst>
                                        </p:cTn>
                                        <p:tgtEl>
                                          <p:spTgt spid="48"/>
                                        </p:tgtEl>
                                        <p:attrNameLst>
                                          <p:attrName>style.visibility</p:attrName>
                                        </p:attrNameLst>
                                      </p:cBhvr>
                                      <p:to>
                                        <p:strVal val="visible"/>
                                      </p:to>
                                    </p:set>
                                    <p:animEffect transition="in" filter="dissolve">
                                      <p:cBhvr>
                                        <p:cTn id="48" dur="500"/>
                                        <p:tgtEl>
                                          <p:spTgt spid="48"/>
                                        </p:tgtEl>
                                      </p:cBhvr>
                                    </p:animEffect>
                                  </p:childTnLst>
                                </p:cTn>
                              </p:par>
                            </p:childTnLst>
                          </p:cTn>
                        </p:par>
                      </p:childTnLst>
                    </p:cTn>
                  </p:par>
                  <p:par>
                    <p:cTn id="49" fill="hold">
                      <p:stCondLst>
                        <p:cond delay="indefinite"/>
                      </p:stCondLst>
                      <p:childTnLst>
                        <p:par>
                          <p:cTn id="50" fill="hold">
                            <p:stCondLst>
                              <p:cond delay="0"/>
                            </p:stCondLst>
                            <p:childTnLst>
                              <p:par>
                                <p:cTn id="51" presetID="9" presetClass="entr" presetSubtype="0" fill="hold" grpId="0" nodeType="click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dissolve">
                                      <p:cBhvr>
                                        <p:cTn id="53"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6" grpId="1"/>
      <p:bldP spid="46" grpId="2"/>
      <p:bldP spid="49" grpId="0"/>
      <p:bldP spid="49" grpId="1"/>
      <p:bldP spid="49" grpId="2"/>
      <p:bldP spid="53" grpId="0"/>
      <p:bldP spid="53" grpId="1"/>
      <p:bldP spid="53" grpId="2"/>
      <p:bldP spid="54" grpId="0"/>
      <p:bldP spid="54" grpId="1"/>
      <p:bldP spid="54" grpId="2"/>
      <p:bldP spid="47" grpId="0" animBg="1"/>
      <p:bldP spid="48" grpId="0" animBg="1"/>
      <p:bldP spid="5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840"/>
          <p:cNvSpPr>
            <a:spLocks noGrp="1" noChangeArrowheads="1"/>
          </p:cNvSpPr>
          <p:nvPr>
            <p:ph type="title"/>
          </p:nvPr>
        </p:nvSpPr>
        <p:spPr/>
        <p:txBody>
          <a:bodyPr/>
          <a:lstStyle/>
          <a:p>
            <a:r>
              <a:rPr lang="en-US" dirty="0" smtClean="0"/>
              <a:t>What You Will Learn….</a:t>
            </a:r>
          </a:p>
        </p:txBody>
      </p:sp>
      <p:sp>
        <p:nvSpPr>
          <p:cNvPr id="6" name="Rectangle 841"/>
          <p:cNvSpPr txBox="1">
            <a:spLocks noChangeArrowheads="1"/>
          </p:cNvSpPr>
          <p:nvPr/>
        </p:nvSpPr>
        <p:spPr bwMode="auto">
          <a:xfrm>
            <a:off x="471948" y="1162213"/>
            <a:ext cx="8214852" cy="4965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85750" indent="-285750">
              <a:buFont typeface="Arial"/>
              <a:buChar char="•"/>
            </a:pPr>
            <a:r>
              <a:rPr lang="en-US" sz="3000" dirty="0" smtClean="0"/>
              <a:t>Learn The Key Steps In A Typical Vested Journey</a:t>
            </a:r>
          </a:p>
          <a:p>
            <a:pPr marL="285750" indent="-285750">
              <a:buFont typeface="Arial"/>
              <a:buChar char="•"/>
            </a:pPr>
            <a:endParaRPr lang="en-US" sz="3000" dirty="0" smtClean="0"/>
          </a:p>
          <a:p>
            <a:pPr marL="285750" indent="-285750">
              <a:buFont typeface="Arial"/>
              <a:buChar char="•"/>
            </a:pPr>
            <a:r>
              <a:rPr lang="en-US" sz="3000" dirty="0" smtClean="0"/>
              <a:t>See First Hand How The Dell – GENCO ATC Journey Progressed</a:t>
            </a:r>
          </a:p>
          <a:p>
            <a:pPr marL="285750" indent="-285750">
              <a:buFont typeface="Arial"/>
              <a:buChar char="•"/>
            </a:pPr>
            <a:endParaRPr lang="en-US" sz="3000" b="1" i="1" dirty="0">
              <a:solidFill>
                <a:srgbClr val="F77F00"/>
              </a:solidFill>
            </a:endParaRPr>
          </a:p>
          <a:p>
            <a:pPr marL="285750" indent="-285750">
              <a:buFont typeface="Arial"/>
              <a:buChar char="•"/>
            </a:pPr>
            <a:r>
              <a:rPr lang="en-US" sz="3000" dirty="0" smtClean="0"/>
              <a:t>See First Hand How The Novartis – UPS Journey Progressed</a:t>
            </a:r>
          </a:p>
          <a:p>
            <a:pPr marL="285750" indent="-285750">
              <a:buFont typeface="Arial"/>
              <a:buChar char="•"/>
            </a:pPr>
            <a:endParaRPr lang="en-US" sz="3000" dirty="0" smtClean="0"/>
          </a:p>
          <a:p>
            <a:pPr marL="285750" indent="-285750">
              <a:buFont typeface="Arial"/>
              <a:buChar char="•"/>
            </a:pPr>
            <a:r>
              <a:rPr lang="en-US" sz="3000" b="1" i="1" dirty="0" smtClean="0">
                <a:solidFill>
                  <a:srgbClr val="F77F00"/>
                </a:solidFill>
              </a:rPr>
              <a:t>Learn Some Tips For Building Buy-In For Your </a:t>
            </a:r>
            <a:r>
              <a:rPr lang="en-US" sz="3000" b="1" i="1" dirty="0">
                <a:solidFill>
                  <a:srgbClr val="F77F00"/>
                </a:solidFill>
              </a:rPr>
              <a:t>Vested </a:t>
            </a:r>
            <a:r>
              <a:rPr lang="en-US" sz="3000" b="1" i="1" dirty="0" smtClean="0">
                <a:solidFill>
                  <a:srgbClr val="F77F00"/>
                </a:solidFill>
              </a:rPr>
              <a:t>Journey</a:t>
            </a:r>
            <a:endParaRPr lang="en-US" sz="3000" b="1" i="1" dirty="0">
              <a:solidFill>
                <a:srgbClr val="F77F00"/>
              </a:solidFill>
            </a:endParaRPr>
          </a:p>
          <a:p>
            <a:pPr marL="285750" indent="-285750">
              <a:buFont typeface="Arial"/>
              <a:buChar char="•"/>
            </a:pPr>
            <a:endParaRPr lang="en-US" sz="3200" b="1" i="1" dirty="0" smtClean="0">
              <a:solidFill>
                <a:srgbClr val="F77F00"/>
              </a:solidFill>
            </a:endParaRPr>
          </a:p>
          <a:p>
            <a:pPr marL="285750" indent="-285750">
              <a:buFont typeface="Arial"/>
              <a:buChar char="•"/>
            </a:pPr>
            <a:endParaRPr lang="en-US" sz="6000" dirty="0"/>
          </a:p>
          <a:p>
            <a:pPr marL="285750" indent="-285750">
              <a:buFont typeface="Arial"/>
              <a:buChar char="•"/>
            </a:pPr>
            <a:endParaRPr lang="en-US" sz="3200" dirty="0" smtClean="0"/>
          </a:p>
          <a:p>
            <a:pPr marR="0" lvl="0" algn="l" defTabSz="969963" rtl="0" eaLnBrk="0" fontAlgn="base" latinLnBrk="0" hangingPunct="0">
              <a:lnSpc>
                <a:spcPct val="100000"/>
              </a:lnSpc>
              <a:spcBef>
                <a:spcPct val="0"/>
              </a:spcBef>
              <a:spcAft>
                <a:spcPts val="1800"/>
              </a:spcAft>
              <a:buClrTx/>
              <a:buSzPct val="100000"/>
              <a:tabLst/>
              <a:defRPr/>
            </a:pPr>
            <a:endParaRPr kumimoji="0" lang="en-US" sz="3600" b="1" i="1" u="none" strike="noStrike" kern="0" cap="none" spc="0" normalizeH="0" baseline="0" noProof="0" dirty="0" smtClean="0">
              <a:ln>
                <a:noFill/>
              </a:ln>
              <a:solidFill>
                <a:srgbClr val="FF8000"/>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0A9724E5-0A80-3C41-8955-F8E17D92E2DB}" type="slidenum">
              <a:rPr lang="en-US" smtClean="0"/>
              <a:pPr/>
              <a:t>13</a:t>
            </a:fld>
            <a:endParaRPr lang="en-US" dirty="0"/>
          </a:p>
        </p:txBody>
      </p:sp>
    </p:spTree>
    <p:extLst>
      <p:ext uri="{BB962C8B-B14F-4D97-AF65-F5344CB8AC3E}">
        <p14:creationId xmlns:p14="http://schemas.microsoft.com/office/powerpoint/2010/main" val="309437658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14</a:t>
            </a:fld>
            <a:endParaRPr lang="en-US" dirty="0"/>
          </a:p>
        </p:txBody>
      </p:sp>
      <p:sp>
        <p:nvSpPr>
          <p:cNvPr id="4" name="Content Placeholder 1"/>
          <p:cNvSpPr txBox="1">
            <a:spLocks/>
          </p:cNvSpPr>
          <p:nvPr/>
        </p:nvSpPr>
        <p:spPr>
          <a:xfrm>
            <a:off x="457200" y="1219200"/>
            <a:ext cx="8229600" cy="4985561"/>
          </a:xfrm>
          <a:prstGeom prst="rect">
            <a:avLst/>
          </a:prstGeom>
        </p:spPr>
        <p:txBody>
          <a:bodyPr/>
          <a:lstStyle>
            <a:lvl1pPr marL="342900" indent="-342900" algn="l" defTabSz="457200" rtl="0" eaLnBrk="1" latinLnBrk="0" hangingPunct="1">
              <a:spcBef>
                <a:spcPct val="20000"/>
              </a:spcBef>
              <a:buFont typeface="Arial"/>
              <a:buChar char="•"/>
              <a:defRPr sz="2800" kern="1200">
                <a:solidFill>
                  <a:srgbClr val="5C5C5C"/>
                </a:solidFill>
                <a:latin typeface="Arial"/>
                <a:ea typeface="+mn-ea"/>
                <a:cs typeface="Arial"/>
              </a:defRPr>
            </a:lvl1pPr>
            <a:lvl2pPr marL="742950" indent="-285750" algn="l" defTabSz="457200" rtl="0" eaLnBrk="1" latinLnBrk="0" hangingPunct="1">
              <a:spcBef>
                <a:spcPct val="20000"/>
              </a:spcBef>
              <a:buFont typeface="Arial"/>
              <a:buChar char="–"/>
              <a:defRPr sz="2400" kern="1200">
                <a:solidFill>
                  <a:srgbClr val="5C5C5C"/>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rgbClr val="5C5C5C"/>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rgbClr val="5C5C5C"/>
                </a:solidFill>
                <a:latin typeface="Arial"/>
                <a:ea typeface="+mn-ea"/>
                <a:cs typeface="Arial"/>
              </a:defRPr>
            </a:lvl4pPr>
            <a:lvl5pPr marL="2057400" indent="-228600" algn="l" defTabSz="457200" rtl="0" eaLnBrk="1" latinLnBrk="0" hangingPunct="1">
              <a:spcBef>
                <a:spcPct val="20000"/>
              </a:spcBef>
              <a:buFont typeface="Arial"/>
              <a:buChar char="•"/>
              <a:defRPr sz="1800" i="1" kern="1200">
                <a:solidFill>
                  <a:srgbClr val="5C5C5C"/>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400" dirty="0" smtClean="0">
                <a:solidFill>
                  <a:schemeClr val="tx1"/>
                </a:solidFill>
              </a:rPr>
              <a:t>It is important to know who the stakeholders are and to have them fully onboard and engaged in the </a:t>
            </a:r>
            <a:r>
              <a:rPr lang="en-US" sz="2400" smtClean="0">
                <a:solidFill>
                  <a:schemeClr val="tx1"/>
                </a:solidFill>
              </a:rPr>
              <a:t>Vested process</a:t>
            </a:r>
            <a:endParaRPr lang="en-US" sz="2400" dirty="0" smtClean="0">
              <a:solidFill>
                <a:schemeClr val="tx1"/>
              </a:solidFill>
            </a:endParaRPr>
          </a:p>
          <a:p>
            <a:pPr lvl="1"/>
            <a:r>
              <a:rPr lang="en-US" sz="2000" dirty="0" smtClean="0">
                <a:solidFill>
                  <a:schemeClr val="tx1"/>
                </a:solidFill>
              </a:rPr>
              <a:t>Address stakeholder concerns </a:t>
            </a:r>
          </a:p>
          <a:p>
            <a:pPr lvl="1"/>
            <a:r>
              <a:rPr lang="en-US" sz="2000" dirty="0">
                <a:solidFill>
                  <a:schemeClr val="tx1"/>
                </a:solidFill>
              </a:rPr>
              <a:t>B</a:t>
            </a:r>
            <a:r>
              <a:rPr lang="en-US" sz="2000" dirty="0" smtClean="0">
                <a:solidFill>
                  <a:schemeClr val="tx1"/>
                </a:solidFill>
              </a:rPr>
              <a:t>uild a consensus </a:t>
            </a:r>
          </a:p>
          <a:p>
            <a:pPr lvl="1"/>
            <a:r>
              <a:rPr lang="en-US" sz="2000" dirty="0" smtClean="0">
                <a:solidFill>
                  <a:schemeClr val="tx1"/>
                </a:solidFill>
              </a:rPr>
              <a:t>Communicate</a:t>
            </a:r>
          </a:p>
          <a:p>
            <a:r>
              <a:rPr lang="en-US" sz="2400" dirty="0" smtClean="0">
                <a:solidFill>
                  <a:schemeClr val="tx1"/>
                </a:solidFill>
              </a:rPr>
              <a:t>Vested is often a paradigm shift for many companies – and </a:t>
            </a:r>
            <a:r>
              <a:rPr lang="en-US" sz="2400" dirty="0">
                <a:solidFill>
                  <a:schemeClr val="tx1"/>
                </a:solidFill>
              </a:rPr>
              <a:t>o</a:t>
            </a:r>
            <a:r>
              <a:rPr lang="en-US" sz="2400" dirty="0" smtClean="0">
                <a:solidFill>
                  <a:schemeClr val="tx1"/>
                </a:solidFill>
              </a:rPr>
              <a:t>ne </a:t>
            </a:r>
            <a:r>
              <a:rPr lang="en-US" sz="2400" dirty="0">
                <a:solidFill>
                  <a:schemeClr val="tx1"/>
                </a:solidFill>
              </a:rPr>
              <a:t>of the most critical factors for success </a:t>
            </a:r>
            <a:r>
              <a:rPr lang="en-US" sz="2400" dirty="0" smtClean="0">
                <a:solidFill>
                  <a:schemeClr val="tx1"/>
                </a:solidFill>
              </a:rPr>
              <a:t>is get buy-in as the team is designing the changes </a:t>
            </a:r>
            <a:endParaRPr lang="en-US" sz="2400" dirty="0">
              <a:solidFill>
                <a:schemeClr val="tx1"/>
              </a:solidFill>
            </a:endParaRPr>
          </a:p>
          <a:p>
            <a:pPr lvl="1"/>
            <a:r>
              <a:rPr lang="en-US" sz="2000" dirty="0" smtClean="0">
                <a:solidFill>
                  <a:schemeClr val="tx1"/>
                </a:solidFill>
              </a:rPr>
              <a:t>Informed leadership teams</a:t>
            </a:r>
          </a:p>
          <a:p>
            <a:pPr lvl="1"/>
            <a:r>
              <a:rPr lang="en-US" sz="2000" dirty="0" smtClean="0">
                <a:solidFill>
                  <a:schemeClr val="tx1"/>
                </a:solidFill>
              </a:rPr>
              <a:t>Approvals and insight </a:t>
            </a:r>
            <a:endParaRPr lang="en-US" sz="2000" dirty="0">
              <a:solidFill>
                <a:schemeClr val="tx1"/>
              </a:solidFill>
            </a:endParaRPr>
          </a:p>
        </p:txBody>
      </p:sp>
      <p:sp>
        <p:nvSpPr>
          <p:cNvPr id="5" name="Title 3"/>
          <p:cNvSpPr>
            <a:spLocks noGrp="1"/>
          </p:cNvSpPr>
          <p:nvPr>
            <p:ph type="title"/>
          </p:nvPr>
        </p:nvSpPr>
        <p:spPr>
          <a:xfrm>
            <a:off x="457200" y="76518"/>
            <a:ext cx="8229600" cy="782637"/>
          </a:xfrm>
        </p:spPr>
        <p:txBody>
          <a:bodyPr>
            <a:normAutofit/>
          </a:bodyPr>
          <a:lstStyle/>
          <a:p>
            <a:r>
              <a:rPr lang="en-US" dirty="0" smtClean="0"/>
              <a:t>Stakeholders</a:t>
            </a:r>
            <a:r>
              <a:rPr lang="en-US" dirty="0"/>
              <a:t> </a:t>
            </a:r>
            <a:r>
              <a:rPr lang="en-US" dirty="0" smtClean="0"/>
              <a:t>And Champions</a:t>
            </a:r>
            <a:endParaRPr lang="en-US" dirty="0"/>
          </a:p>
        </p:txBody>
      </p:sp>
    </p:spTree>
    <p:extLst>
      <p:ext uri="{BB962C8B-B14F-4D97-AF65-F5344CB8AC3E}">
        <p14:creationId xmlns:p14="http://schemas.microsoft.com/office/powerpoint/2010/main" val="148917769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val 26"/>
          <p:cNvSpPr/>
          <p:nvPr/>
        </p:nvSpPr>
        <p:spPr>
          <a:xfrm>
            <a:off x="2671392" y="1008251"/>
            <a:ext cx="3816494" cy="3816322"/>
          </a:xfrm>
          <a:prstGeom prst="ellipse">
            <a:avLst/>
          </a:prstGeom>
          <a:solidFill>
            <a:schemeClr val="accent1">
              <a:lumMod val="20000"/>
              <a:lumOff val="80000"/>
              <a:alpha val="20000"/>
            </a:schemeClr>
          </a:solidFill>
          <a:ln>
            <a:solidFill>
              <a:schemeClr val="accent1">
                <a:shade val="95000"/>
                <a:satMod val="105000"/>
                <a:alpha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Oval 25"/>
          <p:cNvSpPr/>
          <p:nvPr/>
        </p:nvSpPr>
        <p:spPr>
          <a:xfrm>
            <a:off x="3738872" y="2345856"/>
            <a:ext cx="3816494" cy="3816322"/>
          </a:xfrm>
          <a:prstGeom prst="ellipse">
            <a:avLst/>
          </a:prstGeom>
          <a:solidFill>
            <a:schemeClr val="accent1">
              <a:lumMod val="20000"/>
              <a:lumOff val="80000"/>
              <a:alpha val="20000"/>
            </a:schemeClr>
          </a:solidFill>
          <a:ln>
            <a:solidFill>
              <a:schemeClr val="accent1">
                <a:shade val="95000"/>
                <a:satMod val="105000"/>
                <a:alpha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Oval 24"/>
          <p:cNvSpPr/>
          <p:nvPr/>
        </p:nvSpPr>
        <p:spPr>
          <a:xfrm>
            <a:off x="1618412" y="2346499"/>
            <a:ext cx="3816494" cy="3816322"/>
          </a:xfrm>
          <a:prstGeom prst="ellipse">
            <a:avLst/>
          </a:prstGeom>
          <a:solidFill>
            <a:schemeClr val="accent1">
              <a:lumMod val="20000"/>
              <a:lumOff val="80000"/>
              <a:alpha val="20000"/>
            </a:schemeClr>
          </a:solidFill>
          <a:ln>
            <a:solidFill>
              <a:schemeClr val="accent1">
                <a:shade val="95000"/>
                <a:satMod val="105000"/>
                <a:alpha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fld id="{0A9724E5-0A80-3C41-8955-F8E17D92E2DB}" type="slidenum">
              <a:rPr lang="en-US" smtClean="0"/>
              <a:pPr/>
              <a:t>15</a:t>
            </a:fld>
            <a:endParaRPr lang="en-US" dirty="0"/>
          </a:p>
        </p:txBody>
      </p:sp>
      <p:sp>
        <p:nvSpPr>
          <p:cNvPr id="3" name="Title 2"/>
          <p:cNvSpPr>
            <a:spLocks noGrp="1"/>
          </p:cNvSpPr>
          <p:nvPr>
            <p:ph type="title"/>
          </p:nvPr>
        </p:nvSpPr>
        <p:spPr/>
        <p:txBody>
          <a:bodyPr/>
          <a:lstStyle/>
          <a:p>
            <a:r>
              <a:rPr lang="en-US" dirty="0" smtClean="0"/>
              <a:t>Building Buy-In For Your Vested Deal</a:t>
            </a:r>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591317521"/>
              </p:ext>
            </p:extLst>
          </p:nvPr>
        </p:nvGraphicFramePr>
        <p:xfrm>
          <a:off x="843687" y="1633571"/>
          <a:ext cx="7443996" cy="35778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Box 8"/>
          <p:cNvSpPr txBox="1"/>
          <p:nvPr/>
        </p:nvSpPr>
        <p:spPr>
          <a:xfrm>
            <a:off x="3933005" y="1008251"/>
            <a:ext cx="1248638" cy="461665"/>
          </a:xfrm>
          <a:prstGeom prst="rect">
            <a:avLst/>
          </a:prstGeom>
          <a:noFill/>
        </p:spPr>
        <p:txBody>
          <a:bodyPr wrap="square" rtlCol="0">
            <a:spAutoFit/>
          </a:bodyPr>
          <a:lstStyle/>
          <a:p>
            <a:pPr algn="ctr"/>
            <a:r>
              <a:rPr lang="en-US" sz="1200" dirty="0" smtClean="0">
                <a:solidFill>
                  <a:schemeClr val="tx1">
                    <a:lumMod val="40000"/>
                    <a:lumOff val="60000"/>
                  </a:schemeClr>
                </a:solidFill>
                <a:latin typeface="+mn-lt"/>
              </a:rPr>
              <a:t>Shared Value Approach</a:t>
            </a:r>
            <a:endParaRPr lang="en-US" sz="1200" dirty="0">
              <a:solidFill>
                <a:schemeClr val="tx1">
                  <a:lumMod val="40000"/>
                  <a:lumOff val="60000"/>
                </a:schemeClr>
              </a:solidFill>
              <a:latin typeface="+mn-lt"/>
            </a:endParaRPr>
          </a:p>
        </p:txBody>
      </p:sp>
      <p:sp>
        <p:nvSpPr>
          <p:cNvPr id="10" name="TextBox 9"/>
          <p:cNvSpPr txBox="1"/>
          <p:nvPr/>
        </p:nvSpPr>
        <p:spPr>
          <a:xfrm>
            <a:off x="1639432" y="4348170"/>
            <a:ext cx="1296550" cy="830997"/>
          </a:xfrm>
          <a:prstGeom prst="rect">
            <a:avLst/>
          </a:prstGeom>
          <a:noFill/>
        </p:spPr>
        <p:txBody>
          <a:bodyPr wrap="square" rtlCol="0">
            <a:spAutoFit/>
          </a:bodyPr>
          <a:lstStyle/>
          <a:p>
            <a:pPr algn="ctr"/>
            <a:r>
              <a:rPr lang="en-US" sz="1200" dirty="0" smtClean="0">
                <a:solidFill>
                  <a:schemeClr val="tx1">
                    <a:lumMod val="40000"/>
                    <a:lumOff val="60000"/>
                  </a:schemeClr>
                </a:solidFill>
                <a:latin typeface="+mn-lt"/>
              </a:rPr>
              <a:t>Relational / Behavioral</a:t>
            </a:r>
          </a:p>
          <a:p>
            <a:pPr algn="ctr"/>
            <a:r>
              <a:rPr lang="en-US" sz="1200" dirty="0" smtClean="0">
                <a:solidFill>
                  <a:schemeClr val="tx1">
                    <a:lumMod val="40000"/>
                    <a:lumOff val="60000"/>
                  </a:schemeClr>
                </a:solidFill>
                <a:latin typeface="+mn-lt"/>
              </a:rPr>
              <a:t>Economics Approach</a:t>
            </a:r>
            <a:endParaRPr lang="en-US" sz="1200" dirty="0">
              <a:solidFill>
                <a:schemeClr val="tx1">
                  <a:lumMod val="40000"/>
                  <a:lumOff val="60000"/>
                </a:schemeClr>
              </a:solidFill>
              <a:latin typeface="+mn-lt"/>
            </a:endParaRPr>
          </a:p>
        </p:txBody>
      </p:sp>
      <p:sp>
        <p:nvSpPr>
          <p:cNvPr id="11" name="TextBox 10"/>
          <p:cNvSpPr txBox="1"/>
          <p:nvPr/>
        </p:nvSpPr>
        <p:spPr>
          <a:xfrm>
            <a:off x="6223782" y="4593740"/>
            <a:ext cx="1331584" cy="461665"/>
          </a:xfrm>
          <a:prstGeom prst="rect">
            <a:avLst/>
          </a:prstGeom>
          <a:noFill/>
        </p:spPr>
        <p:txBody>
          <a:bodyPr wrap="square" rtlCol="0">
            <a:spAutoFit/>
          </a:bodyPr>
          <a:lstStyle/>
          <a:p>
            <a:pPr algn="ctr"/>
            <a:r>
              <a:rPr lang="en-US" sz="1200" dirty="0" smtClean="0">
                <a:solidFill>
                  <a:schemeClr val="tx1">
                    <a:lumMod val="40000"/>
                    <a:lumOff val="60000"/>
                  </a:schemeClr>
                </a:solidFill>
                <a:latin typeface="+mn-lt"/>
              </a:rPr>
              <a:t>Outcome Based Approach</a:t>
            </a:r>
            <a:endParaRPr lang="en-US" sz="1200" dirty="0">
              <a:solidFill>
                <a:schemeClr val="tx1">
                  <a:lumMod val="40000"/>
                  <a:lumOff val="60000"/>
                </a:schemeClr>
              </a:solidFill>
              <a:latin typeface="+mn-lt"/>
            </a:endParaRPr>
          </a:p>
        </p:txBody>
      </p:sp>
      <p:sp>
        <p:nvSpPr>
          <p:cNvPr id="14" name="Left Arrow 13"/>
          <p:cNvSpPr/>
          <p:nvPr/>
        </p:nvSpPr>
        <p:spPr>
          <a:xfrm rot="17815986">
            <a:off x="2309067" y="3014849"/>
            <a:ext cx="1788976" cy="532510"/>
          </a:xfrm>
          <a:prstGeom prst="leftArrow">
            <a:avLst/>
          </a:prstGeom>
          <a:solidFill>
            <a:srgbClr val="F77F00"/>
          </a:solidFill>
          <a:ln w="28575" cmpd="sng">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Communicate</a:t>
            </a:r>
            <a:endParaRPr lang="en-US" sz="1400" dirty="0"/>
          </a:p>
        </p:txBody>
      </p:sp>
      <p:sp>
        <p:nvSpPr>
          <p:cNvPr id="15" name="Left Arrow 14"/>
          <p:cNvSpPr/>
          <p:nvPr/>
        </p:nvSpPr>
        <p:spPr>
          <a:xfrm rot="3742779">
            <a:off x="5013361" y="3003448"/>
            <a:ext cx="1788976" cy="532508"/>
          </a:xfrm>
          <a:prstGeom prst="leftArrow">
            <a:avLst/>
          </a:prstGeom>
          <a:solidFill>
            <a:srgbClr val="F77F00"/>
          </a:solidFill>
          <a:ln w="28575" cmpd="sng">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Listen</a:t>
            </a:r>
            <a:endParaRPr lang="en-US" sz="1400" dirty="0"/>
          </a:p>
        </p:txBody>
      </p:sp>
      <p:sp>
        <p:nvSpPr>
          <p:cNvPr id="17" name="Right Arrow 16"/>
          <p:cNvSpPr/>
          <p:nvPr/>
        </p:nvSpPr>
        <p:spPr>
          <a:xfrm>
            <a:off x="3760046" y="5599982"/>
            <a:ext cx="1653930" cy="517060"/>
          </a:xfrm>
          <a:prstGeom prst="rightArrow">
            <a:avLst/>
          </a:prstGeom>
          <a:solidFill>
            <a:srgbClr val="F77F00"/>
          </a:solidFill>
          <a:ln w="28575" cmpd="sng">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Support</a:t>
            </a:r>
            <a:endParaRPr lang="en-US" sz="1400" dirty="0"/>
          </a:p>
        </p:txBody>
      </p:sp>
    </p:spTree>
    <p:extLst>
      <p:ext uri="{BB962C8B-B14F-4D97-AF65-F5344CB8AC3E}">
        <p14:creationId xmlns:p14="http://schemas.microsoft.com/office/powerpoint/2010/main" val="141375451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16</a:t>
            </a:fld>
            <a:endParaRPr lang="en-US" dirty="0"/>
          </a:p>
        </p:txBody>
      </p:sp>
      <p:sp>
        <p:nvSpPr>
          <p:cNvPr id="3" name="Title 2"/>
          <p:cNvSpPr>
            <a:spLocks noGrp="1"/>
          </p:cNvSpPr>
          <p:nvPr>
            <p:ph type="title"/>
          </p:nvPr>
        </p:nvSpPr>
        <p:spPr/>
        <p:txBody>
          <a:bodyPr/>
          <a:lstStyle/>
          <a:p>
            <a:r>
              <a:rPr lang="en-US" dirty="0" smtClean="0"/>
              <a:t>What Is Next?</a:t>
            </a:r>
            <a:endParaRPr lang="en-US" dirty="0"/>
          </a:p>
        </p:txBody>
      </p:sp>
    </p:spTree>
    <p:extLst>
      <p:ext uri="{BB962C8B-B14F-4D97-AF65-F5344CB8AC3E}">
        <p14:creationId xmlns:p14="http://schemas.microsoft.com/office/powerpoint/2010/main" val="99867199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Table 21"/>
          <p:cNvGraphicFramePr>
            <a:graphicFrameLocks noGrp="1"/>
          </p:cNvGraphicFramePr>
          <p:nvPr>
            <p:extLst>
              <p:ext uri="{D42A27DB-BD31-4B8C-83A1-F6EECF244321}">
                <p14:modId xmlns:p14="http://schemas.microsoft.com/office/powerpoint/2010/main" val="3108789607"/>
              </p:ext>
            </p:extLst>
          </p:nvPr>
        </p:nvGraphicFramePr>
        <p:xfrm>
          <a:off x="611407" y="1358697"/>
          <a:ext cx="3960592" cy="3933727"/>
        </p:xfrm>
        <a:graphic>
          <a:graphicData uri="http://schemas.openxmlformats.org/drawingml/2006/table">
            <a:tbl>
              <a:tblPr firstRow="1" bandRow="1">
                <a:tableStyleId>{17292A2E-F333-43FB-9621-5CBBE7FDCDCB}</a:tableStyleId>
              </a:tblPr>
              <a:tblGrid>
                <a:gridCol w="949043"/>
                <a:gridCol w="2573729"/>
                <a:gridCol w="437820"/>
              </a:tblGrid>
              <a:tr h="611094">
                <a:tc gridSpan="3">
                  <a:txBody>
                    <a:bodyPr/>
                    <a:lstStyle/>
                    <a:p>
                      <a:pPr algn="ctr"/>
                      <a:r>
                        <a:rPr lang="en-US" sz="1600" dirty="0" smtClean="0"/>
                        <a:t>Vested Orientation</a:t>
                      </a:r>
                      <a:endParaRPr 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77C00"/>
                    </a:solidFill>
                  </a:tcPr>
                </a:tc>
                <a:tc hMerge="1">
                  <a:txBody>
                    <a:bodyPr/>
                    <a:lstStyle/>
                    <a:p>
                      <a:pPr algn="ctr"/>
                      <a:endParaRPr lang="en-US" sz="1400" dirty="0"/>
                    </a:p>
                  </a:txBody>
                  <a:tcPr anchor="ctr">
                    <a:solidFill>
                      <a:srgbClr val="F77C00"/>
                    </a:solidFill>
                  </a:tcPr>
                </a:tc>
                <a:tc hMerge="1">
                  <a:txBody>
                    <a:bodyPr/>
                    <a:lstStyle/>
                    <a:p>
                      <a:endParaRPr lang="en-US"/>
                    </a:p>
                  </a:txBody>
                  <a:tcPr/>
                </a:tc>
              </a:tr>
              <a:tr h="49981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1</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An Overview Of Vested</a:t>
                      </a:r>
                      <a:endParaRPr lang="en-US" sz="1200" b="1" kern="1200" dirty="0">
                        <a:solidFill>
                          <a:schemeClr val="tx1"/>
                        </a:solidFill>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rowSpan="6">
                  <a:txBody>
                    <a:bodyPr/>
                    <a:lstStyle/>
                    <a:p>
                      <a:pPr marL="0" indent="0" algn="ctr">
                        <a:lnSpc>
                          <a:spcPct val="130000"/>
                        </a:lnSpc>
                      </a:pPr>
                      <a:r>
                        <a:rPr lang="en-US" sz="1600" b="1" dirty="0" smtClean="0">
                          <a:solidFill>
                            <a:schemeClr val="bg1"/>
                          </a:solidFill>
                        </a:rPr>
                        <a:t>FREE</a:t>
                      </a:r>
                      <a:endParaRPr lang="en-US" sz="1600" b="1" dirty="0">
                        <a:solidFill>
                          <a:schemeClr val="bg1"/>
                        </a:solidFill>
                      </a:endParaRPr>
                    </a:p>
                  </a:txBody>
                  <a:tcPr vert="vert"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5C5C5C"/>
                    </a:solidFill>
                  </a:tcPr>
                </a:tc>
              </a:tr>
              <a:tr h="859118">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2</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The Outsourcing Paradox: Why The Outsourcing Business Model Is Broken</a:t>
                      </a:r>
                      <a:r>
                        <a:rPr lang="en-US" sz="1200" b="1" dirty="0" smtClean="0">
                          <a:effectLst/>
                        </a:rPr>
                        <a:t> </a:t>
                      </a:r>
                      <a:endParaRPr lang="en-US" sz="1200" b="1" kern="1200" dirty="0">
                        <a:solidFill>
                          <a:schemeClr val="tx1"/>
                        </a:solidFill>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3</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The New Economics Of Commerce </a:t>
                      </a:r>
                      <a:endParaRPr lang="en-US" sz="1200" b="1" kern="1200" dirty="0">
                        <a:solidFill>
                          <a:schemeClr val="tx1"/>
                        </a:solidFill>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4</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r>
                        <a:rPr lang="en-US" sz="1200" b="1" kern="1200" dirty="0" smtClean="0">
                          <a:solidFill>
                            <a:schemeClr val="tx1"/>
                          </a:solidFill>
                          <a:effectLst/>
                          <a:latin typeface="+mn-lt"/>
                          <a:ea typeface="+mn-ea"/>
                          <a:cs typeface="+mn-cs"/>
                        </a:rPr>
                        <a:t>Getting To We</a:t>
                      </a:r>
                      <a:endParaRPr lang="en-US" sz="1200" b="1" kern="1200" dirty="0">
                        <a:solidFill>
                          <a:schemeClr val="tx1"/>
                        </a:solidFill>
                        <a:effectLst/>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5</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Getting Started With Your Vested Journey</a:t>
                      </a: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algn="ctr">
                        <a:lnSpc>
                          <a:spcPct val="130000"/>
                        </a:lnSpc>
                      </a:pPr>
                      <a:endParaRPr lang="en-US" sz="1600" b="1" dirty="0">
                        <a:solidFill>
                          <a:schemeClr val="bg1"/>
                        </a:solidFill>
                      </a:endParaRPr>
                    </a:p>
                  </a:txBody>
                  <a:tcPr vert="wordArt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77F00"/>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6</a:t>
                      </a: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Resource Guide </a:t>
                      </a: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vMerge="1">
                  <a:txBody>
                    <a:bodyPr/>
                    <a:lstStyle/>
                    <a:p>
                      <a:pPr algn="ctr">
                        <a:lnSpc>
                          <a:spcPct val="130000"/>
                        </a:lnSpc>
                      </a:pPr>
                      <a:endParaRPr lang="en-US" sz="1600" b="1" dirty="0">
                        <a:solidFill>
                          <a:schemeClr val="bg1"/>
                        </a:solidFill>
                      </a:endParaRPr>
                    </a:p>
                  </a:txBody>
                  <a:tcPr vert="wordArt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77F00"/>
                    </a:solidFill>
                  </a:tcPr>
                </a:tc>
              </a:tr>
            </a:tbl>
          </a:graphicData>
        </a:graphic>
      </p:graphicFrame>
      <p:sp>
        <p:nvSpPr>
          <p:cNvPr id="4" name="Title 3"/>
          <p:cNvSpPr>
            <a:spLocks noGrp="1"/>
          </p:cNvSpPr>
          <p:nvPr>
            <p:ph type="title"/>
          </p:nvPr>
        </p:nvSpPr>
        <p:spPr>
          <a:xfrm>
            <a:off x="147487" y="92742"/>
            <a:ext cx="8834285" cy="782637"/>
          </a:xfrm>
        </p:spPr>
        <p:txBody>
          <a:bodyPr>
            <a:noAutofit/>
          </a:bodyPr>
          <a:lstStyle/>
          <a:p>
            <a:r>
              <a:rPr lang="en-US" dirty="0" smtClean="0"/>
              <a:t>Syllabus</a:t>
            </a:r>
            <a:endParaRPr lang="en-US" dirty="0"/>
          </a:p>
        </p:txBody>
      </p:sp>
      <p:sp>
        <p:nvSpPr>
          <p:cNvPr id="6"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rgbClr val="5C5C5C"/>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17</a:t>
            </a:fld>
            <a:endParaRPr kumimoji="0" lang="en-US" sz="1100" b="0" i="0" u="none" strike="noStrike" kern="1200" cap="none" spc="0" normalizeH="0" baseline="0" noProof="0" dirty="0">
              <a:ln>
                <a:noFill/>
              </a:ln>
              <a:solidFill>
                <a:srgbClr val="5C5C5C"/>
              </a:solidFill>
              <a:effectLst/>
              <a:uLnTx/>
              <a:uFillTx/>
              <a:latin typeface="Tahoma" pitchFamily="34" charset="0"/>
              <a:ea typeface="+mn-ea"/>
              <a:cs typeface="Arial" pitchFamily="34" charset="0"/>
            </a:endParaRPr>
          </a:p>
        </p:txBody>
      </p:sp>
      <p:sp>
        <p:nvSpPr>
          <p:cNvPr id="15" name="Right Arrow 14"/>
          <p:cNvSpPr/>
          <p:nvPr/>
        </p:nvSpPr>
        <p:spPr>
          <a:xfrm>
            <a:off x="374649" y="4868527"/>
            <a:ext cx="294085" cy="308430"/>
          </a:xfrm>
          <a:prstGeom prst="rightArrow">
            <a:avLst/>
          </a:prstGeom>
          <a:solidFill>
            <a:schemeClr val="accent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374649" y="1948064"/>
            <a:ext cx="455724" cy="523220"/>
          </a:xfrm>
          <a:prstGeom prst="rect">
            <a:avLst/>
          </a:prstGeom>
        </p:spPr>
        <p:txBody>
          <a:bodyPr wrap="none">
            <a:spAutoFit/>
          </a:bodyPr>
          <a:lstStyle/>
          <a:p>
            <a:r>
              <a:rPr lang="en-US" sz="2800" dirty="0">
                <a:solidFill>
                  <a:schemeClr val="accent3">
                    <a:lumMod val="75000"/>
                  </a:schemeClr>
                </a:solidFill>
                <a:latin typeface="Zapf Dingbats"/>
                <a:ea typeface="Zapf Dingbats"/>
                <a:cs typeface="Zapf Dingbats"/>
              </a:rPr>
              <a:t>✓</a:t>
            </a:r>
            <a:endParaRPr lang="en-US" sz="2800" dirty="0">
              <a:solidFill>
                <a:schemeClr val="accent3">
                  <a:lumMod val="75000"/>
                </a:schemeClr>
              </a:solidFill>
            </a:endParaRPr>
          </a:p>
        </p:txBody>
      </p:sp>
      <p:sp>
        <p:nvSpPr>
          <p:cNvPr id="17" name="Rectangle 16"/>
          <p:cNvSpPr/>
          <p:nvPr/>
        </p:nvSpPr>
        <p:spPr>
          <a:xfrm>
            <a:off x="383545" y="2618257"/>
            <a:ext cx="455724" cy="523220"/>
          </a:xfrm>
          <a:prstGeom prst="rect">
            <a:avLst/>
          </a:prstGeom>
        </p:spPr>
        <p:txBody>
          <a:bodyPr wrap="none">
            <a:spAutoFit/>
          </a:bodyPr>
          <a:lstStyle/>
          <a:p>
            <a:r>
              <a:rPr lang="en-US" sz="2800" dirty="0">
                <a:solidFill>
                  <a:schemeClr val="accent3">
                    <a:lumMod val="75000"/>
                  </a:schemeClr>
                </a:solidFill>
                <a:latin typeface="Zapf Dingbats"/>
                <a:ea typeface="Zapf Dingbats"/>
                <a:cs typeface="Zapf Dingbats"/>
              </a:rPr>
              <a:t>✓</a:t>
            </a:r>
            <a:endParaRPr lang="en-US" sz="2800" dirty="0">
              <a:solidFill>
                <a:schemeClr val="accent3">
                  <a:lumMod val="75000"/>
                </a:schemeClr>
              </a:solidFill>
            </a:endParaRPr>
          </a:p>
        </p:txBody>
      </p:sp>
      <p:sp>
        <p:nvSpPr>
          <p:cNvPr id="18" name="Rectangle 17"/>
          <p:cNvSpPr/>
          <p:nvPr/>
        </p:nvSpPr>
        <p:spPr>
          <a:xfrm>
            <a:off x="383545" y="3276765"/>
            <a:ext cx="455724" cy="523220"/>
          </a:xfrm>
          <a:prstGeom prst="rect">
            <a:avLst/>
          </a:prstGeom>
        </p:spPr>
        <p:txBody>
          <a:bodyPr wrap="none">
            <a:spAutoFit/>
          </a:bodyPr>
          <a:lstStyle/>
          <a:p>
            <a:r>
              <a:rPr lang="en-US" sz="2800" dirty="0">
                <a:solidFill>
                  <a:schemeClr val="accent3">
                    <a:lumMod val="75000"/>
                  </a:schemeClr>
                </a:solidFill>
                <a:latin typeface="Zapf Dingbats"/>
                <a:ea typeface="Zapf Dingbats"/>
                <a:cs typeface="Zapf Dingbats"/>
              </a:rPr>
              <a:t>✓</a:t>
            </a:r>
            <a:endParaRPr lang="en-US" sz="2800" dirty="0">
              <a:solidFill>
                <a:schemeClr val="accent3">
                  <a:lumMod val="75000"/>
                </a:schemeClr>
              </a:solidFill>
            </a:endParaRPr>
          </a:p>
        </p:txBody>
      </p:sp>
      <p:sp>
        <p:nvSpPr>
          <p:cNvPr id="19" name="Rectangle 18"/>
          <p:cNvSpPr/>
          <p:nvPr/>
        </p:nvSpPr>
        <p:spPr>
          <a:xfrm>
            <a:off x="383545" y="3782713"/>
            <a:ext cx="455724" cy="523220"/>
          </a:xfrm>
          <a:prstGeom prst="rect">
            <a:avLst/>
          </a:prstGeom>
        </p:spPr>
        <p:txBody>
          <a:bodyPr wrap="none">
            <a:spAutoFit/>
          </a:bodyPr>
          <a:lstStyle/>
          <a:p>
            <a:r>
              <a:rPr lang="en-US" sz="2800" dirty="0">
                <a:solidFill>
                  <a:schemeClr val="accent3">
                    <a:lumMod val="75000"/>
                  </a:schemeClr>
                </a:solidFill>
                <a:latin typeface="Zapf Dingbats"/>
                <a:ea typeface="Zapf Dingbats"/>
                <a:cs typeface="Zapf Dingbats"/>
              </a:rPr>
              <a:t>✓</a:t>
            </a:r>
            <a:endParaRPr lang="en-US" sz="2800" dirty="0">
              <a:solidFill>
                <a:schemeClr val="accent3">
                  <a:lumMod val="75000"/>
                </a:schemeClr>
              </a:solidFill>
            </a:endParaRPr>
          </a:p>
        </p:txBody>
      </p:sp>
      <p:sp>
        <p:nvSpPr>
          <p:cNvPr id="21" name="Rectangle 20"/>
          <p:cNvSpPr/>
          <p:nvPr/>
        </p:nvSpPr>
        <p:spPr>
          <a:xfrm>
            <a:off x="374649" y="4280741"/>
            <a:ext cx="455724" cy="523220"/>
          </a:xfrm>
          <a:prstGeom prst="rect">
            <a:avLst/>
          </a:prstGeom>
        </p:spPr>
        <p:txBody>
          <a:bodyPr wrap="none">
            <a:spAutoFit/>
          </a:bodyPr>
          <a:lstStyle/>
          <a:p>
            <a:r>
              <a:rPr lang="en-US" sz="2800" dirty="0">
                <a:solidFill>
                  <a:schemeClr val="accent3">
                    <a:lumMod val="75000"/>
                  </a:schemeClr>
                </a:solidFill>
                <a:latin typeface="Zapf Dingbats"/>
                <a:ea typeface="Zapf Dingbats"/>
                <a:cs typeface="Zapf Dingbats"/>
              </a:rPr>
              <a:t>✓</a:t>
            </a:r>
            <a:endParaRPr lang="en-US" sz="2800" dirty="0">
              <a:solidFill>
                <a:schemeClr val="accent3">
                  <a:lumMod val="75000"/>
                </a:schemeClr>
              </a:solidFill>
            </a:endParaRPr>
          </a:p>
        </p:txBody>
      </p:sp>
      <p:sp>
        <p:nvSpPr>
          <p:cNvPr id="12" name="TextBox 11"/>
          <p:cNvSpPr txBox="1"/>
          <p:nvPr/>
        </p:nvSpPr>
        <p:spPr>
          <a:xfrm>
            <a:off x="4811931" y="1344168"/>
            <a:ext cx="3874869" cy="1815882"/>
          </a:xfrm>
          <a:prstGeom prst="rect">
            <a:avLst/>
          </a:prstGeom>
          <a:noFill/>
        </p:spPr>
        <p:txBody>
          <a:bodyPr wrap="square" rtlCol="0">
            <a:spAutoFit/>
          </a:bodyPr>
          <a:lstStyle/>
          <a:p>
            <a:r>
              <a:rPr lang="en-US" sz="2800" dirty="0" smtClean="0">
                <a:solidFill>
                  <a:srgbClr val="5C5C5C"/>
                </a:solidFill>
              </a:rPr>
              <a:t>You have just completed Module 5: Getting Started With Your Vested Journey</a:t>
            </a:r>
            <a:endParaRPr lang="en-US" sz="2800" dirty="0">
              <a:solidFill>
                <a:srgbClr val="5C5C5C"/>
              </a:solidFill>
            </a:endParaRPr>
          </a:p>
        </p:txBody>
      </p:sp>
      <p:sp>
        <p:nvSpPr>
          <p:cNvPr id="13" name="TextBox 12"/>
          <p:cNvSpPr txBox="1"/>
          <p:nvPr/>
        </p:nvSpPr>
        <p:spPr>
          <a:xfrm>
            <a:off x="4811931" y="1344168"/>
            <a:ext cx="3874869" cy="954107"/>
          </a:xfrm>
          <a:prstGeom prst="rect">
            <a:avLst/>
          </a:prstGeom>
          <a:noFill/>
        </p:spPr>
        <p:txBody>
          <a:bodyPr wrap="square" rtlCol="0">
            <a:spAutoFit/>
          </a:bodyPr>
          <a:lstStyle/>
          <a:p>
            <a:r>
              <a:rPr lang="en-US" sz="2800" dirty="0" smtClean="0">
                <a:solidFill>
                  <a:srgbClr val="5C5C5C"/>
                </a:solidFill>
              </a:rPr>
              <a:t>In the next module we will cover….</a:t>
            </a:r>
            <a:endParaRPr lang="en-US" sz="2800" dirty="0">
              <a:solidFill>
                <a:srgbClr val="5C5C5C"/>
              </a:solidFill>
            </a:endParaRPr>
          </a:p>
        </p:txBody>
      </p:sp>
      <p:sp>
        <p:nvSpPr>
          <p:cNvPr id="14" name="Rectangle 13"/>
          <p:cNvSpPr/>
          <p:nvPr/>
        </p:nvSpPr>
        <p:spPr>
          <a:xfrm>
            <a:off x="464539" y="5468468"/>
            <a:ext cx="8222261" cy="584775"/>
          </a:xfrm>
          <a:prstGeom prst="rect">
            <a:avLst/>
          </a:prstGeom>
          <a:noFill/>
        </p:spPr>
        <p:txBody>
          <a:bodyPr wrap="square">
            <a:spAutoFit/>
          </a:bodyPr>
          <a:lstStyle/>
          <a:p>
            <a:pPr algn="ctr"/>
            <a:r>
              <a:rPr lang="en-US" sz="1600" b="1" dirty="0" smtClean="0">
                <a:solidFill>
                  <a:srgbClr val="5C5C5C"/>
                </a:solidFill>
                <a:latin typeface="Arial" pitchFamily="34" charset="0"/>
              </a:rPr>
              <a:t>To download these modules for private use: </a:t>
            </a:r>
            <a:endParaRPr lang="en-US" sz="1600" b="1" dirty="0">
              <a:solidFill>
                <a:srgbClr val="5C5C5C"/>
              </a:solidFill>
              <a:latin typeface="Arial" pitchFamily="34" charset="0"/>
            </a:endParaRPr>
          </a:p>
          <a:p>
            <a:pPr algn="ctr"/>
            <a:r>
              <a:rPr lang="en-US" sz="1600" u="sng" dirty="0">
                <a:hlinkClick r:id="rId3"/>
              </a:rPr>
              <a:t>http://www.vestedway.com/vested-orientation-download/</a:t>
            </a:r>
            <a:endParaRPr lang="en-US" sz="1600" b="1" dirty="0" smtClean="0">
              <a:solidFill>
                <a:srgbClr val="5C5C5C"/>
              </a:solidFill>
              <a:latin typeface="Arial" pitchFamily="34" charset="0"/>
            </a:endParaRPr>
          </a:p>
        </p:txBody>
      </p:sp>
    </p:spTree>
    <p:extLst>
      <p:ext uri="{BB962C8B-B14F-4D97-AF65-F5344CB8AC3E}">
        <p14:creationId xmlns:p14="http://schemas.microsoft.com/office/powerpoint/2010/main" val="217077619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500"/>
                                        <p:tgtEl>
                                          <p:spTgt spid="12"/>
                                        </p:tgtEl>
                                      </p:cBhvr>
                                    </p:animEffect>
                                    <p:set>
                                      <p:cBhvr>
                                        <p:cTn id="16" dur="1" fill="hold">
                                          <p:stCondLst>
                                            <p:cond delay="499"/>
                                          </p:stCondLst>
                                        </p:cTn>
                                        <p:tgtEl>
                                          <p:spTgt spid="12"/>
                                        </p:tgtEl>
                                        <p:attrNameLst>
                                          <p:attrName>style.visibility</p:attrName>
                                        </p:attrNameLst>
                                      </p:cBhvr>
                                      <p:to>
                                        <p:strVal val="hidden"/>
                                      </p:to>
                                    </p:se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par>
                          <p:cTn id="21" fill="hold">
                            <p:stCondLst>
                              <p:cond delay="1000"/>
                            </p:stCondLst>
                            <p:childTnLst>
                              <p:par>
                                <p:cTn id="22" presetID="10" presetClass="entr" presetSubtype="0" fill="hold" grpId="1"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childTnLst>
                          </p:cTn>
                        </p:par>
                        <p:par>
                          <p:cTn id="25" fill="hold">
                            <p:stCondLst>
                              <p:cond delay="1500"/>
                            </p:stCondLst>
                            <p:childTnLst>
                              <p:par>
                                <p:cTn id="26" presetID="35" presetClass="emph" presetSubtype="0" repeatCount="5000" fill="hold" grpId="0" nodeType="afterEffect">
                                  <p:stCondLst>
                                    <p:cond delay="0"/>
                                  </p:stCondLst>
                                  <p:childTnLst>
                                    <p:anim calcmode="discrete" valueType="str">
                                      <p:cBhvr>
                                        <p:cTn id="27" dur="1000" fill="hold"/>
                                        <p:tgtEl>
                                          <p:spTgt spid="15"/>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21" grpId="0"/>
      <p:bldP spid="12" grpId="0"/>
      <p:bldP spid="12" grpId="1"/>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16989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2</a:t>
            </a:fld>
            <a:endParaRPr lang="en-US" dirty="0"/>
          </a:p>
        </p:txBody>
      </p:sp>
      <p:sp>
        <p:nvSpPr>
          <p:cNvPr id="3" name="Title 2"/>
          <p:cNvSpPr>
            <a:spLocks noGrp="1"/>
          </p:cNvSpPr>
          <p:nvPr>
            <p:ph type="title"/>
          </p:nvPr>
        </p:nvSpPr>
        <p:spPr/>
        <p:txBody>
          <a:bodyPr/>
          <a:lstStyle/>
          <a:p>
            <a:r>
              <a:rPr lang="en-US" dirty="0" smtClean="0"/>
              <a:t>Terms Of Use</a:t>
            </a:r>
            <a:endParaRPr lang="en-US" dirty="0"/>
          </a:p>
        </p:txBody>
      </p:sp>
      <p:sp>
        <p:nvSpPr>
          <p:cNvPr id="4" name="Rectangle 3"/>
          <p:cNvSpPr/>
          <p:nvPr/>
        </p:nvSpPr>
        <p:spPr>
          <a:xfrm>
            <a:off x="457200" y="1371600"/>
            <a:ext cx="8229600" cy="4770537"/>
          </a:xfrm>
          <a:prstGeom prst="rect">
            <a:avLst/>
          </a:prstGeom>
        </p:spPr>
        <p:txBody>
          <a:bodyPr wrap="square">
            <a:spAutoFit/>
          </a:bodyPr>
          <a:lstStyle/>
          <a:p>
            <a:r>
              <a:rPr lang="en-US" sz="1600" b="1" dirty="0"/>
              <a:t>This orientation pre-courseware and its PowerPoint slides are being licensed as open source material for use by the business community to help individuals share the Vested</a:t>
            </a:r>
            <a:r>
              <a:rPr lang="en-US" sz="1600" b="1" baseline="30000" dirty="0"/>
              <a:t>®</a:t>
            </a:r>
            <a:r>
              <a:rPr lang="en-US" sz="1600" b="1" dirty="0"/>
              <a:t> methodology and principles. The terms of the license are located at www.vestedway.com/termsofuse</a:t>
            </a:r>
            <a:endParaRPr lang="en-US" sz="1600" dirty="0"/>
          </a:p>
          <a:p>
            <a:endParaRPr lang="en-US" sz="1600" dirty="0" smtClean="0"/>
          </a:p>
          <a:p>
            <a:r>
              <a:rPr lang="en-US" sz="1600" dirty="0" smtClean="0"/>
              <a:t>We </a:t>
            </a:r>
            <a:r>
              <a:rPr lang="en-US" sz="1600" dirty="0"/>
              <a:t>encourage you to use some or all of the slides in the presentations under those terms, which include the following business rules:</a:t>
            </a:r>
          </a:p>
          <a:p>
            <a:r>
              <a:rPr lang="en-US" sz="1600" dirty="0"/>
              <a:t> </a:t>
            </a:r>
          </a:p>
          <a:p>
            <a:pPr lvl="0"/>
            <a:r>
              <a:rPr lang="en-US" sz="1600" dirty="0"/>
              <a:t>You must provide attribution and must not alter the PowerPoint deck in terms of the template, background, colors, or the Vested images used.</a:t>
            </a:r>
          </a:p>
          <a:p>
            <a:r>
              <a:rPr lang="en-US" sz="1600" dirty="0"/>
              <a:t> </a:t>
            </a:r>
          </a:p>
          <a:p>
            <a:pPr lvl="0"/>
            <a:r>
              <a:rPr lang="en-US" sz="1600" dirty="0"/>
              <a:t>If you use content in your own document, please attribute the source as follows:</a:t>
            </a:r>
          </a:p>
          <a:p>
            <a:r>
              <a:rPr lang="en-US" sz="1600" dirty="0"/>
              <a:t> </a:t>
            </a:r>
          </a:p>
          <a:p>
            <a:r>
              <a:rPr lang="en-US" sz="1600" dirty="0"/>
              <a:t>Source: Used with permission. Vested</a:t>
            </a:r>
            <a:r>
              <a:rPr lang="en-US" sz="1600" baseline="30000" dirty="0"/>
              <a:t>®</a:t>
            </a:r>
            <a:r>
              <a:rPr lang="en-US" sz="1600" dirty="0"/>
              <a:t>. </a:t>
            </a:r>
            <a:r>
              <a:rPr lang="en-US" sz="1600" u="sng" dirty="0">
                <a:hlinkClick r:id="rId2"/>
              </a:rPr>
              <a:t>www.vestedway.com</a:t>
            </a:r>
            <a:r>
              <a:rPr lang="en-US" sz="1600" dirty="0"/>
              <a:t>. Vested Outsourcing, Inc.</a:t>
            </a:r>
          </a:p>
          <a:p>
            <a:r>
              <a:rPr lang="en-US" sz="1600" dirty="0"/>
              <a:t> </a:t>
            </a:r>
          </a:p>
          <a:p>
            <a:r>
              <a:rPr lang="en-US" sz="1600" dirty="0" smtClean="0"/>
              <a:t>“</a:t>
            </a:r>
            <a:r>
              <a:rPr lang="en-US" sz="1600" dirty="0"/>
              <a:t>Vested” is always written with an uppercase “V.” “Vested” is to be used throughout the presentation, except where you are referring to the outsourcing industry. In such an instance, “Vested Outsourcing” can be used. It is the Faculty’s wish that “Vested Outsourcing” </a:t>
            </a:r>
            <a:r>
              <a:rPr lang="en-US" sz="1600" i="1" dirty="0"/>
              <a:t>not</a:t>
            </a:r>
            <a:r>
              <a:rPr lang="en-US" sz="1600" dirty="0"/>
              <a:t> be abbreviated as “VO.”</a:t>
            </a:r>
          </a:p>
        </p:txBody>
      </p:sp>
    </p:spTree>
    <p:extLst>
      <p:ext uri="{BB962C8B-B14F-4D97-AF65-F5344CB8AC3E}">
        <p14:creationId xmlns:p14="http://schemas.microsoft.com/office/powerpoint/2010/main" val="11677349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able 12"/>
          <p:cNvGraphicFramePr>
            <a:graphicFrameLocks noGrp="1"/>
          </p:cNvGraphicFramePr>
          <p:nvPr>
            <p:extLst>
              <p:ext uri="{D42A27DB-BD31-4B8C-83A1-F6EECF244321}">
                <p14:modId xmlns:p14="http://schemas.microsoft.com/office/powerpoint/2010/main" val="4218868403"/>
              </p:ext>
            </p:extLst>
          </p:nvPr>
        </p:nvGraphicFramePr>
        <p:xfrm>
          <a:off x="611407" y="1358697"/>
          <a:ext cx="3960592" cy="3933727"/>
        </p:xfrm>
        <a:graphic>
          <a:graphicData uri="http://schemas.openxmlformats.org/drawingml/2006/table">
            <a:tbl>
              <a:tblPr firstRow="1" bandRow="1">
                <a:tableStyleId>{17292A2E-F333-43FB-9621-5CBBE7FDCDCB}</a:tableStyleId>
              </a:tblPr>
              <a:tblGrid>
                <a:gridCol w="949043"/>
                <a:gridCol w="2573729"/>
                <a:gridCol w="437820"/>
              </a:tblGrid>
              <a:tr h="611094">
                <a:tc gridSpan="3">
                  <a:txBody>
                    <a:bodyPr/>
                    <a:lstStyle/>
                    <a:p>
                      <a:pPr algn="ctr"/>
                      <a:r>
                        <a:rPr lang="en-US" sz="1600" dirty="0" smtClean="0"/>
                        <a:t>Vested Orientation</a:t>
                      </a:r>
                      <a:endParaRPr 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77C00"/>
                    </a:solidFill>
                  </a:tcPr>
                </a:tc>
                <a:tc hMerge="1">
                  <a:txBody>
                    <a:bodyPr/>
                    <a:lstStyle/>
                    <a:p>
                      <a:pPr algn="ctr"/>
                      <a:endParaRPr lang="en-US" sz="1400" dirty="0"/>
                    </a:p>
                  </a:txBody>
                  <a:tcPr anchor="ctr">
                    <a:solidFill>
                      <a:srgbClr val="F77C00"/>
                    </a:solidFill>
                  </a:tcPr>
                </a:tc>
                <a:tc hMerge="1">
                  <a:txBody>
                    <a:bodyPr/>
                    <a:lstStyle/>
                    <a:p>
                      <a:endParaRPr lang="en-US"/>
                    </a:p>
                  </a:txBody>
                  <a:tcPr/>
                </a:tc>
              </a:tr>
              <a:tr h="49981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1</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An Overview Of Vested</a:t>
                      </a:r>
                      <a:endParaRPr lang="en-US" sz="1200" b="1" kern="1200" dirty="0">
                        <a:solidFill>
                          <a:schemeClr val="tx1"/>
                        </a:solidFill>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rowSpan="6">
                  <a:txBody>
                    <a:bodyPr/>
                    <a:lstStyle/>
                    <a:p>
                      <a:pPr marL="0" indent="0" algn="ctr">
                        <a:lnSpc>
                          <a:spcPct val="130000"/>
                        </a:lnSpc>
                      </a:pPr>
                      <a:r>
                        <a:rPr lang="en-US" sz="1600" b="1" dirty="0" smtClean="0">
                          <a:solidFill>
                            <a:schemeClr val="bg1"/>
                          </a:solidFill>
                        </a:rPr>
                        <a:t>FREE</a:t>
                      </a:r>
                      <a:endParaRPr lang="en-US" sz="1600" b="1" dirty="0">
                        <a:solidFill>
                          <a:schemeClr val="bg1"/>
                        </a:solidFill>
                      </a:endParaRPr>
                    </a:p>
                  </a:txBody>
                  <a:tcPr vert="vert"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5C5C5C"/>
                    </a:solidFill>
                  </a:tcPr>
                </a:tc>
              </a:tr>
              <a:tr h="859118">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2</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The Outsourcing Paradox: Why The Outsourcing Business Model Is Broken</a:t>
                      </a:r>
                      <a:r>
                        <a:rPr lang="en-US" sz="1200" b="1" dirty="0" smtClean="0">
                          <a:effectLst/>
                        </a:rPr>
                        <a:t> </a:t>
                      </a:r>
                      <a:endParaRPr lang="en-US" sz="1200" b="1" kern="1200" dirty="0">
                        <a:solidFill>
                          <a:schemeClr val="tx1"/>
                        </a:solidFill>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3</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The New Economics Of Commerce </a:t>
                      </a:r>
                      <a:endParaRPr lang="en-US" sz="1200" b="1" kern="1200" dirty="0">
                        <a:solidFill>
                          <a:schemeClr val="tx1"/>
                        </a:solidFill>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4</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r>
                        <a:rPr lang="en-US" sz="1200" b="1" kern="1200" dirty="0" smtClean="0">
                          <a:solidFill>
                            <a:schemeClr val="tx1"/>
                          </a:solidFill>
                          <a:effectLst/>
                          <a:latin typeface="+mn-lt"/>
                          <a:ea typeface="+mn-ea"/>
                          <a:cs typeface="+mn-cs"/>
                        </a:rPr>
                        <a:t>Getting To We</a:t>
                      </a:r>
                      <a:endParaRPr lang="en-US" sz="1200" b="1" kern="1200" dirty="0">
                        <a:solidFill>
                          <a:schemeClr val="tx1"/>
                        </a:solidFill>
                        <a:effectLst/>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5</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Getting Started With Your Vested Journey</a:t>
                      </a: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vMerge="1">
                  <a:txBody>
                    <a:bodyPr/>
                    <a:lstStyle/>
                    <a:p>
                      <a:pPr algn="ctr">
                        <a:lnSpc>
                          <a:spcPct val="130000"/>
                        </a:lnSpc>
                      </a:pPr>
                      <a:endParaRPr lang="en-US" sz="1600" b="1" dirty="0">
                        <a:solidFill>
                          <a:schemeClr val="bg1"/>
                        </a:solidFill>
                      </a:endParaRPr>
                    </a:p>
                  </a:txBody>
                  <a:tcPr vert="wordArt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77F00"/>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6</a:t>
                      </a: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Resource Guide </a:t>
                      </a: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algn="ctr">
                        <a:lnSpc>
                          <a:spcPct val="130000"/>
                        </a:lnSpc>
                      </a:pPr>
                      <a:endParaRPr lang="en-US" sz="1600" b="1" dirty="0">
                        <a:solidFill>
                          <a:schemeClr val="bg1"/>
                        </a:solidFill>
                      </a:endParaRPr>
                    </a:p>
                  </a:txBody>
                  <a:tcPr vert="wordArt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77F00"/>
                    </a:solidFill>
                  </a:tcPr>
                </a:tc>
              </a:tr>
            </a:tbl>
          </a:graphicData>
        </a:graphic>
      </p:graphicFrame>
      <p:sp>
        <p:nvSpPr>
          <p:cNvPr id="4" name="Title 3"/>
          <p:cNvSpPr>
            <a:spLocks noGrp="1"/>
          </p:cNvSpPr>
          <p:nvPr>
            <p:ph type="title"/>
          </p:nvPr>
        </p:nvSpPr>
        <p:spPr>
          <a:xfrm>
            <a:off x="147487" y="92742"/>
            <a:ext cx="8834285" cy="782637"/>
          </a:xfrm>
        </p:spPr>
        <p:txBody>
          <a:bodyPr>
            <a:noAutofit/>
          </a:bodyPr>
          <a:lstStyle/>
          <a:p>
            <a:r>
              <a:rPr lang="en-US" dirty="0" smtClean="0"/>
              <a:t>Syllabus</a:t>
            </a:r>
            <a:endParaRPr lang="en-US" dirty="0"/>
          </a:p>
        </p:txBody>
      </p:sp>
      <p:sp>
        <p:nvSpPr>
          <p:cNvPr id="6"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rgbClr val="5C5C5C"/>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3</a:t>
            </a:fld>
            <a:endParaRPr kumimoji="0" lang="en-US" sz="1100" b="0" i="0" u="none" strike="noStrike" kern="1200" cap="none" spc="0" normalizeH="0" baseline="0" noProof="0" dirty="0">
              <a:ln>
                <a:noFill/>
              </a:ln>
              <a:solidFill>
                <a:srgbClr val="5C5C5C"/>
              </a:solidFill>
              <a:effectLst/>
              <a:uLnTx/>
              <a:uFillTx/>
              <a:latin typeface="Tahoma" pitchFamily="34" charset="0"/>
              <a:ea typeface="+mn-ea"/>
              <a:cs typeface="Arial" pitchFamily="34" charset="0"/>
            </a:endParaRPr>
          </a:p>
        </p:txBody>
      </p:sp>
      <p:sp>
        <p:nvSpPr>
          <p:cNvPr id="15" name="Right Arrow 14"/>
          <p:cNvSpPr/>
          <p:nvPr/>
        </p:nvSpPr>
        <p:spPr>
          <a:xfrm>
            <a:off x="383545" y="4404070"/>
            <a:ext cx="294085" cy="308430"/>
          </a:xfrm>
          <a:prstGeom prst="rightArrow">
            <a:avLst/>
          </a:prstGeom>
          <a:solidFill>
            <a:schemeClr val="accent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374649" y="1948064"/>
            <a:ext cx="455724" cy="523220"/>
          </a:xfrm>
          <a:prstGeom prst="rect">
            <a:avLst/>
          </a:prstGeom>
        </p:spPr>
        <p:txBody>
          <a:bodyPr wrap="none">
            <a:spAutoFit/>
          </a:bodyPr>
          <a:lstStyle/>
          <a:p>
            <a:r>
              <a:rPr lang="en-US" sz="2800" dirty="0">
                <a:solidFill>
                  <a:schemeClr val="accent3">
                    <a:lumMod val="75000"/>
                  </a:schemeClr>
                </a:solidFill>
                <a:latin typeface="Zapf Dingbats"/>
                <a:ea typeface="Zapf Dingbats"/>
                <a:cs typeface="Zapf Dingbats"/>
              </a:rPr>
              <a:t>✓</a:t>
            </a:r>
            <a:endParaRPr lang="en-US" sz="2800" dirty="0">
              <a:solidFill>
                <a:schemeClr val="accent3">
                  <a:lumMod val="75000"/>
                </a:schemeClr>
              </a:solidFill>
            </a:endParaRPr>
          </a:p>
        </p:txBody>
      </p:sp>
      <p:sp>
        <p:nvSpPr>
          <p:cNvPr id="17" name="Rectangle 16"/>
          <p:cNvSpPr/>
          <p:nvPr/>
        </p:nvSpPr>
        <p:spPr>
          <a:xfrm>
            <a:off x="383545" y="2618257"/>
            <a:ext cx="455724" cy="523220"/>
          </a:xfrm>
          <a:prstGeom prst="rect">
            <a:avLst/>
          </a:prstGeom>
        </p:spPr>
        <p:txBody>
          <a:bodyPr wrap="none">
            <a:spAutoFit/>
          </a:bodyPr>
          <a:lstStyle/>
          <a:p>
            <a:r>
              <a:rPr lang="en-US" sz="2800" dirty="0">
                <a:solidFill>
                  <a:schemeClr val="accent3">
                    <a:lumMod val="75000"/>
                  </a:schemeClr>
                </a:solidFill>
                <a:latin typeface="Zapf Dingbats"/>
                <a:ea typeface="Zapf Dingbats"/>
                <a:cs typeface="Zapf Dingbats"/>
              </a:rPr>
              <a:t>✓</a:t>
            </a:r>
            <a:endParaRPr lang="en-US" sz="2800" dirty="0">
              <a:solidFill>
                <a:schemeClr val="accent3">
                  <a:lumMod val="75000"/>
                </a:schemeClr>
              </a:solidFill>
            </a:endParaRPr>
          </a:p>
        </p:txBody>
      </p:sp>
      <p:sp>
        <p:nvSpPr>
          <p:cNvPr id="18" name="Rectangle 17"/>
          <p:cNvSpPr/>
          <p:nvPr/>
        </p:nvSpPr>
        <p:spPr>
          <a:xfrm>
            <a:off x="383545" y="3276765"/>
            <a:ext cx="455724" cy="523220"/>
          </a:xfrm>
          <a:prstGeom prst="rect">
            <a:avLst/>
          </a:prstGeom>
        </p:spPr>
        <p:txBody>
          <a:bodyPr wrap="none">
            <a:spAutoFit/>
          </a:bodyPr>
          <a:lstStyle/>
          <a:p>
            <a:r>
              <a:rPr lang="en-US" sz="2800" dirty="0">
                <a:solidFill>
                  <a:schemeClr val="accent3">
                    <a:lumMod val="75000"/>
                  </a:schemeClr>
                </a:solidFill>
                <a:latin typeface="Zapf Dingbats"/>
                <a:ea typeface="Zapf Dingbats"/>
                <a:cs typeface="Zapf Dingbats"/>
              </a:rPr>
              <a:t>✓</a:t>
            </a:r>
            <a:endParaRPr lang="en-US" sz="2800" dirty="0">
              <a:solidFill>
                <a:schemeClr val="accent3">
                  <a:lumMod val="75000"/>
                </a:schemeClr>
              </a:solidFill>
            </a:endParaRPr>
          </a:p>
        </p:txBody>
      </p:sp>
      <p:sp>
        <p:nvSpPr>
          <p:cNvPr id="19" name="Rectangle 18"/>
          <p:cNvSpPr/>
          <p:nvPr/>
        </p:nvSpPr>
        <p:spPr>
          <a:xfrm>
            <a:off x="383545" y="3782713"/>
            <a:ext cx="455724" cy="523220"/>
          </a:xfrm>
          <a:prstGeom prst="rect">
            <a:avLst/>
          </a:prstGeom>
        </p:spPr>
        <p:txBody>
          <a:bodyPr wrap="none">
            <a:spAutoFit/>
          </a:bodyPr>
          <a:lstStyle/>
          <a:p>
            <a:r>
              <a:rPr lang="en-US" sz="2800" dirty="0">
                <a:solidFill>
                  <a:schemeClr val="accent3">
                    <a:lumMod val="75000"/>
                  </a:schemeClr>
                </a:solidFill>
                <a:latin typeface="Zapf Dingbats"/>
                <a:ea typeface="Zapf Dingbats"/>
                <a:cs typeface="Zapf Dingbats"/>
              </a:rPr>
              <a:t>✓</a:t>
            </a:r>
            <a:endParaRPr lang="en-US" sz="2800" dirty="0">
              <a:solidFill>
                <a:schemeClr val="accent3">
                  <a:lumMod val="75000"/>
                </a:schemeClr>
              </a:solidFill>
            </a:endParaRPr>
          </a:p>
        </p:txBody>
      </p:sp>
      <p:sp>
        <p:nvSpPr>
          <p:cNvPr id="11" name="TextBox 10"/>
          <p:cNvSpPr txBox="1"/>
          <p:nvPr/>
        </p:nvSpPr>
        <p:spPr>
          <a:xfrm>
            <a:off x="4811931" y="1344168"/>
            <a:ext cx="3874869" cy="1815882"/>
          </a:xfrm>
          <a:prstGeom prst="rect">
            <a:avLst/>
          </a:prstGeom>
          <a:noFill/>
        </p:spPr>
        <p:txBody>
          <a:bodyPr wrap="square" rtlCol="0">
            <a:spAutoFit/>
          </a:bodyPr>
          <a:lstStyle/>
          <a:p>
            <a:r>
              <a:rPr lang="en-US" sz="2800" dirty="0" smtClean="0">
                <a:solidFill>
                  <a:srgbClr val="5C5C5C"/>
                </a:solidFill>
              </a:rPr>
              <a:t>In this module we will cover: Getting Started With </a:t>
            </a:r>
            <a:r>
              <a:rPr lang="en-US" sz="2800" dirty="0">
                <a:solidFill>
                  <a:srgbClr val="5C5C5C"/>
                </a:solidFill>
              </a:rPr>
              <a:t>Y</a:t>
            </a:r>
            <a:r>
              <a:rPr lang="en-US" sz="2800" dirty="0" smtClean="0">
                <a:solidFill>
                  <a:srgbClr val="5C5C5C"/>
                </a:solidFill>
              </a:rPr>
              <a:t>our Vested Journey</a:t>
            </a:r>
            <a:endParaRPr lang="en-US" sz="2800" dirty="0">
              <a:solidFill>
                <a:srgbClr val="5C5C5C"/>
              </a:solidFill>
            </a:endParaRPr>
          </a:p>
        </p:txBody>
      </p:sp>
      <p:sp>
        <p:nvSpPr>
          <p:cNvPr id="14" name="Rectangle 13"/>
          <p:cNvSpPr/>
          <p:nvPr/>
        </p:nvSpPr>
        <p:spPr>
          <a:xfrm>
            <a:off x="464539" y="5468468"/>
            <a:ext cx="8222261" cy="584775"/>
          </a:xfrm>
          <a:prstGeom prst="rect">
            <a:avLst/>
          </a:prstGeom>
          <a:noFill/>
        </p:spPr>
        <p:txBody>
          <a:bodyPr wrap="square">
            <a:spAutoFit/>
          </a:bodyPr>
          <a:lstStyle/>
          <a:p>
            <a:pPr algn="ctr"/>
            <a:r>
              <a:rPr lang="en-US" sz="1600" b="1" dirty="0" smtClean="0">
                <a:solidFill>
                  <a:srgbClr val="5C5C5C"/>
                </a:solidFill>
                <a:latin typeface="Arial" pitchFamily="34" charset="0"/>
              </a:rPr>
              <a:t>To download these modules for private use: </a:t>
            </a:r>
            <a:endParaRPr lang="en-US" sz="1600" b="1" dirty="0">
              <a:solidFill>
                <a:srgbClr val="5C5C5C"/>
              </a:solidFill>
              <a:latin typeface="Arial" pitchFamily="34" charset="0"/>
            </a:endParaRPr>
          </a:p>
          <a:p>
            <a:pPr algn="ctr"/>
            <a:r>
              <a:rPr lang="en-US" sz="1600" u="sng" dirty="0">
                <a:hlinkClick r:id="rId3"/>
              </a:rPr>
              <a:t>http://www.vestedway.com/vested-orientation-download/</a:t>
            </a:r>
            <a:endParaRPr lang="en-US" sz="1600" b="1" dirty="0" smtClean="0">
              <a:solidFill>
                <a:srgbClr val="5C5C5C"/>
              </a:solidFill>
              <a:latin typeface="Arial" pitchFamily="34" charset="0"/>
            </a:endParaRPr>
          </a:p>
        </p:txBody>
      </p:sp>
    </p:spTree>
    <p:extLst>
      <p:ext uri="{BB962C8B-B14F-4D97-AF65-F5344CB8AC3E}">
        <p14:creationId xmlns:p14="http://schemas.microsoft.com/office/powerpoint/2010/main" val="112700474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1"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35" presetClass="emph" presetSubtype="0" repeatCount="5000" fill="hold" grpId="0" nodeType="afterEffect">
                                  <p:stCondLst>
                                    <p:cond delay="0"/>
                                  </p:stCondLst>
                                  <p:childTnLst>
                                    <p:anim calcmode="discrete" valueType="str">
                                      <p:cBhvr>
                                        <p:cTn id="14" dur="1000" fill="hold"/>
                                        <p:tgtEl>
                                          <p:spTgt spid="15"/>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840"/>
          <p:cNvSpPr>
            <a:spLocks noGrp="1" noChangeArrowheads="1"/>
          </p:cNvSpPr>
          <p:nvPr>
            <p:ph type="title"/>
          </p:nvPr>
        </p:nvSpPr>
        <p:spPr/>
        <p:txBody>
          <a:bodyPr/>
          <a:lstStyle/>
          <a:p>
            <a:r>
              <a:rPr lang="en-US" dirty="0" smtClean="0"/>
              <a:t>What You Will Learn….</a:t>
            </a:r>
          </a:p>
        </p:txBody>
      </p:sp>
      <p:sp>
        <p:nvSpPr>
          <p:cNvPr id="6" name="Rectangle 841"/>
          <p:cNvSpPr txBox="1">
            <a:spLocks noChangeArrowheads="1"/>
          </p:cNvSpPr>
          <p:nvPr/>
        </p:nvSpPr>
        <p:spPr bwMode="auto">
          <a:xfrm>
            <a:off x="471948" y="1162213"/>
            <a:ext cx="8214852" cy="4965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85750" indent="-285750">
              <a:buFont typeface="Arial"/>
              <a:buChar char="•"/>
            </a:pPr>
            <a:r>
              <a:rPr lang="en-US" sz="3000" dirty="0" smtClean="0"/>
              <a:t>Learn The Key Steps In A Typical Vested Journey</a:t>
            </a:r>
          </a:p>
          <a:p>
            <a:pPr marL="285750" indent="-285750">
              <a:buFont typeface="Arial"/>
              <a:buChar char="•"/>
            </a:pPr>
            <a:endParaRPr lang="en-US" sz="3000" dirty="0" smtClean="0"/>
          </a:p>
          <a:p>
            <a:pPr marL="285750" indent="-285750">
              <a:buFont typeface="Arial"/>
              <a:buChar char="•"/>
            </a:pPr>
            <a:r>
              <a:rPr lang="en-US" sz="3000" dirty="0" smtClean="0"/>
              <a:t>See First Hand How The Dell – GENCO ATC Journey Progressed</a:t>
            </a:r>
          </a:p>
          <a:p>
            <a:pPr marL="285750" indent="-285750">
              <a:buFont typeface="Arial"/>
              <a:buChar char="•"/>
            </a:pPr>
            <a:endParaRPr lang="en-US" sz="3000" dirty="0"/>
          </a:p>
          <a:p>
            <a:pPr marL="285750" indent="-285750">
              <a:buFont typeface="Arial"/>
              <a:buChar char="•"/>
            </a:pPr>
            <a:r>
              <a:rPr lang="en-US" sz="3000" dirty="0" smtClean="0"/>
              <a:t>See First Hand How The Novartis – UPS Journey Progressed</a:t>
            </a:r>
          </a:p>
          <a:p>
            <a:pPr marL="285750" indent="-285750">
              <a:buFont typeface="Arial"/>
              <a:buChar char="•"/>
            </a:pPr>
            <a:endParaRPr lang="en-US" sz="3000" dirty="0"/>
          </a:p>
          <a:p>
            <a:pPr marL="285750" indent="-285750">
              <a:buFont typeface="Arial"/>
              <a:buChar char="•"/>
            </a:pPr>
            <a:r>
              <a:rPr lang="en-US" sz="3000" dirty="0" smtClean="0"/>
              <a:t>Learn Some Tips To Building Buy In For Your Vested Journey</a:t>
            </a:r>
            <a:endParaRPr lang="en-US" sz="3200" dirty="0" smtClean="0"/>
          </a:p>
          <a:p>
            <a:pPr marR="0" lvl="0" algn="l" defTabSz="969963" rtl="0" eaLnBrk="0" fontAlgn="base" latinLnBrk="0" hangingPunct="0">
              <a:lnSpc>
                <a:spcPct val="100000"/>
              </a:lnSpc>
              <a:spcBef>
                <a:spcPct val="0"/>
              </a:spcBef>
              <a:spcAft>
                <a:spcPts val="1800"/>
              </a:spcAft>
              <a:buClrTx/>
              <a:buSzPct val="100000"/>
              <a:tabLst/>
              <a:defRPr/>
            </a:pPr>
            <a:endParaRPr kumimoji="0" lang="en-US" sz="3600" b="1" i="1" u="none" strike="noStrike" kern="0" cap="none" spc="0" normalizeH="0" baseline="0" noProof="0" dirty="0" smtClean="0">
              <a:ln>
                <a:noFill/>
              </a:ln>
              <a:solidFill>
                <a:srgbClr val="FF8000"/>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0A9724E5-0A80-3C41-8955-F8E17D92E2DB}" type="slidenum">
              <a:rPr lang="en-US" smtClean="0"/>
              <a:pPr/>
              <a:t>4</a:t>
            </a:fld>
            <a:endParaRPr lang="en-US" dirty="0"/>
          </a:p>
        </p:txBody>
      </p:sp>
    </p:spTree>
    <p:extLst>
      <p:ext uri="{BB962C8B-B14F-4D97-AF65-F5344CB8AC3E}">
        <p14:creationId xmlns:p14="http://schemas.microsoft.com/office/powerpoint/2010/main" val="37278822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840"/>
          <p:cNvSpPr>
            <a:spLocks noGrp="1" noChangeArrowheads="1"/>
          </p:cNvSpPr>
          <p:nvPr>
            <p:ph type="title"/>
          </p:nvPr>
        </p:nvSpPr>
        <p:spPr/>
        <p:txBody>
          <a:bodyPr/>
          <a:lstStyle/>
          <a:p>
            <a:r>
              <a:rPr lang="en-US" dirty="0" smtClean="0"/>
              <a:t>What You Will Learn….</a:t>
            </a:r>
          </a:p>
        </p:txBody>
      </p:sp>
      <p:sp>
        <p:nvSpPr>
          <p:cNvPr id="6" name="Rectangle 841"/>
          <p:cNvSpPr txBox="1">
            <a:spLocks noChangeArrowheads="1"/>
          </p:cNvSpPr>
          <p:nvPr/>
        </p:nvSpPr>
        <p:spPr bwMode="auto">
          <a:xfrm>
            <a:off x="471948" y="1162213"/>
            <a:ext cx="8214852" cy="4965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85750" indent="-285750">
              <a:buFont typeface="Arial"/>
              <a:buChar char="•"/>
            </a:pPr>
            <a:r>
              <a:rPr lang="en-US" sz="3000" b="1" i="1" dirty="0" smtClean="0">
                <a:solidFill>
                  <a:srgbClr val="F77F00"/>
                </a:solidFill>
              </a:rPr>
              <a:t>Learn The Key Steps In A Typical Vested Journey</a:t>
            </a:r>
          </a:p>
          <a:p>
            <a:pPr marL="285750" indent="-285750">
              <a:buFont typeface="Arial"/>
              <a:buChar char="•"/>
            </a:pPr>
            <a:endParaRPr lang="en-US" sz="3000" dirty="0" smtClean="0"/>
          </a:p>
          <a:p>
            <a:pPr marL="285750" indent="-285750">
              <a:buFont typeface="Arial"/>
              <a:buChar char="•"/>
            </a:pPr>
            <a:r>
              <a:rPr lang="en-US" sz="3000" dirty="0" smtClean="0"/>
              <a:t>See First Hand How The Dell – GENCO ATC Journey Progressed</a:t>
            </a:r>
          </a:p>
          <a:p>
            <a:pPr marL="285750" indent="-285750">
              <a:buFont typeface="Arial"/>
              <a:buChar char="•"/>
            </a:pPr>
            <a:endParaRPr lang="en-US" sz="3000" dirty="0"/>
          </a:p>
          <a:p>
            <a:pPr marL="285750" indent="-285750">
              <a:buFont typeface="Arial"/>
              <a:buChar char="•"/>
            </a:pPr>
            <a:r>
              <a:rPr lang="en-US" sz="3000" dirty="0"/>
              <a:t>See </a:t>
            </a:r>
            <a:r>
              <a:rPr lang="en-US" sz="3000" dirty="0" smtClean="0"/>
              <a:t>First Hand How The </a:t>
            </a:r>
            <a:r>
              <a:rPr lang="en-US" sz="3000" dirty="0"/>
              <a:t>Novartis – UPS </a:t>
            </a:r>
            <a:r>
              <a:rPr lang="en-US" sz="3000" dirty="0" smtClean="0"/>
              <a:t>Journey Progressed</a:t>
            </a:r>
          </a:p>
          <a:p>
            <a:pPr marL="285750" indent="-285750">
              <a:buFont typeface="Arial"/>
              <a:buChar char="•"/>
            </a:pPr>
            <a:endParaRPr lang="en-US" sz="3000" dirty="0" smtClean="0"/>
          </a:p>
          <a:p>
            <a:pPr marL="285750" indent="-285750">
              <a:buFont typeface="Arial"/>
              <a:buChar char="•"/>
            </a:pPr>
            <a:r>
              <a:rPr lang="en-US" sz="3000" dirty="0" smtClean="0"/>
              <a:t>Learn Some Tips For Building Buy-In For Your </a:t>
            </a:r>
            <a:r>
              <a:rPr lang="en-US" sz="3000" dirty="0"/>
              <a:t>Vested </a:t>
            </a:r>
            <a:r>
              <a:rPr lang="en-US" sz="3000" dirty="0" smtClean="0"/>
              <a:t>Journey</a:t>
            </a:r>
            <a:endParaRPr lang="en-US" sz="6000" dirty="0"/>
          </a:p>
          <a:p>
            <a:pPr marL="285750" indent="-285750">
              <a:buFont typeface="Arial"/>
              <a:buChar char="•"/>
            </a:pPr>
            <a:endParaRPr lang="en-US" sz="3200" dirty="0" smtClean="0"/>
          </a:p>
          <a:p>
            <a:pPr marR="0" lvl="0" algn="l" defTabSz="969963" rtl="0" eaLnBrk="0" fontAlgn="base" latinLnBrk="0" hangingPunct="0">
              <a:lnSpc>
                <a:spcPct val="100000"/>
              </a:lnSpc>
              <a:spcBef>
                <a:spcPct val="0"/>
              </a:spcBef>
              <a:spcAft>
                <a:spcPts val="1800"/>
              </a:spcAft>
              <a:buClrTx/>
              <a:buSzPct val="100000"/>
              <a:tabLst/>
              <a:defRPr/>
            </a:pPr>
            <a:endParaRPr kumimoji="0" lang="en-US" sz="3600" b="1" i="1" u="none" strike="noStrike" kern="0" cap="none" spc="0" normalizeH="0" baseline="0" noProof="0" dirty="0" smtClean="0">
              <a:ln>
                <a:noFill/>
              </a:ln>
              <a:solidFill>
                <a:srgbClr val="FF8000"/>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0A9724E5-0A80-3C41-8955-F8E17D92E2DB}" type="slidenum">
              <a:rPr lang="en-US" smtClean="0"/>
              <a:pPr/>
              <a:t>5</a:t>
            </a:fld>
            <a:endParaRPr lang="en-US" dirty="0"/>
          </a:p>
        </p:txBody>
      </p:sp>
    </p:spTree>
    <p:extLst>
      <p:ext uri="{BB962C8B-B14F-4D97-AF65-F5344CB8AC3E}">
        <p14:creationId xmlns:p14="http://schemas.microsoft.com/office/powerpoint/2010/main" val="9049712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4 Phases To Support A Vested Journey</a:t>
            </a:r>
            <a:endParaRPr lang="en-US" sz="2400" i="1" dirty="0"/>
          </a:p>
        </p:txBody>
      </p:sp>
      <p:sp>
        <p:nvSpPr>
          <p:cNvPr id="6" name="Chevron 5"/>
          <p:cNvSpPr/>
          <p:nvPr/>
        </p:nvSpPr>
        <p:spPr bwMode="auto">
          <a:xfrm>
            <a:off x="6834745" y="1014705"/>
            <a:ext cx="2240280" cy="548640"/>
          </a:xfrm>
          <a:prstGeom prst="chevron">
            <a:avLst/>
          </a:prstGeom>
          <a:solidFill>
            <a:srgbClr val="F77C0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a:r>
              <a:rPr lang="en-US" sz="1600" b="1" dirty="0" smtClean="0">
                <a:solidFill>
                  <a:schemeClr val="bg1"/>
                </a:solidFill>
                <a:latin typeface="Arial" pitchFamily="34" charset="0"/>
              </a:rPr>
              <a:t>Mastery</a:t>
            </a:r>
          </a:p>
        </p:txBody>
      </p:sp>
      <p:sp>
        <p:nvSpPr>
          <p:cNvPr id="7" name="Chevron 6"/>
          <p:cNvSpPr/>
          <p:nvPr/>
        </p:nvSpPr>
        <p:spPr bwMode="auto">
          <a:xfrm>
            <a:off x="4820283" y="1014705"/>
            <a:ext cx="2240280" cy="548640"/>
          </a:xfrm>
          <a:prstGeom prst="chevron">
            <a:avLst/>
          </a:prstGeom>
          <a:solidFill>
            <a:srgbClr val="F77C0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a:r>
              <a:rPr lang="en-US" sz="1600" b="1" dirty="0" smtClean="0">
                <a:solidFill>
                  <a:schemeClr val="bg1"/>
                </a:solidFill>
                <a:latin typeface="Arial" pitchFamily="34" charset="0"/>
              </a:rPr>
              <a:t>Implementation</a:t>
            </a:r>
          </a:p>
        </p:txBody>
      </p:sp>
      <p:sp>
        <p:nvSpPr>
          <p:cNvPr id="8" name="Chevron 7"/>
          <p:cNvSpPr/>
          <p:nvPr/>
        </p:nvSpPr>
        <p:spPr bwMode="auto">
          <a:xfrm>
            <a:off x="2820570" y="1014705"/>
            <a:ext cx="2240280" cy="548640"/>
          </a:xfrm>
          <a:prstGeom prst="chevron">
            <a:avLst/>
          </a:prstGeom>
          <a:solidFill>
            <a:srgbClr val="F77C0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a:r>
              <a:rPr lang="en-US" sz="1600" b="1" dirty="0" smtClean="0">
                <a:solidFill>
                  <a:schemeClr val="bg1"/>
                </a:solidFill>
                <a:latin typeface="Arial" pitchFamily="34" charset="0"/>
              </a:rPr>
              <a:t>Understanding</a:t>
            </a:r>
          </a:p>
        </p:txBody>
      </p:sp>
      <p:sp>
        <p:nvSpPr>
          <p:cNvPr id="9" name="Chevron 8"/>
          <p:cNvSpPr/>
          <p:nvPr/>
        </p:nvSpPr>
        <p:spPr bwMode="auto">
          <a:xfrm>
            <a:off x="806109" y="1014705"/>
            <a:ext cx="2240280" cy="548640"/>
          </a:xfrm>
          <a:prstGeom prst="chevron">
            <a:avLst/>
          </a:prstGeom>
          <a:solidFill>
            <a:srgbClr val="F77C0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a:r>
              <a:rPr lang="en-US" sz="1600" b="1" dirty="0" smtClean="0">
                <a:solidFill>
                  <a:schemeClr val="bg1"/>
                </a:solidFill>
                <a:latin typeface="Arial" pitchFamily="34" charset="0"/>
              </a:rPr>
              <a:t>Awareness</a:t>
            </a:r>
          </a:p>
        </p:txBody>
      </p:sp>
      <p:sp>
        <p:nvSpPr>
          <p:cNvPr id="11"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rgbClr val="5C5C5C"/>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6</a:t>
            </a:fld>
            <a:endParaRPr kumimoji="0" lang="en-US" sz="1100" b="0" i="0" u="none" strike="noStrike" kern="1200" cap="none" spc="0" normalizeH="0" baseline="0" noProof="0" dirty="0">
              <a:ln>
                <a:noFill/>
              </a:ln>
              <a:solidFill>
                <a:srgbClr val="5C5C5C"/>
              </a:solidFill>
              <a:effectLst/>
              <a:uLnTx/>
              <a:uFillTx/>
              <a:latin typeface="Tahoma" pitchFamily="34" charset="0"/>
              <a:ea typeface="+mn-ea"/>
              <a:cs typeface="Arial" pitchFamily="34" charset="0"/>
            </a:endParaRPr>
          </a:p>
        </p:txBody>
      </p:sp>
      <p:graphicFrame>
        <p:nvGraphicFramePr>
          <p:cNvPr id="13" name="Table 12"/>
          <p:cNvGraphicFramePr>
            <a:graphicFrameLocks noGrp="1"/>
          </p:cNvGraphicFramePr>
          <p:nvPr>
            <p:extLst>
              <p:ext uri="{D42A27DB-BD31-4B8C-83A1-F6EECF244321}">
                <p14:modId xmlns:p14="http://schemas.microsoft.com/office/powerpoint/2010/main" val="3728724517"/>
              </p:ext>
            </p:extLst>
          </p:nvPr>
        </p:nvGraphicFramePr>
        <p:xfrm>
          <a:off x="806109" y="1596571"/>
          <a:ext cx="1982061" cy="4481949"/>
        </p:xfrm>
        <a:graphic>
          <a:graphicData uri="http://schemas.openxmlformats.org/drawingml/2006/table">
            <a:tbl>
              <a:tblPr firstRow="1" bandRow="1">
                <a:tableStyleId>{5C22544A-7EE6-4342-B048-85BDC9FD1C3A}</a:tableStyleId>
              </a:tblPr>
              <a:tblGrid>
                <a:gridCol w="1982061"/>
              </a:tblGrid>
              <a:tr h="3107657">
                <a:tc>
                  <a:txBody>
                    <a:bodyPr/>
                    <a:lstStyle/>
                    <a:p>
                      <a:pPr marL="0" marR="0" lvl="0" indent="0" algn="ctr" defTabSz="457200" rtl="0" eaLnBrk="1" fontAlgn="auto" latinLnBrk="0" hangingPunct="1">
                        <a:lnSpc>
                          <a:spcPct val="100000"/>
                        </a:lnSpc>
                        <a:spcBef>
                          <a:spcPts val="0"/>
                        </a:spcBef>
                        <a:spcAft>
                          <a:spcPts val="0"/>
                        </a:spcAft>
                        <a:buClrTx/>
                        <a:buSzTx/>
                        <a:buFont typeface="Arial"/>
                        <a:buNone/>
                        <a:tabLst/>
                        <a:defRPr/>
                      </a:pPr>
                      <a:r>
                        <a:rPr kumimoji="0" lang="en-US" sz="1400" b="1" i="1" u="none" strike="noStrike" kern="1200" cap="none" spc="0" normalizeH="0" baseline="0" noProof="0" dirty="0" smtClean="0">
                          <a:ln>
                            <a:noFill/>
                          </a:ln>
                          <a:solidFill>
                            <a:srgbClr val="5C5C5C"/>
                          </a:solidFill>
                          <a:effectLst/>
                          <a:uLnTx/>
                          <a:uFillTx/>
                          <a:latin typeface="Arial" pitchFamily="34" charset="0"/>
                          <a:ea typeface="+mn-ea"/>
                          <a:cs typeface="Arial" pitchFamily="34" charset="0"/>
                        </a:rPr>
                        <a:t>Courseware</a:t>
                      </a:r>
                      <a:endParaRPr kumimoji="0" lang="en-US" sz="1400" b="1" i="0" u="none" strike="noStrike" kern="1200" cap="none" spc="0" normalizeH="0" baseline="0" noProof="0" dirty="0" smtClean="0">
                        <a:ln>
                          <a:noFill/>
                        </a:ln>
                        <a:solidFill>
                          <a:srgbClr val="5C5C5C"/>
                        </a:solidFill>
                        <a:effectLst/>
                        <a:uLnTx/>
                        <a:uFillTx/>
                        <a:latin typeface="Arial" pitchFamily="34" charset="0"/>
                        <a:ea typeface="+mn-ea"/>
                        <a:cs typeface="Arial" pitchFamily="34" charset="0"/>
                      </a:endParaRPr>
                    </a:p>
                    <a:p>
                      <a:pPr marL="117475" marR="0" lvl="0" indent="-117475" algn="l" defTabSz="457200" rtl="0" eaLnBrk="1" fontAlgn="auto" latinLnBrk="0" hangingPunct="1">
                        <a:lnSpc>
                          <a:spcPct val="100000"/>
                        </a:lnSpc>
                        <a:spcBef>
                          <a:spcPts val="0"/>
                        </a:spcBef>
                        <a:spcAft>
                          <a:spcPts val="0"/>
                        </a:spcAft>
                        <a:buClrTx/>
                        <a:buSzTx/>
                        <a:buFont typeface="Arial"/>
                        <a:buChar char="•"/>
                        <a:tabLst/>
                        <a:defRPr/>
                      </a:pPr>
                      <a:r>
                        <a:rPr kumimoji="0" lang="en-US" sz="1400" b="1" i="0" u="none" strike="noStrike" kern="1200" cap="none" spc="0" normalizeH="0" baseline="0" noProof="0" dirty="0" smtClean="0">
                          <a:ln>
                            <a:noFill/>
                          </a:ln>
                          <a:solidFill>
                            <a:srgbClr val="F77F00"/>
                          </a:solidFill>
                          <a:effectLst/>
                          <a:uLnTx/>
                          <a:uFillTx/>
                          <a:latin typeface="Arial" pitchFamily="34" charset="0"/>
                          <a:ea typeface="+mn-ea"/>
                          <a:cs typeface="Arial" pitchFamily="34" charset="0"/>
                          <a:hlinkClick r:id="rId2"/>
                        </a:rPr>
                        <a:t>Vested Orientation (six free online modules)</a:t>
                      </a:r>
                      <a:endParaRPr kumimoji="0" lang="en-US" sz="1400" b="1" i="0" u="none" strike="noStrike" kern="1200" cap="none" spc="0" normalizeH="0" baseline="0" noProof="0" dirty="0" smtClean="0">
                        <a:ln>
                          <a:noFill/>
                        </a:ln>
                        <a:solidFill>
                          <a:srgbClr val="F77F00"/>
                        </a:solidFill>
                        <a:effectLst/>
                        <a:uLnTx/>
                        <a:uFillTx/>
                        <a:latin typeface="Arial" pitchFamily="34" charset="0"/>
                        <a:ea typeface="+mn-ea"/>
                        <a:cs typeface="Arial" pitchFamily="34" charset="0"/>
                      </a:endParaRPr>
                    </a:p>
                    <a:p>
                      <a:pPr marL="117475" marR="0" lvl="0" indent="-117475" algn="l" defTabSz="457200" rtl="0" eaLnBrk="1" fontAlgn="auto" latinLnBrk="0" hangingPunct="1">
                        <a:lnSpc>
                          <a:spcPct val="100000"/>
                        </a:lnSpc>
                        <a:spcBef>
                          <a:spcPts val="0"/>
                        </a:spcBef>
                        <a:spcAft>
                          <a:spcPts val="0"/>
                        </a:spcAft>
                        <a:buClrTx/>
                        <a:buSzTx/>
                        <a:buFont typeface="Arial"/>
                        <a:buChar char="•"/>
                        <a:tabLst/>
                        <a:defRPr/>
                      </a:pPr>
                      <a:endParaRPr kumimoji="0" lang="en-US" sz="1400" b="1" i="0" u="none" strike="noStrike" kern="1200" cap="none" spc="0" normalizeH="0" baseline="0" noProof="0" dirty="0" smtClean="0">
                        <a:ln>
                          <a:noFill/>
                        </a:ln>
                        <a:solidFill>
                          <a:srgbClr val="F77F00"/>
                        </a:solidFill>
                        <a:effectLst/>
                        <a:uLnTx/>
                        <a:uFillTx/>
                        <a:latin typeface="Arial" pitchFamily="34" charset="0"/>
                        <a:ea typeface="+mn-ea"/>
                        <a:cs typeface="Arial" pitchFamily="34" charset="0"/>
                      </a:endParaRPr>
                    </a:p>
                    <a:p>
                      <a:pPr marL="0" marR="0" lvl="0" indent="0" algn="ctr" defTabSz="457200" rtl="0" eaLnBrk="1" fontAlgn="auto" latinLnBrk="0" hangingPunct="1">
                        <a:lnSpc>
                          <a:spcPct val="100000"/>
                        </a:lnSpc>
                        <a:spcBef>
                          <a:spcPts val="0"/>
                        </a:spcBef>
                        <a:spcAft>
                          <a:spcPts val="0"/>
                        </a:spcAft>
                        <a:buClrTx/>
                        <a:buSzTx/>
                        <a:buFont typeface="Arial"/>
                        <a:buNone/>
                        <a:tabLst/>
                        <a:defRPr/>
                      </a:pPr>
                      <a:r>
                        <a:rPr kumimoji="0" lang="en-US" sz="1400" b="1" i="1" u="none" strike="noStrike" kern="1200" cap="none" spc="0" normalizeH="0" baseline="0" noProof="0" dirty="0" smtClean="0">
                          <a:ln>
                            <a:noFill/>
                          </a:ln>
                          <a:solidFill>
                            <a:srgbClr val="000000">
                              <a:lumMod val="75000"/>
                              <a:lumOff val="25000"/>
                            </a:srgbClr>
                          </a:solidFill>
                          <a:effectLst/>
                          <a:uLnTx/>
                          <a:uFillTx/>
                          <a:latin typeface="Arial" pitchFamily="34" charset="0"/>
                          <a:ea typeface="+mn-ea"/>
                          <a:cs typeface="Arial" pitchFamily="34" charset="0"/>
                        </a:rPr>
                        <a:t>Support</a:t>
                      </a:r>
                      <a:endParaRPr kumimoji="0" lang="en-US" sz="1400" b="1" i="1" u="none" strike="noStrike" kern="1200" cap="none" spc="0" normalizeH="0" baseline="0" noProof="0" dirty="0" smtClean="0">
                        <a:ln>
                          <a:noFill/>
                        </a:ln>
                        <a:solidFill>
                          <a:srgbClr val="5C5C5C"/>
                        </a:solidFill>
                        <a:effectLst/>
                        <a:uLnTx/>
                        <a:uFillTx/>
                        <a:latin typeface="Arial" pitchFamily="34" charset="0"/>
                        <a:ea typeface="+mn-ea"/>
                        <a:cs typeface="Arial" pitchFamily="34" charset="0"/>
                      </a:endParaRPr>
                    </a:p>
                    <a:p>
                      <a:pPr marL="117475" marR="0" lvl="0" indent="-117475" algn="l" defTabSz="457200" rtl="0" eaLnBrk="1" fontAlgn="auto" latinLnBrk="0" hangingPunct="1">
                        <a:lnSpc>
                          <a:spcPct val="100000"/>
                        </a:lnSpc>
                        <a:spcBef>
                          <a:spcPts val="0"/>
                        </a:spcBef>
                        <a:spcAft>
                          <a:spcPts val="0"/>
                        </a:spcAft>
                        <a:buClrTx/>
                        <a:buSzTx/>
                        <a:buFont typeface="Arial"/>
                        <a:buChar char="•"/>
                        <a:tabLst/>
                        <a:defRPr/>
                      </a:pPr>
                      <a:r>
                        <a:rPr kumimoji="0" lang="en-US" sz="1400" b="1" i="0" u="none" strike="noStrike" kern="1200" cap="none" spc="0" normalizeH="0" baseline="0" noProof="0" dirty="0" smtClean="0">
                          <a:ln>
                            <a:noFill/>
                          </a:ln>
                          <a:solidFill>
                            <a:srgbClr val="5C5C5C"/>
                          </a:solidFill>
                          <a:effectLst/>
                          <a:uLnTx/>
                          <a:uFillTx/>
                          <a:latin typeface="Arial" pitchFamily="34" charset="0"/>
                          <a:ea typeface="+mn-ea"/>
                          <a:cs typeface="Arial" pitchFamily="34" charset="0"/>
                        </a:rPr>
                        <a:t>Speeches</a:t>
                      </a:r>
                    </a:p>
                    <a:p>
                      <a:pPr marL="117475" marR="0" lvl="0" indent="-117475" algn="l" defTabSz="457200" rtl="0" eaLnBrk="1" fontAlgn="auto" latinLnBrk="0" hangingPunct="1">
                        <a:lnSpc>
                          <a:spcPct val="100000"/>
                        </a:lnSpc>
                        <a:spcBef>
                          <a:spcPts val="0"/>
                        </a:spcBef>
                        <a:spcAft>
                          <a:spcPts val="0"/>
                        </a:spcAft>
                        <a:buClrTx/>
                        <a:buSzTx/>
                        <a:buFont typeface="Arial"/>
                        <a:buChar char="•"/>
                        <a:tabLst/>
                        <a:defRPr/>
                      </a:pPr>
                      <a:endParaRPr kumimoji="0" lang="en-US" sz="1400" b="1" i="0" u="none" strike="noStrike" kern="1200" cap="none" spc="0" normalizeH="0" baseline="0" noProof="0" dirty="0" smtClean="0">
                        <a:ln>
                          <a:noFill/>
                        </a:ln>
                        <a:solidFill>
                          <a:srgbClr val="5C5C5C"/>
                        </a:solidFill>
                        <a:effectLst/>
                        <a:uLnTx/>
                        <a:uFillTx/>
                        <a:latin typeface="Arial" pitchFamily="34" charset="0"/>
                        <a:ea typeface="+mn-ea"/>
                        <a:cs typeface="Arial" pitchFamily="34" charset="0"/>
                      </a:endParaRPr>
                    </a:p>
                    <a:p>
                      <a:pPr marL="117475" marR="0" lvl="0" indent="-117475" algn="l" defTabSz="457200" rtl="0" eaLnBrk="1" fontAlgn="auto" latinLnBrk="0" hangingPunct="1">
                        <a:lnSpc>
                          <a:spcPct val="100000"/>
                        </a:lnSpc>
                        <a:spcBef>
                          <a:spcPts val="0"/>
                        </a:spcBef>
                        <a:spcAft>
                          <a:spcPts val="0"/>
                        </a:spcAft>
                        <a:buClrTx/>
                        <a:buSzTx/>
                        <a:buFont typeface="Arial"/>
                        <a:buChar char="•"/>
                        <a:tabLst/>
                        <a:defRPr/>
                      </a:pPr>
                      <a:r>
                        <a:rPr kumimoji="0" lang="en-US" sz="1400" b="1" i="0" u="none" strike="noStrike" kern="1200" cap="none" spc="0" normalizeH="0" baseline="0" noProof="0" dirty="0" smtClean="0">
                          <a:ln>
                            <a:noFill/>
                          </a:ln>
                          <a:solidFill>
                            <a:srgbClr val="5C5C5C"/>
                          </a:solidFill>
                          <a:effectLst/>
                          <a:uLnTx/>
                          <a:uFillTx/>
                          <a:latin typeface="Arial" pitchFamily="34" charset="0"/>
                          <a:ea typeface="+mn-ea"/>
                          <a:cs typeface="Arial" pitchFamily="34" charset="0"/>
                        </a:rPr>
                        <a:t>Half Day and Full Day Workshops</a:t>
                      </a:r>
                    </a:p>
                    <a:p>
                      <a:endParaRPr lang="en-US" dirty="0"/>
                    </a:p>
                  </a:txBody>
                  <a:tcPr>
                    <a:solidFill>
                      <a:schemeClr val="tx1">
                        <a:lumMod val="20000"/>
                        <a:lumOff val="80000"/>
                      </a:schemeClr>
                    </a:solidFill>
                  </a:tcPr>
                </a:tc>
              </a:tr>
              <a:tr h="1374292">
                <a:tc>
                  <a:txBody>
                    <a:bodyPr/>
                    <a:lstStyle/>
                    <a:p>
                      <a:pPr marL="117475" marR="0" lvl="0" indent="-117475" algn="l" defTabSz="457200" rtl="0" eaLnBrk="1" fontAlgn="auto" latinLnBrk="0" hangingPunct="1">
                        <a:lnSpc>
                          <a:spcPct val="100000"/>
                        </a:lnSpc>
                        <a:spcBef>
                          <a:spcPts val="0"/>
                        </a:spcBef>
                        <a:spcAft>
                          <a:spcPts val="0"/>
                        </a:spcAft>
                        <a:buClrTx/>
                        <a:buSzTx/>
                        <a:buFont typeface="Arial"/>
                        <a:buChar char="•"/>
                        <a:tabLst/>
                        <a:defRPr/>
                      </a:pPr>
                      <a:r>
                        <a:rPr kumimoji="0" lang="en-US" sz="1400" b="1" i="0" u="none" strike="noStrike" kern="1200" cap="none" spc="0" normalizeH="0" baseline="0" noProof="0" dirty="0" smtClean="0">
                          <a:ln>
                            <a:noFill/>
                          </a:ln>
                          <a:solidFill>
                            <a:schemeClr val="accent1"/>
                          </a:solidFill>
                          <a:effectLst/>
                          <a:uLnTx/>
                          <a:uFillTx/>
                          <a:latin typeface="Arial" pitchFamily="34" charset="0"/>
                          <a:ea typeface="+mn-ea"/>
                          <a:cs typeface="Arial" pitchFamily="34" charset="0"/>
                          <a:hlinkClick r:id="rId3"/>
                        </a:rPr>
                        <a:t>Website</a:t>
                      </a:r>
                      <a:endParaRPr kumimoji="0" lang="en-US" sz="1400" b="1" i="0" u="none" strike="noStrike" kern="1200" cap="none" spc="0" normalizeH="0" baseline="0" noProof="0" dirty="0" smtClean="0">
                        <a:ln>
                          <a:noFill/>
                        </a:ln>
                        <a:solidFill>
                          <a:schemeClr val="accent1"/>
                        </a:solidFill>
                        <a:effectLst/>
                        <a:uLnTx/>
                        <a:uFillTx/>
                        <a:latin typeface="Arial" pitchFamily="34" charset="0"/>
                        <a:ea typeface="+mn-ea"/>
                        <a:cs typeface="Arial" pitchFamily="34" charset="0"/>
                      </a:endParaRPr>
                    </a:p>
                    <a:p>
                      <a:pPr marL="117475" marR="0" lvl="0" indent="-117475" algn="l" defTabSz="457200" rtl="0" eaLnBrk="1" fontAlgn="auto" latinLnBrk="0" hangingPunct="1">
                        <a:lnSpc>
                          <a:spcPct val="100000"/>
                        </a:lnSpc>
                        <a:spcBef>
                          <a:spcPts val="0"/>
                        </a:spcBef>
                        <a:spcAft>
                          <a:spcPts val="0"/>
                        </a:spcAft>
                        <a:buClrTx/>
                        <a:buSzTx/>
                        <a:buFont typeface="Arial"/>
                        <a:buChar char="•"/>
                        <a:tabLst/>
                        <a:defRPr/>
                      </a:pPr>
                      <a:r>
                        <a:rPr kumimoji="0" lang="en-US" sz="1400" b="1" i="0" u="none" strike="noStrike" kern="1200" cap="none" spc="0" normalizeH="0" baseline="0" noProof="0" dirty="0" smtClean="0">
                          <a:ln>
                            <a:noFill/>
                          </a:ln>
                          <a:solidFill>
                            <a:schemeClr val="accent1"/>
                          </a:solidFill>
                          <a:effectLst/>
                          <a:uLnTx/>
                          <a:uFillTx/>
                          <a:latin typeface="Arial" pitchFamily="34" charset="0"/>
                          <a:ea typeface="+mn-ea"/>
                          <a:cs typeface="Arial" pitchFamily="34" charset="0"/>
                          <a:hlinkClick r:id="rId4"/>
                        </a:rPr>
                        <a:t>Blogs</a:t>
                      </a:r>
                      <a:endParaRPr kumimoji="0" lang="en-US" sz="1400" b="1" i="0" u="none" strike="noStrike" kern="1200" cap="none" spc="0" normalizeH="0" baseline="0" noProof="0" dirty="0" smtClean="0">
                        <a:ln>
                          <a:noFill/>
                        </a:ln>
                        <a:solidFill>
                          <a:schemeClr val="accent1"/>
                        </a:solidFill>
                        <a:effectLst/>
                        <a:uLnTx/>
                        <a:uFillTx/>
                        <a:latin typeface="Arial" pitchFamily="34" charset="0"/>
                        <a:ea typeface="+mn-ea"/>
                        <a:cs typeface="Arial" pitchFamily="34" charset="0"/>
                      </a:endParaRPr>
                    </a:p>
                    <a:p>
                      <a:pPr marL="117475" marR="0" lvl="0" indent="-117475" algn="l" defTabSz="457200" rtl="0" eaLnBrk="1" fontAlgn="auto" latinLnBrk="0" hangingPunct="1">
                        <a:lnSpc>
                          <a:spcPct val="100000"/>
                        </a:lnSpc>
                        <a:spcBef>
                          <a:spcPts val="0"/>
                        </a:spcBef>
                        <a:spcAft>
                          <a:spcPts val="0"/>
                        </a:spcAft>
                        <a:buClrTx/>
                        <a:buSzTx/>
                        <a:buFont typeface="Arial"/>
                        <a:buChar char="•"/>
                        <a:tabLst/>
                        <a:defRPr/>
                      </a:pPr>
                      <a:r>
                        <a:rPr kumimoji="0" lang="en-US" sz="1400" b="1" i="0" u="none" strike="noStrike" kern="1200" cap="none" spc="0" normalizeH="0" baseline="0" noProof="0" dirty="0" smtClean="0">
                          <a:ln>
                            <a:noFill/>
                          </a:ln>
                          <a:solidFill>
                            <a:schemeClr val="accent1"/>
                          </a:solidFill>
                          <a:effectLst/>
                          <a:uLnTx/>
                          <a:uFillTx/>
                          <a:latin typeface="Arial" pitchFamily="34" charset="0"/>
                          <a:ea typeface="+mn-ea"/>
                          <a:cs typeface="Arial" pitchFamily="34" charset="0"/>
                          <a:hlinkClick r:id="rId5"/>
                        </a:rPr>
                        <a:t>Books</a:t>
                      </a:r>
                      <a:endParaRPr kumimoji="0" lang="en-US" sz="1400" b="1" i="0" u="none" strike="noStrike" kern="1200" cap="none" spc="0" normalizeH="0" baseline="0" noProof="0" dirty="0" smtClean="0">
                        <a:ln>
                          <a:noFill/>
                        </a:ln>
                        <a:solidFill>
                          <a:schemeClr val="accent1"/>
                        </a:solidFill>
                        <a:effectLst/>
                        <a:uLnTx/>
                        <a:uFillTx/>
                        <a:latin typeface="Arial" pitchFamily="34" charset="0"/>
                        <a:ea typeface="+mn-ea"/>
                        <a:cs typeface="Arial" pitchFamily="34" charset="0"/>
                      </a:endParaRPr>
                    </a:p>
                    <a:p>
                      <a:pPr marL="117475" marR="0" lvl="0" indent="-117475" algn="l" defTabSz="457200" rtl="0" eaLnBrk="1" fontAlgn="auto" latinLnBrk="0" hangingPunct="1">
                        <a:lnSpc>
                          <a:spcPct val="100000"/>
                        </a:lnSpc>
                        <a:spcBef>
                          <a:spcPts val="0"/>
                        </a:spcBef>
                        <a:spcAft>
                          <a:spcPts val="0"/>
                        </a:spcAft>
                        <a:buClrTx/>
                        <a:buSzTx/>
                        <a:buFont typeface="Arial"/>
                        <a:buChar char="•"/>
                        <a:tabLst/>
                        <a:defRPr/>
                      </a:pPr>
                      <a:r>
                        <a:rPr kumimoji="0" lang="en-US" sz="1400" b="1" i="0" u="none" strike="noStrike" kern="1200" cap="none" spc="0" normalizeH="0" baseline="0" noProof="0" dirty="0" smtClean="0">
                          <a:ln>
                            <a:noFill/>
                          </a:ln>
                          <a:solidFill>
                            <a:schemeClr val="accent1"/>
                          </a:solidFill>
                          <a:effectLst/>
                          <a:uLnTx/>
                          <a:uFillTx/>
                          <a:latin typeface="Arial" pitchFamily="34" charset="0"/>
                          <a:ea typeface="+mn-ea"/>
                          <a:cs typeface="Arial" pitchFamily="34" charset="0"/>
                        </a:rPr>
                        <a:t>Articles</a:t>
                      </a:r>
                    </a:p>
                    <a:p>
                      <a:pPr marL="117475" marR="0" lvl="0" indent="-117475" algn="l" defTabSz="457200" rtl="0" eaLnBrk="1" fontAlgn="auto" latinLnBrk="0" hangingPunct="1">
                        <a:lnSpc>
                          <a:spcPct val="100000"/>
                        </a:lnSpc>
                        <a:spcBef>
                          <a:spcPts val="0"/>
                        </a:spcBef>
                        <a:spcAft>
                          <a:spcPts val="0"/>
                        </a:spcAft>
                        <a:buClrTx/>
                        <a:buSzTx/>
                        <a:buFont typeface="Arial"/>
                        <a:buChar char="•"/>
                        <a:tabLst/>
                        <a:defRPr/>
                      </a:pPr>
                      <a:r>
                        <a:rPr kumimoji="0" lang="en-US" sz="1400" b="1" i="0" u="none" strike="noStrike" kern="1200" cap="none" spc="0" normalizeH="0" baseline="0" noProof="0" dirty="0" smtClean="0">
                          <a:ln>
                            <a:noFill/>
                          </a:ln>
                          <a:solidFill>
                            <a:srgbClr val="5C5C5C"/>
                          </a:solidFill>
                          <a:effectLst/>
                          <a:uLnTx/>
                          <a:uFillTx/>
                          <a:latin typeface="Arial" pitchFamily="34" charset="0"/>
                          <a:ea typeface="+mn-ea"/>
                          <a:cs typeface="Arial" pitchFamily="34" charset="0"/>
                        </a:rPr>
                        <a:t>Social Media </a:t>
                      </a:r>
                      <a:r>
                        <a:rPr kumimoji="0" lang="en-US" sz="1400" b="1" i="0" u="none" strike="noStrike" kern="1200" cap="none" spc="0" normalizeH="0" baseline="0" noProof="0" dirty="0" smtClean="0">
                          <a:ln>
                            <a:noFill/>
                          </a:ln>
                          <a:solidFill>
                            <a:srgbClr val="5C5C5C"/>
                          </a:solidFill>
                          <a:effectLst/>
                          <a:uLnTx/>
                          <a:uFillTx/>
                          <a:latin typeface="Arial" pitchFamily="34" charset="0"/>
                          <a:ea typeface="+mn-ea"/>
                          <a:cs typeface="Arial" pitchFamily="34" charset="0"/>
                        </a:rPr>
                        <a:t>(LinkedIn </a:t>
                      </a:r>
                      <a:r>
                        <a:rPr kumimoji="0" lang="en-US" sz="1400" b="1" i="0" u="none" strike="noStrike" kern="1200" cap="none" spc="0" normalizeH="0" baseline="0" noProof="0" dirty="0" smtClean="0">
                          <a:ln>
                            <a:noFill/>
                          </a:ln>
                          <a:solidFill>
                            <a:srgbClr val="5C5C5C"/>
                          </a:solidFill>
                          <a:effectLst/>
                          <a:uLnTx/>
                          <a:uFillTx/>
                          <a:latin typeface="Arial" pitchFamily="34" charset="0"/>
                          <a:ea typeface="+mn-ea"/>
                          <a:cs typeface="Arial" pitchFamily="34" charset="0"/>
                        </a:rPr>
                        <a:t>group)</a:t>
                      </a:r>
                      <a:endParaRPr lang="en-US" dirty="0"/>
                    </a:p>
                  </a:txBody>
                  <a:tcPr>
                    <a:solidFill>
                      <a:schemeClr val="tx1">
                        <a:lumMod val="20000"/>
                        <a:lumOff val="80000"/>
                      </a:schemeClr>
                    </a:solidFill>
                  </a:tcPr>
                </a:tc>
              </a:tr>
            </a:tbl>
          </a:graphicData>
        </a:graphic>
      </p:graphicFrame>
      <p:graphicFrame>
        <p:nvGraphicFramePr>
          <p:cNvPr id="14" name="Table 13"/>
          <p:cNvGraphicFramePr>
            <a:graphicFrameLocks noGrp="1"/>
          </p:cNvGraphicFramePr>
          <p:nvPr>
            <p:extLst>
              <p:ext uri="{D42A27DB-BD31-4B8C-83A1-F6EECF244321}">
                <p14:modId xmlns:p14="http://schemas.microsoft.com/office/powerpoint/2010/main" val="2063419785"/>
              </p:ext>
            </p:extLst>
          </p:nvPr>
        </p:nvGraphicFramePr>
        <p:xfrm>
          <a:off x="2820570" y="1600200"/>
          <a:ext cx="1982061" cy="4481949"/>
        </p:xfrm>
        <a:graphic>
          <a:graphicData uri="http://schemas.openxmlformats.org/drawingml/2006/table">
            <a:tbl>
              <a:tblPr firstRow="1" bandRow="1">
                <a:tableStyleId>{5C22544A-7EE6-4342-B048-85BDC9FD1C3A}</a:tableStyleId>
              </a:tblPr>
              <a:tblGrid>
                <a:gridCol w="1982061"/>
              </a:tblGrid>
              <a:tr h="3107657">
                <a:tc>
                  <a:txBody>
                    <a:bodyPr/>
                    <a:lstStyle/>
                    <a:p>
                      <a:pPr marL="0" marR="0" lvl="0" indent="0" algn="ctr" defTabSz="457200" rtl="0" eaLnBrk="1" fontAlgn="auto" latinLnBrk="0" hangingPunct="1">
                        <a:lnSpc>
                          <a:spcPct val="100000"/>
                        </a:lnSpc>
                        <a:spcBef>
                          <a:spcPts val="0"/>
                        </a:spcBef>
                        <a:spcAft>
                          <a:spcPts val="0"/>
                        </a:spcAft>
                        <a:buClrTx/>
                        <a:buSzTx/>
                        <a:buFont typeface="Arial"/>
                        <a:buNone/>
                        <a:tabLst/>
                        <a:defRPr/>
                      </a:pPr>
                      <a:r>
                        <a:rPr kumimoji="0" lang="en-US" sz="1400" b="1" i="1" u="none" strike="noStrike" kern="1200" cap="none" spc="0" normalizeH="0" baseline="0" noProof="0" dirty="0" smtClean="0">
                          <a:ln>
                            <a:noFill/>
                          </a:ln>
                          <a:solidFill>
                            <a:srgbClr val="000000">
                              <a:lumMod val="75000"/>
                              <a:lumOff val="25000"/>
                            </a:srgbClr>
                          </a:solidFill>
                          <a:effectLst/>
                          <a:uLnTx/>
                          <a:uFillTx/>
                          <a:latin typeface="Arial" pitchFamily="34" charset="0"/>
                          <a:ea typeface="+mn-ea"/>
                          <a:cs typeface="Arial" pitchFamily="34" charset="0"/>
                        </a:rPr>
                        <a:t>Courseware</a:t>
                      </a:r>
                    </a:p>
                    <a:p>
                      <a:pPr marL="117475" marR="0" lvl="0" indent="-117475" algn="l" defTabSz="457200" rtl="0" eaLnBrk="1" fontAlgn="auto" latinLnBrk="0" hangingPunct="1">
                        <a:lnSpc>
                          <a:spcPct val="100000"/>
                        </a:lnSpc>
                        <a:spcBef>
                          <a:spcPts val="0"/>
                        </a:spcBef>
                        <a:spcAft>
                          <a:spcPts val="0"/>
                        </a:spcAft>
                        <a:buClrTx/>
                        <a:buSzTx/>
                        <a:buFont typeface="Arial"/>
                        <a:buChar char="•"/>
                        <a:tabLst/>
                        <a:defRPr/>
                      </a:pPr>
                      <a:r>
                        <a:rPr kumimoji="0" lang="en-US" sz="1400" b="1" i="0" u="none" strike="noStrike" kern="1200" cap="none" spc="0" normalizeH="0" baseline="0" noProof="0" dirty="0" smtClean="0">
                          <a:ln>
                            <a:noFill/>
                          </a:ln>
                          <a:solidFill>
                            <a:srgbClr val="F77C00"/>
                          </a:solidFill>
                          <a:effectLst/>
                          <a:uLnTx/>
                          <a:uFillTx/>
                          <a:latin typeface="Arial" pitchFamily="34" charset="0"/>
                          <a:ea typeface="+mn-ea"/>
                          <a:cs typeface="Arial" pitchFamily="34" charset="0"/>
                        </a:rPr>
                        <a:t>Five Rules online course</a:t>
                      </a:r>
                      <a:endParaRPr kumimoji="0" lang="en-US" sz="1400" b="1" i="0" u="none" strike="noStrike" kern="1200" cap="none" spc="0" normalizeH="0" baseline="0" noProof="0" dirty="0" smtClean="0">
                        <a:ln>
                          <a:noFill/>
                        </a:ln>
                        <a:solidFill>
                          <a:srgbClr val="F77C00"/>
                        </a:solidFill>
                        <a:effectLst/>
                        <a:uLnTx/>
                        <a:uFillTx/>
                        <a:latin typeface="Arial" pitchFamily="34" charset="0"/>
                        <a:ea typeface="+mn-ea"/>
                        <a:cs typeface="Arial" pitchFamily="34" charset="0"/>
                        <a:hlinkClick r:id="rId6"/>
                      </a:endParaRPr>
                    </a:p>
                    <a:p>
                      <a:pPr marL="117475" marR="0" lvl="0" indent="-117475" algn="l" defTabSz="457200" rtl="0" eaLnBrk="1" fontAlgn="auto" latinLnBrk="0" hangingPunct="1">
                        <a:lnSpc>
                          <a:spcPct val="100000"/>
                        </a:lnSpc>
                        <a:spcBef>
                          <a:spcPts val="0"/>
                        </a:spcBef>
                        <a:spcAft>
                          <a:spcPts val="0"/>
                        </a:spcAft>
                        <a:buClrTx/>
                        <a:buSzTx/>
                        <a:buFont typeface="Arial"/>
                        <a:buChar char="•"/>
                        <a:tabLst/>
                        <a:defRPr/>
                      </a:pPr>
                      <a:r>
                        <a:rPr kumimoji="0" lang="en-US" sz="1400" b="1" i="0" u="none" strike="noStrike" kern="1200" cap="none" spc="0" normalizeH="0" baseline="0" noProof="0" dirty="0" smtClean="0">
                          <a:ln>
                            <a:noFill/>
                          </a:ln>
                          <a:solidFill>
                            <a:srgbClr val="F77C00"/>
                          </a:solidFill>
                          <a:effectLst/>
                          <a:uLnTx/>
                          <a:uFillTx/>
                          <a:latin typeface="Arial" pitchFamily="34" charset="0"/>
                          <a:ea typeface="+mn-ea"/>
                          <a:cs typeface="Arial" pitchFamily="34" charset="0"/>
                          <a:hlinkClick r:id="rId7"/>
                        </a:rPr>
                        <a:t>3 Day Vested Exec Education Course</a:t>
                      </a:r>
                      <a:endParaRPr kumimoji="0" lang="en-US" sz="1400" b="1" i="0" u="none" strike="noStrike" kern="1200" cap="none" spc="0" normalizeH="0" baseline="0" noProof="0" dirty="0" smtClean="0">
                        <a:ln>
                          <a:noFill/>
                        </a:ln>
                        <a:solidFill>
                          <a:srgbClr val="5C5C5C"/>
                        </a:solidFill>
                        <a:effectLst/>
                        <a:uLnTx/>
                        <a:uFillTx/>
                        <a:latin typeface="Arial" pitchFamily="34" charset="0"/>
                        <a:ea typeface="+mn-ea"/>
                        <a:cs typeface="Arial" pitchFamily="34" charset="0"/>
                      </a:endParaRPr>
                    </a:p>
                    <a:p>
                      <a:pPr marL="0" marR="0" lvl="0" indent="0" algn="ctr" defTabSz="457200" rtl="0" eaLnBrk="1" fontAlgn="auto" latinLnBrk="0" hangingPunct="1">
                        <a:lnSpc>
                          <a:spcPct val="100000"/>
                        </a:lnSpc>
                        <a:spcBef>
                          <a:spcPts val="0"/>
                        </a:spcBef>
                        <a:spcAft>
                          <a:spcPts val="0"/>
                        </a:spcAft>
                        <a:buClrTx/>
                        <a:buSzTx/>
                        <a:buFont typeface="Arial"/>
                        <a:buNone/>
                        <a:tabLst/>
                        <a:defRPr/>
                      </a:pPr>
                      <a:r>
                        <a:rPr kumimoji="0" lang="en-US" sz="1400" b="1" i="1" u="none" strike="noStrike" kern="1200" cap="none" spc="0" normalizeH="0" baseline="0" noProof="0" dirty="0" smtClean="0">
                          <a:ln>
                            <a:noFill/>
                          </a:ln>
                          <a:solidFill>
                            <a:srgbClr val="000000">
                              <a:lumMod val="75000"/>
                              <a:lumOff val="25000"/>
                            </a:srgbClr>
                          </a:solidFill>
                          <a:effectLst/>
                          <a:uLnTx/>
                          <a:uFillTx/>
                          <a:latin typeface="Arial" pitchFamily="34" charset="0"/>
                          <a:ea typeface="+mn-ea"/>
                          <a:cs typeface="Arial" pitchFamily="34" charset="0"/>
                        </a:rPr>
                        <a:t>Support</a:t>
                      </a:r>
                    </a:p>
                    <a:p>
                      <a:pPr marL="117475" marR="0" lvl="0" indent="-117475" algn="l" defTabSz="457200" rtl="0" eaLnBrk="1" fontAlgn="auto" latinLnBrk="0" hangingPunct="1">
                        <a:lnSpc>
                          <a:spcPct val="100000"/>
                        </a:lnSpc>
                        <a:spcBef>
                          <a:spcPts val="0"/>
                        </a:spcBef>
                        <a:spcAft>
                          <a:spcPts val="0"/>
                        </a:spcAft>
                        <a:buClrTx/>
                        <a:buSzTx/>
                        <a:buFont typeface="Arial"/>
                        <a:buChar char="•"/>
                        <a:tabLst/>
                        <a:defRPr/>
                      </a:pPr>
                      <a:r>
                        <a:rPr kumimoji="0" lang="en-US" sz="1400" b="1" i="0" u="none" strike="noStrike" kern="1200" cap="none" spc="0" normalizeH="0" baseline="0" noProof="0" dirty="0" smtClean="0">
                          <a:ln>
                            <a:noFill/>
                          </a:ln>
                          <a:solidFill>
                            <a:srgbClr val="5C5C5C"/>
                          </a:solidFill>
                          <a:effectLst/>
                          <a:uLnTx/>
                          <a:uFillTx/>
                          <a:latin typeface="Arial" pitchFamily="34" charset="0"/>
                          <a:ea typeface="+mn-ea"/>
                          <a:cs typeface="Arial" pitchFamily="34" charset="0"/>
                        </a:rPr>
                        <a:t>Deal Review</a:t>
                      </a:r>
                    </a:p>
                    <a:p>
                      <a:pPr marL="117475" marR="0" lvl="0" indent="-117475" algn="l" defTabSz="457200" rtl="0" eaLnBrk="1" fontAlgn="auto" latinLnBrk="0" hangingPunct="1">
                        <a:lnSpc>
                          <a:spcPct val="100000"/>
                        </a:lnSpc>
                        <a:spcBef>
                          <a:spcPts val="0"/>
                        </a:spcBef>
                        <a:spcAft>
                          <a:spcPts val="0"/>
                        </a:spcAft>
                        <a:buClrTx/>
                        <a:buSzTx/>
                        <a:buFont typeface="Arial"/>
                        <a:buChar char="•"/>
                        <a:tabLst/>
                        <a:defRPr/>
                      </a:pPr>
                      <a:r>
                        <a:rPr kumimoji="0" lang="en-US" sz="1400" b="1" i="0" u="none" strike="noStrike" kern="1200" cap="none" spc="0" normalizeH="0" baseline="0" noProof="0" dirty="0" smtClean="0">
                          <a:ln>
                            <a:noFill/>
                          </a:ln>
                          <a:solidFill>
                            <a:srgbClr val="5C5C5C"/>
                          </a:solidFill>
                          <a:effectLst/>
                          <a:uLnTx/>
                          <a:uFillTx/>
                          <a:latin typeface="Arial" pitchFamily="34" charset="0"/>
                          <a:ea typeface="+mn-ea"/>
                          <a:cs typeface="Arial" pitchFamily="34" charset="0"/>
                        </a:rPr>
                        <a:t>Compatibility and Trust Assessment</a:t>
                      </a:r>
                    </a:p>
                    <a:p>
                      <a:pPr marL="117475" marR="0" lvl="0" indent="-117475" algn="l" defTabSz="457200" rtl="0" eaLnBrk="1" fontAlgn="auto" latinLnBrk="0" hangingPunct="1">
                        <a:lnSpc>
                          <a:spcPct val="100000"/>
                        </a:lnSpc>
                        <a:spcBef>
                          <a:spcPts val="0"/>
                        </a:spcBef>
                        <a:spcAft>
                          <a:spcPts val="0"/>
                        </a:spcAft>
                        <a:buClrTx/>
                        <a:buSzTx/>
                        <a:buFont typeface="Arial"/>
                        <a:buChar char="•"/>
                        <a:tabLst/>
                        <a:defRPr/>
                      </a:pPr>
                      <a:r>
                        <a:rPr kumimoji="0" lang="en-US" sz="1400" b="1" i="0" u="none" strike="noStrike" kern="1200" cap="none" spc="0" normalizeH="0" baseline="0" noProof="0" dirty="0" smtClean="0">
                          <a:ln>
                            <a:noFill/>
                          </a:ln>
                          <a:solidFill>
                            <a:srgbClr val="5C5C5C"/>
                          </a:solidFill>
                          <a:effectLst/>
                          <a:uLnTx/>
                          <a:uFillTx/>
                          <a:latin typeface="Arial" pitchFamily="34" charset="0"/>
                          <a:ea typeface="+mn-ea"/>
                          <a:cs typeface="Arial" pitchFamily="34" charset="0"/>
                        </a:rPr>
                        <a:t>Onsite Facilitated Workshops</a:t>
                      </a:r>
                    </a:p>
                    <a:p>
                      <a:pPr marL="117475" marR="0" lvl="0" indent="-117475" algn="l" defTabSz="457200" rtl="0" eaLnBrk="1" fontAlgn="auto" latinLnBrk="0" hangingPunct="1">
                        <a:lnSpc>
                          <a:spcPct val="100000"/>
                        </a:lnSpc>
                        <a:spcBef>
                          <a:spcPts val="0"/>
                        </a:spcBef>
                        <a:spcAft>
                          <a:spcPts val="0"/>
                        </a:spcAft>
                        <a:buClrTx/>
                        <a:buSzTx/>
                        <a:buFont typeface="Arial"/>
                        <a:buChar char="•"/>
                        <a:tabLst/>
                        <a:defRPr/>
                      </a:pPr>
                      <a:r>
                        <a:rPr kumimoji="0" lang="en-US" sz="1400" b="1" i="0" u="none" strike="noStrike" kern="1200" cap="none" spc="0" normalizeH="0" baseline="0" noProof="0" dirty="0" smtClean="0">
                          <a:ln>
                            <a:noFill/>
                          </a:ln>
                          <a:solidFill>
                            <a:srgbClr val="5C5C5C"/>
                          </a:solidFill>
                          <a:effectLst/>
                          <a:uLnTx/>
                          <a:uFillTx/>
                          <a:latin typeface="Arial" pitchFamily="34" charset="0"/>
                          <a:ea typeface="+mn-ea"/>
                          <a:cs typeface="Arial" pitchFamily="34" charset="0"/>
                        </a:rPr>
                        <a:t>Business Case Justification (Pony)</a:t>
                      </a:r>
                    </a:p>
                  </a:txBody>
                  <a:tcPr>
                    <a:solidFill>
                      <a:schemeClr val="tx1">
                        <a:lumMod val="20000"/>
                        <a:lumOff val="80000"/>
                      </a:schemeClr>
                    </a:solidFill>
                  </a:tcPr>
                </a:tc>
              </a:tr>
              <a:tr h="1374292">
                <a:tc>
                  <a:txBody>
                    <a:bodyPr/>
                    <a:lstStyle/>
                    <a:p>
                      <a:pPr marL="112713" marR="0" lvl="0" indent="-112713" algn="l" defTabSz="457200" rtl="0" eaLnBrk="1" fontAlgn="auto" latinLnBrk="0" hangingPunct="1">
                        <a:lnSpc>
                          <a:spcPct val="100000"/>
                        </a:lnSpc>
                        <a:spcBef>
                          <a:spcPts val="0"/>
                        </a:spcBef>
                        <a:spcAft>
                          <a:spcPts val="0"/>
                        </a:spcAft>
                        <a:buClrTx/>
                        <a:buSzTx/>
                        <a:buFont typeface="Arial"/>
                        <a:buChar char="•"/>
                        <a:tabLst/>
                        <a:defRPr/>
                      </a:pPr>
                      <a:r>
                        <a:rPr kumimoji="0" lang="en-US" sz="1400" b="1" i="0" u="none" strike="noStrike" kern="1200" cap="none" spc="0" normalizeH="0" baseline="0" noProof="0" dirty="0" smtClean="0">
                          <a:ln>
                            <a:noFill/>
                          </a:ln>
                          <a:solidFill>
                            <a:schemeClr val="accent1"/>
                          </a:solidFill>
                          <a:effectLst/>
                          <a:uLnTx/>
                          <a:uFillTx/>
                          <a:latin typeface="Arial" pitchFamily="34" charset="0"/>
                          <a:ea typeface="+mn-ea"/>
                          <a:cs typeface="Arial" pitchFamily="34" charset="0"/>
                          <a:hlinkClick r:id="rId8"/>
                        </a:rPr>
                        <a:t>Case Studies and </a:t>
                      </a:r>
                      <a:r>
                        <a:rPr kumimoji="0" lang="en-US" sz="1400" b="1" i="0" u="none" strike="noStrike" kern="1200" cap="none" spc="0" normalizeH="0" baseline="0" noProof="0" dirty="0" smtClean="0">
                          <a:ln>
                            <a:noFill/>
                          </a:ln>
                          <a:solidFill>
                            <a:schemeClr val="accent1"/>
                          </a:solidFill>
                          <a:effectLst/>
                          <a:uLnTx/>
                          <a:uFillTx/>
                          <a:latin typeface="Arial" pitchFamily="34" charset="0"/>
                          <a:ea typeface="+mn-ea"/>
                          <a:cs typeface="Arial" pitchFamily="34" charset="0"/>
                          <a:hlinkClick r:id="rId8"/>
                        </a:rPr>
                        <a:t>White </a:t>
                      </a:r>
                      <a:r>
                        <a:rPr kumimoji="0" lang="en-US" sz="1400" b="1" i="0" u="none" strike="noStrike" kern="1200" cap="none" spc="0" normalizeH="0" baseline="0" noProof="0" dirty="0" smtClean="0">
                          <a:ln>
                            <a:noFill/>
                          </a:ln>
                          <a:solidFill>
                            <a:schemeClr val="accent1"/>
                          </a:solidFill>
                          <a:effectLst/>
                          <a:uLnTx/>
                          <a:uFillTx/>
                          <a:latin typeface="Arial" pitchFamily="34" charset="0"/>
                          <a:ea typeface="+mn-ea"/>
                          <a:cs typeface="Arial" pitchFamily="34" charset="0"/>
                          <a:hlinkClick r:id="rId8"/>
                        </a:rPr>
                        <a:t>Papers</a:t>
                      </a:r>
                      <a:endParaRPr kumimoji="0" lang="en-US" sz="1400" b="1" i="0" u="none" strike="noStrike" kern="1200" cap="none" spc="0" normalizeH="0" baseline="0" noProof="0" dirty="0" smtClean="0">
                        <a:ln>
                          <a:noFill/>
                        </a:ln>
                        <a:solidFill>
                          <a:schemeClr val="accent1"/>
                        </a:solidFill>
                        <a:effectLst/>
                        <a:uLnTx/>
                        <a:uFillTx/>
                        <a:latin typeface="Arial" pitchFamily="34" charset="0"/>
                        <a:ea typeface="+mn-ea"/>
                        <a:cs typeface="Arial" pitchFamily="34" charset="0"/>
                      </a:endParaRPr>
                    </a:p>
                    <a:p>
                      <a:pPr marL="112713" marR="0" lvl="0" indent="-112713" algn="l" defTabSz="457200" rtl="0" eaLnBrk="1" fontAlgn="auto" latinLnBrk="0" hangingPunct="1">
                        <a:lnSpc>
                          <a:spcPct val="100000"/>
                        </a:lnSpc>
                        <a:spcBef>
                          <a:spcPts val="0"/>
                        </a:spcBef>
                        <a:spcAft>
                          <a:spcPts val="0"/>
                        </a:spcAft>
                        <a:buClrTx/>
                        <a:buSzTx/>
                        <a:buFont typeface="Arial"/>
                        <a:buChar char="•"/>
                        <a:tabLst/>
                        <a:defRPr/>
                      </a:pPr>
                      <a:r>
                        <a:rPr kumimoji="0" lang="en-US" sz="1400" b="1" i="0" u="none" strike="noStrike" kern="1200" cap="none" spc="0" normalizeH="0" baseline="0" noProof="0" dirty="0" smtClean="0">
                          <a:ln>
                            <a:noFill/>
                          </a:ln>
                          <a:solidFill>
                            <a:schemeClr val="accent1"/>
                          </a:solidFill>
                          <a:effectLst/>
                          <a:uLnTx/>
                          <a:uFillTx/>
                          <a:latin typeface="Arial" pitchFamily="34" charset="0"/>
                          <a:ea typeface="+mn-ea"/>
                          <a:cs typeface="Arial" pitchFamily="34" charset="0"/>
                          <a:hlinkClick r:id="rId9"/>
                        </a:rPr>
                        <a:t>Limited set of </a:t>
                      </a:r>
                      <a:r>
                        <a:rPr kumimoji="0" lang="en-US" sz="1400" b="1" i="0" u="none" strike="noStrike" kern="1200" cap="none" spc="0" normalizeH="0" baseline="0" noProof="0" dirty="0" smtClean="0">
                          <a:ln>
                            <a:noFill/>
                          </a:ln>
                          <a:solidFill>
                            <a:srgbClr val="F77C00"/>
                          </a:solidFill>
                          <a:effectLst/>
                          <a:uLnTx/>
                          <a:uFillTx/>
                          <a:latin typeface="Arial" pitchFamily="34" charset="0"/>
                          <a:ea typeface="+mn-ea"/>
                          <a:cs typeface="Arial" pitchFamily="34" charset="0"/>
                          <a:hlinkClick r:id="rId9"/>
                        </a:rPr>
                        <a:t>tools free with course</a:t>
                      </a:r>
                      <a:endParaRPr kumimoji="0" lang="en-US" sz="1400" b="1" i="0" u="none" strike="noStrike" kern="1200" cap="none" spc="0" normalizeH="0" baseline="0" noProof="0" dirty="0" smtClean="0">
                        <a:ln>
                          <a:noFill/>
                        </a:ln>
                        <a:solidFill>
                          <a:srgbClr val="F77C00"/>
                        </a:solidFill>
                        <a:effectLst/>
                        <a:uLnTx/>
                        <a:uFillTx/>
                        <a:latin typeface="Arial" pitchFamily="34" charset="0"/>
                        <a:ea typeface="+mn-ea"/>
                        <a:cs typeface="Arial" pitchFamily="34" charset="0"/>
                      </a:endParaRPr>
                    </a:p>
                  </a:txBody>
                  <a:tcPr>
                    <a:solidFill>
                      <a:schemeClr val="tx1">
                        <a:lumMod val="20000"/>
                        <a:lumOff val="80000"/>
                      </a:schemeClr>
                    </a:solidFill>
                  </a:tcPr>
                </a:tc>
              </a:tr>
            </a:tbl>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4164155997"/>
              </p:ext>
            </p:extLst>
          </p:nvPr>
        </p:nvGraphicFramePr>
        <p:xfrm>
          <a:off x="292608" y="1600200"/>
          <a:ext cx="498288" cy="4481949"/>
        </p:xfrm>
        <a:graphic>
          <a:graphicData uri="http://schemas.openxmlformats.org/drawingml/2006/table">
            <a:tbl>
              <a:tblPr firstRow="1" bandRow="1">
                <a:tableStyleId>{5C22544A-7EE6-4342-B048-85BDC9FD1C3A}</a:tableStyleId>
              </a:tblPr>
              <a:tblGrid>
                <a:gridCol w="498288"/>
              </a:tblGrid>
              <a:tr h="3107657">
                <a:tc>
                  <a:txBody>
                    <a:bodyPr/>
                    <a:lstStyle/>
                    <a:p>
                      <a:pPr marL="0" marR="0" lvl="0" indent="0" algn="ctr" defTabSz="457200" rtl="0" eaLnBrk="1" fontAlgn="auto" latinLnBrk="0" hangingPunct="1">
                        <a:lnSpc>
                          <a:spcPct val="100000"/>
                        </a:lnSpc>
                        <a:spcBef>
                          <a:spcPts val="0"/>
                        </a:spcBef>
                        <a:spcAft>
                          <a:spcPts val="0"/>
                        </a:spcAft>
                        <a:buClrTx/>
                        <a:buSzTx/>
                        <a:buFontTx/>
                        <a:buNone/>
                        <a:tabLst>
                          <a:tab pos="2398713" algn="l"/>
                        </a:tabLst>
                        <a:defRPr/>
                      </a:pPr>
                      <a:r>
                        <a:rPr kumimoji="0" lang="en-US" sz="1400" b="1" i="0" u="none" strike="noStrike" kern="1200" cap="none" spc="0" normalizeH="0" baseline="0" noProof="0" dirty="0" smtClean="0">
                          <a:ln>
                            <a:noFill/>
                          </a:ln>
                          <a:solidFill>
                            <a:prstClr val="white"/>
                          </a:solidFill>
                          <a:effectLst/>
                          <a:uLnTx/>
                          <a:uFillTx/>
                          <a:latin typeface="Arial" pitchFamily="34" charset="0"/>
                          <a:ea typeface="+mn-ea"/>
                          <a:cs typeface="Arial" pitchFamily="34" charset="0"/>
                        </a:rPr>
                        <a:t>Products / Support Services</a:t>
                      </a:r>
                    </a:p>
                    <a:p>
                      <a:endParaRPr lang="en-US" dirty="0"/>
                    </a:p>
                  </a:txBody>
                  <a:tcPr vert="vert270">
                    <a:solidFill>
                      <a:schemeClr val="tx1"/>
                    </a:solidFill>
                  </a:tcPr>
                </a:tc>
              </a:tr>
              <a:tr h="1374292">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prstClr val="white"/>
                          </a:solidFill>
                          <a:effectLst/>
                          <a:uLnTx/>
                          <a:uFillTx/>
                          <a:latin typeface="Arial" pitchFamily="34" charset="0"/>
                          <a:ea typeface="+mn-ea"/>
                          <a:cs typeface="Arial" pitchFamily="34" charset="0"/>
                        </a:rPr>
                        <a:t>Resources</a:t>
                      </a:r>
                    </a:p>
                    <a:p>
                      <a:pPr marL="117475" marR="0" lvl="0" indent="-117475" algn="l" defTabSz="457200" rtl="0" eaLnBrk="1" fontAlgn="auto" latinLnBrk="0" hangingPunct="1">
                        <a:lnSpc>
                          <a:spcPct val="100000"/>
                        </a:lnSpc>
                        <a:spcBef>
                          <a:spcPts val="0"/>
                        </a:spcBef>
                        <a:spcAft>
                          <a:spcPts val="0"/>
                        </a:spcAft>
                        <a:buClrTx/>
                        <a:buSzTx/>
                        <a:buFont typeface="Arial"/>
                        <a:buChar char="•"/>
                        <a:tabLst/>
                        <a:defRPr/>
                      </a:pPr>
                      <a:endParaRPr lang="en-US" dirty="0"/>
                    </a:p>
                  </a:txBody>
                  <a:tcPr vert="vert270">
                    <a:solidFill>
                      <a:schemeClr val="tx1"/>
                    </a:solidFill>
                  </a:tcPr>
                </a:tc>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1767989224"/>
              </p:ext>
            </p:extLst>
          </p:nvPr>
        </p:nvGraphicFramePr>
        <p:xfrm>
          <a:off x="4837176" y="1600200"/>
          <a:ext cx="1982061" cy="4481949"/>
        </p:xfrm>
        <a:graphic>
          <a:graphicData uri="http://schemas.openxmlformats.org/drawingml/2006/table">
            <a:tbl>
              <a:tblPr firstRow="1" bandRow="1">
                <a:tableStyleId>{5C22544A-7EE6-4342-B048-85BDC9FD1C3A}</a:tableStyleId>
              </a:tblPr>
              <a:tblGrid>
                <a:gridCol w="1982061"/>
              </a:tblGrid>
              <a:tr h="3107657">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smtClean="0">
                          <a:ln>
                            <a:noFill/>
                          </a:ln>
                          <a:solidFill>
                            <a:srgbClr val="000000">
                              <a:lumMod val="75000"/>
                              <a:lumOff val="25000"/>
                            </a:srgbClr>
                          </a:solidFill>
                          <a:effectLst/>
                          <a:uLnTx/>
                          <a:uFillTx/>
                          <a:latin typeface="Arial" pitchFamily="34" charset="0"/>
                          <a:ea typeface="+mn-ea"/>
                          <a:cs typeface="Arial" pitchFamily="34" charset="0"/>
                        </a:rPr>
                        <a:t>Courseware</a:t>
                      </a:r>
                    </a:p>
                    <a:p>
                      <a:pPr marL="112713" marR="0" lvl="0" indent="-112713" algn="l" defTabSz="457200" rtl="0" eaLnBrk="1" fontAlgn="auto" latinLnBrk="0" hangingPunct="1">
                        <a:lnSpc>
                          <a:spcPct val="100000"/>
                        </a:lnSpc>
                        <a:spcBef>
                          <a:spcPts val="0"/>
                        </a:spcBef>
                        <a:spcAft>
                          <a:spcPts val="0"/>
                        </a:spcAft>
                        <a:buClrTx/>
                        <a:buSzTx/>
                        <a:buFont typeface="Arial"/>
                        <a:buChar char="•"/>
                        <a:tabLst/>
                        <a:defRPr/>
                      </a:pPr>
                      <a:r>
                        <a:rPr kumimoji="0" lang="en-US" sz="1400" b="1" i="0" u="none" strike="noStrike" kern="1200" cap="none" spc="0" normalizeH="0" baseline="0" noProof="0" dirty="0" smtClean="0">
                          <a:ln>
                            <a:noFill/>
                          </a:ln>
                          <a:solidFill>
                            <a:srgbClr val="F77C00"/>
                          </a:solidFill>
                          <a:effectLst/>
                          <a:uLnTx/>
                          <a:uFillTx/>
                          <a:latin typeface="Arial" pitchFamily="34" charset="0"/>
                          <a:ea typeface="+mn-ea"/>
                          <a:cs typeface="Arial" pitchFamily="34" charset="0"/>
                          <a:hlinkClick r:id="rId10"/>
                        </a:rPr>
                        <a:t>Creating a Vested Agreement online course</a:t>
                      </a:r>
                      <a:endParaRPr kumimoji="0" lang="en-US" sz="1400" b="1" i="0" u="none" strike="noStrike" kern="1200" cap="none" spc="0" normalizeH="0" baseline="0" noProof="0" dirty="0" smtClean="0">
                        <a:ln>
                          <a:noFill/>
                        </a:ln>
                        <a:solidFill>
                          <a:srgbClr val="F77C00"/>
                        </a:solidFill>
                        <a:effectLst/>
                        <a:uLnTx/>
                        <a:uFillTx/>
                        <a:latin typeface="Arial" pitchFamily="34" charset="0"/>
                        <a:ea typeface="+mn-ea"/>
                        <a:cs typeface="Arial" pitchFamily="34" charset="0"/>
                      </a:endParaRPr>
                    </a:p>
                    <a:p>
                      <a:pPr marL="112713" marR="0" lvl="0" indent="-112713" algn="l" defTabSz="457200" rtl="0" eaLnBrk="1" fontAlgn="auto" latinLnBrk="0" hangingPunct="1">
                        <a:lnSpc>
                          <a:spcPct val="100000"/>
                        </a:lnSpc>
                        <a:spcBef>
                          <a:spcPts val="0"/>
                        </a:spcBef>
                        <a:spcAft>
                          <a:spcPts val="0"/>
                        </a:spcAft>
                        <a:buClrTx/>
                        <a:buSzTx/>
                        <a:buFont typeface="Arial"/>
                        <a:buChar char="•"/>
                        <a:tabLst/>
                        <a:defRPr/>
                      </a:pPr>
                      <a:r>
                        <a:rPr kumimoji="0" lang="en-US" sz="1400" b="1" i="0" u="none" strike="noStrike" kern="1200" cap="none" spc="0" normalizeH="0" baseline="0" noProof="0" dirty="0" smtClean="0">
                          <a:ln>
                            <a:noFill/>
                          </a:ln>
                          <a:solidFill>
                            <a:srgbClr val="F77C00"/>
                          </a:solidFill>
                          <a:effectLst/>
                          <a:uLnTx/>
                          <a:uFillTx/>
                          <a:latin typeface="Arial" pitchFamily="34" charset="0"/>
                          <a:ea typeface="+mn-ea"/>
                          <a:cs typeface="Arial" pitchFamily="34" charset="0"/>
                          <a:hlinkClick r:id="rId11"/>
                        </a:rPr>
                        <a:t>2 Day Collaborative Contracting Exec Education Course</a:t>
                      </a:r>
                      <a:endParaRPr kumimoji="0" lang="en-US" sz="1400" b="1" i="0" u="none" strike="noStrike" kern="1200" cap="none" spc="0" normalizeH="0" baseline="0" noProof="0" dirty="0" smtClean="0">
                        <a:ln>
                          <a:noFill/>
                        </a:ln>
                        <a:solidFill>
                          <a:srgbClr val="5C5C5C"/>
                        </a:solidFill>
                        <a:effectLst/>
                        <a:uLnTx/>
                        <a:uFillTx/>
                        <a:latin typeface="Arial" pitchFamily="34" charset="0"/>
                        <a:ea typeface="+mn-ea"/>
                        <a:cs typeface="Arial" pitchFamily="34" charset="0"/>
                      </a:endParaRPr>
                    </a:p>
                    <a:p>
                      <a:pPr marL="292100" marR="0" lvl="0" indent="-292100" algn="ctr" defTabSz="457200" rtl="0" eaLnBrk="1" fontAlgn="auto" latinLnBrk="0" hangingPunct="1">
                        <a:lnSpc>
                          <a:spcPct val="100000"/>
                        </a:lnSpc>
                        <a:spcBef>
                          <a:spcPts val="0"/>
                        </a:spcBef>
                        <a:spcAft>
                          <a:spcPts val="0"/>
                        </a:spcAft>
                        <a:buClrTx/>
                        <a:buSzTx/>
                        <a:buFont typeface="Arial"/>
                        <a:buNone/>
                        <a:tabLst/>
                        <a:defRPr/>
                      </a:pPr>
                      <a:r>
                        <a:rPr kumimoji="0" lang="en-US" sz="1400" b="1" i="1" u="none" strike="noStrike" kern="1200" cap="none" spc="0" normalizeH="0" baseline="0" noProof="0" dirty="0" smtClean="0">
                          <a:ln>
                            <a:noFill/>
                          </a:ln>
                          <a:solidFill>
                            <a:srgbClr val="000000">
                              <a:lumMod val="75000"/>
                              <a:lumOff val="25000"/>
                            </a:srgbClr>
                          </a:solidFill>
                          <a:effectLst/>
                          <a:uLnTx/>
                          <a:uFillTx/>
                          <a:latin typeface="Arial" pitchFamily="34" charset="0"/>
                          <a:ea typeface="+mn-ea"/>
                          <a:cs typeface="Arial" pitchFamily="34" charset="0"/>
                        </a:rPr>
                        <a:t>Support</a:t>
                      </a:r>
                    </a:p>
                    <a:p>
                      <a:pPr marL="117475" marR="0" lvl="0" indent="-117475" algn="l" defTabSz="457200" rtl="0" eaLnBrk="1" fontAlgn="auto" latinLnBrk="0" hangingPunct="1">
                        <a:lnSpc>
                          <a:spcPct val="100000"/>
                        </a:lnSpc>
                        <a:spcBef>
                          <a:spcPts val="0"/>
                        </a:spcBef>
                        <a:spcAft>
                          <a:spcPts val="0"/>
                        </a:spcAft>
                        <a:buClrTx/>
                        <a:buSzTx/>
                        <a:buFont typeface="Arial"/>
                        <a:buChar char="•"/>
                        <a:tabLst/>
                        <a:defRPr/>
                      </a:pPr>
                      <a:r>
                        <a:rPr kumimoji="0" lang="en-US" sz="1400" b="1" i="0" u="none" strike="noStrike" kern="1200" cap="none" spc="0" normalizeH="0" baseline="0" noProof="0" dirty="0" smtClean="0">
                          <a:ln>
                            <a:noFill/>
                          </a:ln>
                          <a:solidFill>
                            <a:srgbClr val="5C5C5C"/>
                          </a:solidFill>
                          <a:effectLst/>
                          <a:uLnTx/>
                          <a:uFillTx/>
                          <a:latin typeface="Arial" pitchFamily="34" charset="0"/>
                          <a:ea typeface="+mn-ea"/>
                          <a:cs typeface="Arial" pitchFamily="34" charset="0"/>
                        </a:rPr>
                        <a:t>Onsite Facilitated workshops</a:t>
                      </a:r>
                    </a:p>
                    <a:p>
                      <a:pPr marL="117475" marR="0" lvl="0" indent="-117475" algn="l" defTabSz="457200" rtl="0" eaLnBrk="1" fontAlgn="auto" latinLnBrk="0" hangingPunct="1">
                        <a:lnSpc>
                          <a:spcPct val="100000"/>
                        </a:lnSpc>
                        <a:spcBef>
                          <a:spcPts val="0"/>
                        </a:spcBef>
                        <a:spcAft>
                          <a:spcPts val="0"/>
                        </a:spcAft>
                        <a:buClrTx/>
                        <a:buSzTx/>
                        <a:buFont typeface="Arial"/>
                        <a:buChar char="•"/>
                        <a:tabLst/>
                        <a:defRPr/>
                      </a:pPr>
                      <a:r>
                        <a:rPr kumimoji="0" lang="en-US" sz="1400" b="1" i="0" u="none" strike="noStrike" kern="1200" cap="none" spc="0" normalizeH="0" baseline="0" noProof="0" dirty="0" smtClean="0">
                          <a:ln>
                            <a:noFill/>
                          </a:ln>
                          <a:solidFill>
                            <a:srgbClr val="5C5C5C"/>
                          </a:solidFill>
                          <a:effectLst/>
                          <a:uLnTx/>
                          <a:uFillTx/>
                          <a:latin typeface="Arial" pitchFamily="34" charset="0"/>
                          <a:ea typeface="+mn-ea"/>
                          <a:cs typeface="Arial" pitchFamily="34" charset="0"/>
                        </a:rPr>
                        <a:t>Coaching support</a:t>
                      </a:r>
                    </a:p>
                    <a:p>
                      <a:pPr marL="117475" marR="0" lvl="0" indent="-117475" algn="l" defTabSz="457200" rtl="0" eaLnBrk="1" fontAlgn="auto" latinLnBrk="0" hangingPunct="1">
                        <a:lnSpc>
                          <a:spcPct val="100000"/>
                        </a:lnSpc>
                        <a:spcBef>
                          <a:spcPts val="0"/>
                        </a:spcBef>
                        <a:spcAft>
                          <a:spcPts val="0"/>
                        </a:spcAft>
                        <a:buClrTx/>
                        <a:buSzTx/>
                        <a:buFont typeface="Arial"/>
                        <a:buChar char="•"/>
                        <a:tabLst/>
                        <a:defRPr/>
                      </a:pPr>
                      <a:r>
                        <a:rPr kumimoji="0" lang="en-US" sz="1400" b="1" i="0" u="none" strike="noStrike" kern="1200" cap="none" spc="0" normalizeH="0" baseline="0" noProof="0" dirty="0" smtClean="0">
                          <a:ln>
                            <a:noFill/>
                          </a:ln>
                          <a:solidFill>
                            <a:srgbClr val="5C5C5C"/>
                          </a:solidFill>
                          <a:effectLst/>
                          <a:uLnTx/>
                          <a:uFillTx/>
                          <a:latin typeface="Arial" pitchFamily="34" charset="0"/>
                          <a:ea typeface="+mn-ea"/>
                          <a:cs typeface="Arial" pitchFamily="34" charset="0"/>
                        </a:rPr>
                        <a:t>Consulting projects</a:t>
                      </a:r>
                    </a:p>
                    <a:p>
                      <a:pPr marL="0" marR="0" lvl="0" indent="0" algn="ctr" defTabSz="457200" rtl="0" eaLnBrk="1" fontAlgn="auto" latinLnBrk="0" hangingPunct="1">
                        <a:lnSpc>
                          <a:spcPct val="100000"/>
                        </a:lnSpc>
                        <a:spcBef>
                          <a:spcPts val="0"/>
                        </a:spcBef>
                        <a:spcAft>
                          <a:spcPts val="0"/>
                        </a:spcAft>
                        <a:buClrTx/>
                        <a:buSzTx/>
                        <a:buFont typeface="Arial"/>
                        <a:buNone/>
                        <a:tabLst/>
                        <a:defRPr/>
                      </a:pPr>
                      <a:endParaRPr kumimoji="0" lang="en-US" sz="1400" b="1" i="0" u="none" strike="noStrike" kern="1200" cap="none" spc="0" normalizeH="0" baseline="0" noProof="0" dirty="0" smtClean="0">
                        <a:ln>
                          <a:noFill/>
                        </a:ln>
                        <a:solidFill>
                          <a:srgbClr val="5C5C5C"/>
                        </a:solidFill>
                        <a:effectLst/>
                        <a:uLnTx/>
                        <a:uFillTx/>
                        <a:latin typeface="Arial" pitchFamily="34" charset="0"/>
                        <a:ea typeface="+mn-ea"/>
                        <a:cs typeface="Arial" pitchFamily="34" charset="0"/>
                      </a:endParaRPr>
                    </a:p>
                  </a:txBody>
                  <a:tcPr>
                    <a:solidFill>
                      <a:schemeClr val="tx1">
                        <a:lumMod val="20000"/>
                        <a:lumOff val="80000"/>
                      </a:schemeClr>
                    </a:solidFill>
                  </a:tcPr>
                </a:tc>
              </a:tr>
              <a:tr h="1374292">
                <a:tc>
                  <a:txBody>
                    <a:bodyPr/>
                    <a:lstStyle/>
                    <a:p>
                      <a:pPr marL="117475" marR="0" lvl="0" indent="-117475" algn="l" defTabSz="457200" rtl="0" eaLnBrk="1" fontAlgn="auto" latinLnBrk="0" hangingPunct="1">
                        <a:lnSpc>
                          <a:spcPct val="100000"/>
                        </a:lnSpc>
                        <a:spcBef>
                          <a:spcPts val="0"/>
                        </a:spcBef>
                        <a:spcAft>
                          <a:spcPts val="0"/>
                        </a:spcAft>
                        <a:buClrTx/>
                        <a:buSzTx/>
                        <a:buFont typeface="Arial"/>
                        <a:buChar char="•"/>
                        <a:tabLst/>
                        <a:defRPr/>
                      </a:pPr>
                      <a:r>
                        <a:rPr kumimoji="0" lang="en-US" sz="1400" b="1" i="0" u="none" strike="noStrike" kern="1200" cap="none" spc="0" normalizeH="0" baseline="0" noProof="0" dirty="0" smtClean="0">
                          <a:ln>
                            <a:noFill/>
                          </a:ln>
                          <a:solidFill>
                            <a:srgbClr val="F77C00"/>
                          </a:solidFill>
                          <a:effectLst/>
                          <a:uLnTx/>
                          <a:uFillTx/>
                          <a:latin typeface="Arial" pitchFamily="34" charset="0"/>
                          <a:ea typeface="+mn-ea"/>
                          <a:cs typeface="Arial" pitchFamily="34" charset="0"/>
                        </a:rPr>
                        <a:t>Advanced set of free tools w/online course</a:t>
                      </a:r>
                    </a:p>
                    <a:p>
                      <a:pPr marL="117475" marR="0" lvl="0" indent="-117475" algn="l" defTabSz="457200" rtl="0" eaLnBrk="1" fontAlgn="auto" latinLnBrk="0" hangingPunct="1">
                        <a:lnSpc>
                          <a:spcPct val="100000"/>
                        </a:lnSpc>
                        <a:spcBef>
                          <a:spcPts val="0"/>
                        </a:spcBef>
                        <a:spcAft>
                          <a:spcPts val="0"/>
                        </a:spcAft>
                        <a:buClrTx/>
                        <a:buSzTx/>
                        <a:buFont typeface="Arial"/>
                        <a:buChar char="•"/>
                        <a:tabLst/>
                        <a:defRPr/>
                      </a:pPr>
                      <a:r>
                        <a:rPr kumimoji="0" lang="en-US" sz="1400" b="1" i="0" u="none" strike="noStrike" kern="1200" cap="none" spc="0" normalizeH="0" baseline="0" noProof="0" dirty="0" smtClean="0">
                          <a:ln>
                            <a:noFill/>
                          </a:ln>
                          <a:solidFill>
                            <a:srgbClr val="5C5C5C"/>
                          </a:solidFill>
                          <a:effectLst/>
                          <a:uLnTx/>
                          <a:uFillTx/>
                          <a:latin typeface="Arial" pitchFamily="34" charset="0"/>
                          <a:ea typeface="+mn-ea"/>
                          <a:cs typeface="Arial" pitchFamily="34" charset="0"/>
                        </a:rPr>
                        <a:t>Proprietary set of tools w/coaching</a:t>
                      </a:r>
                      <a:endParaRPr kumimoji="0" lang="en-US" sz="1400" b="1" i="0" u="none" strike="noStrike" kern="1200" cap="none" spc="0" normalizeH="0" baseline="0" noProof="0" dirty="0">
                        <a:ln>
                          <a:noFill/>
                        </a:ln>
                        <a:solidFill>
                          <a:srgbClr val="5C5C5C"/>
                        </a:solidFill>
                        <a:effectLst/>
                        <a:uLnTx/>
                        <a:uFillTx/>
                        <a:latin typeface="Arial" pitchFamily="34" charset="0"/>
                        <a:ea typeface="+mn-ea"/>
                        <a:cs typeface="Arial" pitchFamily="34" charset="0"/>
                      </a:endParaRPr>
                    </a:p>
                  </a:txBody>
                  <a:tcPr>
                    <a:solidFill>
                      <a:schemeClr val="tx1">
                        <a:lumMod val="20000"/>
                        <a:lumOff val="80000"/>
                      </a:schemeClr>
                    </a:solidFill>
                  </a:tcPr>
                </a:tc>
              </a:tr>
            </a:tbl>
          </a:graphicData>
        </a:graphic>
      </p:graphicFrame>
      <p:graphicFrame>
        <p:nvGraphicFramePr>
          <p:cNvPr id="16" name="Table 15"/>
          <p:cNvGraphicFramePr>
            <a:graphicFrameLocks noGrp="1"/>
          </p:cNvGraphicFramePr>
          <p:nvPr>
            <p:extLst>
              <p:ext uri="{D42A27DB-BD31-4B8C-83A1-F6EECF244321}">
                <p14:modId xmlns:p14="http://schemas.microsoft.com/office/powerpoint/2010/main" val="2567412250"/>
              </p:ext>
            </p:extLst>
          </p:nvPr>
        </p:nvGraphicFramePr>
        <p:xfrm>
          <a:off x="6858000" y="1600200"/>
          <a:ext cx="1982061" cy="4481949"/>
        </p:xfrm>
        <a:graphic>
          <a:graphicData uri="http://schemas.openxmlformats.org/drawingml/2006/table">
            <a:tbl>
              <a:tblPr firstRow="1" bandRow="1">
                <a:tableStyleId>{5C22544A-7EE6-4342-B048-85BDC9FD1C3A}</a:tableStyleId>
              </a:tblPr>
              <a:tblGrid>
                <a:gridCol w="1982061"/>
              </a:tblGrid>
              <a:tr h="3107657">
                <a:tc>
                  <a:txBody>
                    <a:bodyPr/>
                    <a:lstStyle/>
                    <a:p>
                      <a:pPr marL="0" marR="0" lvl="0" indent="0" algn="ctr" defTabSz="457200" rtl="0" eaLnBrk="1" fontAlgn="auto" latinLnBrk="0" hangingPunct="1">
                        <a:lnSpc>
                          <a:spcPct val="100000"/>
                        </a:lnSpc>
                        <a:spcBef>
                          <a:spcPts val="0"/>
                        </a:spcBef>
                        <a:spcAft>
                          <a:spcPts val="0"/>
                        </a:spcAft>
                        <a:buClrTx/>
                        <a:buSzTx/>
                        <a:buFont typeface="Arial"/>
                        <a:buNone/>
                        <a:tabLst/>
                        <a:defRPr/>
                      </a:pPr>
                      <a:r>
                        <a:rPr kumimoji="0" lang="en-US" sz="1400" b="1" i="1" u="none" strike="noStrike" kern="1200" cap="none" spc="0" normalizeH="0" baseline="0" noProof="0" dirty="0" smtClean="0">
                          <a:ln>
                            <a:noFill/>
                          </a:ln>
                          <a:solidFill>
                            <a:srgbClr val="000000">
                              <a:lumMod val="75000"/>
                              <a:lumOff val="25000"/>
                            </a:srgbClr>
                          </a:solidFill>
                          <a:effectLst/>
                          <a:uLnTx/>
                          <a:uFillTx/>
                          <a:latin typeface="Arial" pitchFamily="34" charset="0"/>
                          <a:ea typeface="+mn-ea"/>
                          <a:cs typeface="Arial" pitchFamily="34" charset="0"/>
                        </a:rPr>
                        <a:t>Courseware</a:t>
                      </a:r>
                    </a:p>
                    <a:p>
                      <a:pPr marL="117475" marR="0" lvl="0" indent="-117475" algn="l" defTabSz="457200" rtl="0" eaLnBrk="1" fontAlgn="auto" latinLnBrk="0" hangingPunct="1">
                        <a:lnSpc>
                          <a:spcPct val="100000"/>
                        </a:lnSpc>
                        <a:spcBef>
                          <a:spcPts val="0"/>
                        </a:spcBef>
                        <a:spcAft>
                          <a:spcPts val="0"/>
                        </a:spcAft>
                        <a:buClrTx/>
                        <a:buSzTx/>
                        <a:buFont typeface="Arial"/>
                        <a:buChar char="•"/>
                        <a:tabLst/>
                        <a:defRPr/>
                      </a:pPr>
                      <a:r>
                        <a:rPr kumimoji="0" lang="en-US" sz="1400" b="1" i="0" u="none" strike="noStrike" kern="1200" cap="none" spc="0" normalizeH="0" baseline="0" noProof="0" dirty="0" smtClean="0">
                          <a:ln>
                            <a:noFill/>
                          </a:ln>
                          <a:solidFill>
                            <a:srgbClr val="F77C00"/>
                          </a:solidFill>
                          <a:effectLst/>
                          <a:uLnTx/>
                          <a:uFillTx/>
                          <a:latin typeface="Arial" pitchFamily="34" charset="0"/>
                          <a:ea typeface="+mn-ea"/>
                          <a:cs typeface="Arial" pitchFamily="34" charset="0"/>
                          <a:hlinkClick r:id="rId12"/>
                        </a:rPr>
                        <a:t>Certified Deal Architect</a:t>
                      </a:r>
                      <a:endParaRPr kumimoji="0" lang="en-US" sz="1400" b="1" i="0" u="none" strike="noStrike" kern="1200" cap="none" spc="0" normalizeH="0" baseline="0" noProof="0" dirty="0" smtClean="0">
                        <a:ln>
                          <a:noFill/>
                        </a:ln>
                        <a:solidFill>
                          <a:srgbClr val="F77C00"/>
                        </a:solidFill>
                        <a:effectLst/>
                        <a:uLnTx/>
                        <a:uFillTx/>
                        <a:latin typeface="Arial" pitchFamily="34" charset="0"/>
                        <a:ea typeface="+mn-ea"/>
                        <a:cs typeface="Arial" pitchFamily="34" charset="0"/>
                      </a:endParaRPr>
                    </a:p>
                    <a:p>
                      <a:pPr marL="117475" marR="0" lvl="0" indent="-117475" algn="l" defTabSz="457200" rtl="0" eaLnBrk="1" fontAlgn="auto" latinLnBrk="0" hangingPunct="1">
                        <a:lnSpc>
                          <a:spcPct val="100000"/>
                        </a:lnSpc>
                        <a:spcBef>
                          <a:spcPts val="0"/>
                        </a:spcBef>
                        <a:spcAft>
                          <a:spcPts val="0"/>
                        </a:spcAft>
                        <a:buClrTx/>
                        <a:buSzTx/>
                        <a:buFont typeface="Arial"/>
                        <a:buChar char="•"/>
                        <a:tabLst/>
                        <a:defRPr/>
                      </a:pPr>
                      <a:r>
                        <a:rPr kumimoji="0" lang="en-US" sz="1400" b="1" i="0" u="none" strike="noStrike" kern="1200" cap="none" spc="0" normalizeH="0" baseline="0" noProof="0" dirty="0" smtClean="0">
                          <a:ln>
                            <a:noFill/>
                          </a:ln>
                          <a:solidFill>
                            <a:srgbClr val="F77C00"/>
                          </a:solidFill>
                          <a:effectLst/>
                          <a:uLnTx/>
                          <a:uFillTx/>
                          <a:latin typeface="Arial" pitchFamily="34" charset="0"/>
                          <a:ea typeface="+mn-ea"/>
                          <a:cs typeface="Arial" pitchFamily="34" charset="0"/>
                        </a:rPr>
                        <a:t>Re-certification of Deal Architects</a:t>
                      </a:r>
                    </a:p>
                    <a:p>
                      <a:pPr marL="285750" marR="0" lvl="0" indent="-285750" algn="l" defTabSz="457200" rtl="0" eaLnBrk="1" fontAlgn="auto" latinLnBrk="0" hangingPunct="1">
                        <a:lnSpc>
                          <a:spcPct val="100000"/>
                        </a:lnSpc>
                        <a:spcBef>
                          <a:spcPts val="0"/>
                        </a:spcBef>
                        <a:spcAft>
                          <a:spcPts val="0"/>
                        </a:spcAft>
                        <a:buClrTx/>
                        <a:buSzTx/>
                        <a:buFont typeface="Arial"/>
                        <a:buChar char="•"/>
                        <a:tabLst/>
                        <a:defRPr/>
                      </a:pPr>
                      <a:endParaRPr kumimoji="0" lang="en-US" sz="1400" b="1" i="0" u="none" strike="noStrike" kern="1200" cap="none" spc="0" normalizeH="0" baseline="0" noProof="0" dirty="0" smtClean="0">
                        <a:ln>
                          <a:noFill/>
                        </a:ln>
                        <a:solidFill>
                          <a:srgbClr val="5C5C5C"/>
                        </a:solidFill>
                        <a:effectLst/>
                        <a:uLnTx/>
                        <a:uFillTx/>
                        <a:latin typeface="Arial" pitchFamily="34" charset="0"/>
                        <a:ea typeface="+mn-ea"/>
                        <a:cs typeface="Arial" pitchFamily="34" charset="0"/>
                      </a:endParaRPr>
                    </a:p>
                    <a:p>
                      <a:pPr marL="0" marR="0" lvl="0" indent="0" algn="ctr" defTabSz="457200" rtl="0" eaLnBrk="1" fontAlgn="auto" latinLnBrk="0" hangingPunct="1">
                        <a:lnSpc>
                          <a:spcPct val="100000"/>
                        </a:lnSpc>
                        <a:spcBef>
                          <a:spcPts val="0"/>
                        </a:spcBef>
                        <a:spcAft>
                          <a:spcPts val="0"/>
                        </a:spcAft>
                        <a:buClrTx/>
                        <a:buSzTx/>
                        <a:buFont typeface="Arial"/>
                        <a:buNone/>
                        <a:tabLst/>
                        <a:defRPr/>
                      </a:pPr>
                      <a:r>
                        <a:rPr kumimoji="0" lang="en-US" sz="1400" b="1" i="1" u="none" strike="noStrike" kern="1200" cap="none" spc="0" normalizeH="0" baseline="0" noProof="0" dirty="0" smtClean="0">
                          <a:ln>
                            <a:noFill/>
                          </a:ln>
                          <a:solidFill>
                            <a:srgbClr val="000000">
                              <a:lumMod val="75000"/>
                              <a:lumOff val="25000"/>
                            </a:srgbClr>
                          </a:solidFill>
                          <a:effectLst/>
                          <a:uLnTx/>
                          <a:uFillTx/>
                          <a:latin typeface="Arial" pitchFamily="34" charset="0"/>
                          <a:ea typeface="+mn-ea"/>
                          <a:cs typeface="Arial" pitchFamily="34" charset="0"/>
                        </a:rPr>
                        <a:t>Support</a:t>
                      </a:r>
                    </a:p>
                    <a:p>
                      <a:pPr marL="117475" marR="0" lvl="0" indent="-117475" algn="l" defTabSz="457200" rtl="0" eaLnBrk="1" fontAlgn="auto" latinLnBrk="0" hangingPunct="1">
                        <a:lnSpc>
                          <a:spcPct val="100000"/>
                        </a:lnSpc>
                        <a:spcBef>
                          <a:spcPts val="0"/>
                        </a:spcBef>
                        <a:spcAft>
                          <a:spcPts val="0"/>
                        </a:spcAft>
                        <a:buClrTx/>
                        <a:buSzTx/>
                        <a:buFont typeface="Arial"/>
                        <a:buChar char="•"/>
                        <a:tabLst/>
                        <a:defRPr/>
                      </a:pPr>
                      <a:r>
                        <a:rPr kumimoji="0" lang="en-US" sz="1400" b="1" i="0" u="none" strike="noStrike" kern="1200" cap="none" spc="0" normalizeH="0" baseline="0" noProof="0" dirty="0" smtClean="0">
                          <a:ln>
                            <a:noFill/>
                          </a:ln>
                          <a:solidFill>
                            <a:srgbClr val="5C5C5C"/>
                          </a:solidFill>
                          <a:effectLst/>
                          <a:uLnTx/>
                          <a:uFillTx/>
                          <a:latin typeface="Arial" pitchFamily="34" charset="0"/>
                          <a:ea typeface="+mn-ea"/>
                          <a:cs typeface="Arial" pitchFamily="34" charset="0"/>
                        </a:rPr>
                        <a:t>Facilitated Governance Management</a:t>
                      </a:r>
                    </a:p>
                    <a:p>
                      <a:pPr marL="117475" marR="0" lvl="0" indent="-117475" algn="l" defTabSz="457200" rtl="0" eaLnBrk="1" fontAlgn="auto" latinLnBrk="0" hangingPunct="1">
                        <a:lnSpc>
                          <a:spcPct val="100000"/>
                        </a:lnSpc>
                        <a:spcBef>
                          <a:spcPts val="0"/>
                        </a:spcBef>
                        <a:spcAft>
                          <a:spcPts val="0"/>
                        </a:spcAft>
                        <a:buClrTx/>
                        <a:buSzTx/>
                        <a:buFont typeface="Arial"/>
                        <a:buChar char="•"/>
                        <a:tabLst/>
                        <a:defRPr/>
                      </a:pPr>
                      <a:r>
                        <a:rPr kumimoji="0" lang="en-US" sz="1400" b="1" i="0" u="none" strike="noStrike" kern="1200" cap="none" spc="0" normalizeH="0" baseline="0" noProof="0" dirty="0" smtClean="0">
                          <a:ln>
                            <a:noFill/>
                          </a:ln>
                          <a:solidFill>
                            <a:srgbClr val="5C5C5C"/>
                          </a:solidFill>
                          <a:effectLst/>
                          <a:uLnTx/>
                          <a:uFillTx/>
                          <a:latin typeface="Arial" pitchFamily="34" charset="0"/>
                          <a:ea typeface="+mn-ea"/>
                          <a:cs typeface="Arial" pitchFamily="34" charset="0"/>
                        </a:rPr>
                        <a:t>Deal Certification</a:t>
                      </a:r>
                    </a:p>
                    <a:p>
                      <a:pPr marL="0" marR="0" lvl="0" indent="0" algn="ctr" defTabSz="457200" rtl="0" eaLnBrk="1" fontAlgn="auto" latinLnBrk="0" hangingPunct="1">
                        <a:lnSpc>
                          <a:spcPct val="100000"/>
                        </a:lnSpc>
                        <a:spcBef>
                          <a:spcPts val="0"/>
                        </a:spcBef>
                        <a:spcAft>
                          <a:spcPts val="0"/>
                        </a:spcAft>
                        <a:buClrTx/>
                        <a:buSzTx/>
                        <a:buFont typeface="Arial"/>
                        <a:buNone/>
                        <a:tabLst/>
                        <a:defRPr/>
                      </a:pPr>
                      <a:endParaRPr kumimoji="0" lang="en-US" sz="1400" b="1" i="0" u="none" strike="noStrike" kern="1200" cap="none" spc="0" normalizeH="0" baseline="0" noProof="0" dirty="0" smtClean="0">
                        <a:ln>
                          <a:noFill/>
                        </a:ln>
                        <a:solidFill>
                          <a:srgbClr val="5C5C5C"/>
                        </a:solidFill>
                        <a:effectLst/>
                        <a:uLnTx/>
                        <a:uFillTx/>
                        <a:latin typeface="Arial" pitchFamily="34" charset="0"/>
                        <a:ea typeface="+mn-ea"/>
                        <a:cs typeface="Arial" pitchFamily="34" charset="0"/>
                      </a:endParaRPr>
                    </a:p>
                  </a:txBody>
                  <a:tcPr>
                    <a:solidFill>
                      <a:schemeClr val="tx1">
                        <a:lumMod val="20000"/>
                        <a:lumOff val="80000"/>
                      </a:schemeClr>
                    </a:solidFill>
                  </a:tcPr>
                </a:tc>
              </a:tr>
              <a:tr h="1374292">
                <a:tc>
                  <a:txBody>
                    <a:bodyPr/>
                    <a:lstStyle/>
                    <a:p>
                      <a:pPr marL="117475" marR="0" lvl="0" indent="-117475" algn="l" defTabSz="457200" rtl="0" eaLnBrk="1" fontAlgn="auto" latinLnBrk="0" hangingPunct="1">
                        <a:lnSpc>
                          <a:spcPct val="100000"/>
                        </a:lnSpc>
                        <a:spcBef>
                          <a:spcPts val="0"/>
                        </a:spcBef>
                        <a:spcAft>
                          <a:spcPts val="0"/>
                        </a:spcAft>
                        <a:buClrTx/>
                        <a:buSzTx/>
                        <a:buFont typeface="Arial"/>
                        <a:buChar char="•"/>
                        <a:tabLst/>
                        <a:defRPr/>
                      </a:pPr>
                      <a:r>
                        <a:rPr kumimoji="0" lang="en-US" sz="1400" b="1" i="0" u="none" strike="noStrike" kern="1200" cap="none" spc="0" normalizeH="0" baseline="0" noProof="0" dirty="0" smtClean="0">
                          <a:ln>
                            <a:noFill/>
                          </a:ln>
                          <a:solidFill>
                            <a:srgbClr val="F77C00"/>
                          </a:solidFill>
                          <a:effectLst/>
                          <a:uLnTx/>
                          <a:uFillTx/>
                          <a:latin typeface="Arial" pitchFamily="34" charset="0"/>
                          <a:ea typeface="+mn-ea"/>
                          <a:cs typeface="Arial" pitchFamily="34" charset="0"/>
                        </a:rPr>
                        <a:t>Funded Research</a:t>
                      </a:r>
                    </a:p>
                  </a:txBody>
                  <a:tcPr>
                    <a:solidFill>
                      <a:schemeClr val="tx1">
                        <a:lumMod val="20000"/>
                        <a:lumOff val="80000"/>
                      </a:schemeClr>
                    </a:solidFill>
                  </a:tcPr>
                </a:tc>
              </a:tr>
            </a:tbl>
          </a:graphicData>
        </a:graphic>
      </p:graphicFrame>
      <p:sp>
        <p:nvSpPr>
          <p:cNvPr id="17" name="Rectangle 16"/>
          <p:cNvSpPr/>
          <p:nvPr/>
        </p:nvSpPr>
        <p:spPr>
          <a:xfrm>
            <a:off x="292607" y="6252814"/>
            <a:ext cx="5353450" cy="609398"/>
          </a:xfrm>
          <a:prstGeom prst="rect">
            <a:avLst/>
          </a:prstGeom>
        </p:spPr>
        <p:txBody>
          <a:bodyPr wrap="square">
            <a:spAutoFit/>
          </a:bodyPr>
          <a:lstStyle/>
          <a:p>
            <a:pPr>
              <a:lnSpc>
                <a:spcPct val="80000"/>
              </a:lnSpc>
            </a:pPr>
            <a:r>
              <a:rPr lang="en-US" sz="1400" dirty="0" smtClean="0">
                <a:solidFill>
                  <a:srgbClr val="F77C00"/>
                </a:solidFill>
                <a:latin typeface="Arial" pitchFamily="34" charset="0"/>
              </a:rPr>
              <a:t>Orange Text – University of Tennessee course offering</a:t>
            </a:r>
          </a:p>
          <a:p>
            <a:pPr>
              <a:lnSpc>
                <a:spcPct val="80000"/>
              </a:lnSpc>
            </a:pPr>
            <a:r>
              <a:rPr lang="en-US" sz="1400" dirty="0" smtClean="0">
                <a:solidFill>
                  <a:srgbClr val="5C5C5C"/>
                </a:solidFill>
                <a:latin typeface="Arial" pitchFamily="34" charset="0"/>
              </a:rPr>
              <a:t>Grey Text –provided by UT Faculty and </a:t>
            </a:r>
          </a:p>
          <a:p>
            <a:pPr>
              <a:lnSpc>
                <a:spcPct val="80000"/>
              </a:lnSpc>
            </a:pPr>
            <a:r>
              <a:rPr lang="en-US" sz="1400" dirty="0" smtClean="0">
                <a:solidFill>
                  <a:srgbClr val="5C5C5C"/>
                </a:solidFill>
                <a:latin typeface="Arial" pitchFamily="34" charset="0"/>
              </a:rPr>
              <a:t>Vested Center of Excellence partners independently</a:t>
            </a:r>
            <a:endParaRPr lang="en-US" sz="1400" dirty="0">
              <a:solidFill>
                <a:srgbClr val="5C5C5C"/>
              </a:solidFill>
              <a:latin typeface="Arial" pitchFamily="34" charset="0"/>
            </a:endParaRPr>
          </a:p>
        </p:txBody>
      </p:sp>
      <p:sp>
        <p:nvSpPr>
          <p:cNvPr id="18" name="Title 3"/>
          <p:cNvSpPr txBox="1">
            <a:spLocks/>
          </p:cNvSpPr>
          <p:nvPr/>
        </p:nvSpPr>
        <p:spPr>
          <a:xfrm>
            <a:off x="457200" y="61278"/>
            <a:ext cx="8229600" cy="782637"/>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200" kern="1200">
                <a:solidFill>
                  <a:srgbClr val="FFFFFF"/>
                </a:solidFill>
                <a:latin typeface="Arial"/>
                <a:ea typeface="+mj-ea"/>
                <a:cs typeface="Arial"/>
              </a:defRPr>
            </a:lvl1pPr>
          </a:lstStyle>
          <a:p>
            <a:r>
              <a:rPr lang="en-US" dirty="0" smtClean="0"/>
              <a:t>Resources To Support A Vested Journey</a:t>
            </a:r>
            <a:endParaRPr lang="en-US" sz="2400" i="1" dirty="0"/>
          </a:p>
        </p:txBody>
      </p:sp>
    </p:spTree>
    <p:extLst>
      <p:ext uri="{BB962C8B-B14F-4D97-AF65-F5344CB8AC3E}">
        <p14:creationId xmlns:p14="http://schemas.microsoft.com/office/powerpoint/2010/main" val="3850807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par>
                                <p:cTn id="28" presetID="1" presetClass="exit" presetSubtype="0" fill="hold" grpId="0" nodeType="withEffect">
                                  <p:stCondLst>
                                    <p:cond delay="0"/>
                                  </p:stCondLst>
                                  <p:childTnLst>
                                    <p:set>
                                      <p:cBhvr>
                                        <p:cTn id="29" dur="1" fill="hold">
                                          <p:stCondLst>
                                            <p:cond delay="0"/>
                                          </p:stCondLst>
                                        </p:cTn>
                                        <p:tgtEl>
                                          <p:spTgt spid="4"/>
                                        </p:tgtEl>
                                        <p:attrNameLst>
                                          <p:attrName>style.visibility</p:attrName>
                                        </p:attrNameLst>
                                      </p:cBhvr>
                                      <p:to>
                                        <p:strVal val="hidden"/>
                                      </p:to>
                                    </p:set>
                                  </p:childTnLst>
                                </p:cTn>
                              </p:par>
                              <p:par>
                                <p:cTn id="30" presetID="1" presetClass="entr" presetSubtype="0"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animBg="1"/>
      <p:bldP spid="8" grpId="0" animBg="1"/>
      <p:bldP spid="9" grpId="0" animBg="1"/>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840"/>
          <p:cNvSpPr>
            <a:spLocks noGrp="1" noChangeArrowheads="1"/>
          </p:cNvSpPr>
          <p:nvPr>
            <p:ph type="title"/>
          </p:nvPr>
        </p:nvSpPr>
        <p:spPr/>
        <p:txBody>
          <a:bodyPr/>
          <a:lstStyle/>
          <a:p>
            <a:r>
              <a:rPr lang="en-US" dirty="0" smtClean="0"/>
              <a:t>What You Will Learn….</a:t>
            </a:r>
          </a:p>
        </p:txBody>
      </p:sp>
      <p:sp>
        <p:nvSpPr>
          <p:cNvPr id="6" name="Rectangle 841"/>
          <p:cNvSpPr txBox="1">
            <a:spLocks noChangeArrowheads="1"/>
          </p:cNvSpPr>
          <p:nvPr/>
        </p:nvSpPr>
        <p:spPr bwMode="auto">
          <a:xfrm>
            <a:off x="457200" y="1162213"/>
            <a:ext cx="8229600" cy="4965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85750" indent="-285750">
              <a:buFont typeface="Arial"/>
              <a:buChar char="•"/>
            </a:pPr>
            <a:r>
              <a:rPr lang="en-US" sz="2950" dirty="0" smtClean="0"/>
              <a:t>Learn The Key Steps In A Typical Vested Journey</a:t>
            </a:r>
          </a:p>
          <a:p>
            <a:pPr marL="285750" indent="-285750">
              <a:buFont typeface="Arial"/>
              <a:buChar char="•"/>
            </a:pPr>
            <a:endParaRPr lang="en-US" sz="2950" dirty="0" smtClean="0"/>
          </a:p>
          <a:p>
            <a:pPr marL="285750" indent="-285750">
              <a:buFont typeface="Arial"/>
              <a:buChar char="•"/>
            </a:pPr>
            <a:r>
              <a:rPr lang="en-US" sz="2950" b="1" i="1" dirty="0" smtClean="0">
                <a:solidFill>
                  <a:srgbClr val="F77F00"/>
                </a:solidFill>
              </a:rPr>
              <a:t>See First Hand How The Dell – GENCO ATC Journey Progressed</a:t>
            </a:r>
          </a:p>
          <a:p>
            <a:pPr marL="285750" indent="-285750">
              <a:buFont typeface="Arial"/>
              <a:buChar char="•"/>
            </a:pPr>
            <a:endParaRPr lang="en-US" sz="2950" b="1" i="1" dirty="0">
              <a:solidFill>
                <a:srgbClr val="F77F00"/>
              </a:solidFill>
            </a:endParaRPr>
          </a:p>
          <a:p>
            <a:pPr marL="285750" indent="-285750">
              <a:buFont typeface="Arial"/>
              <a:buChar char="•"/>
            </a:pPr>
            <a:r>
              <a:rPr lang="en-US" sz="2950" dirty="0"/>
              <a:t>See </a:t>
            </a:r>
            <a:r>
              <a:rPr lang="en-US" sz="2950" dirty="0" smtClean="0"/>
              <a:t>First Hand </a:t>
            </a:r>
            <a:r>
              <a:rPr lang="en-US" sz="2950" dirty="0"/>
              <a:t>H</a:t>
            </a:r>
            <a:r>
              <a:rPr lang="en-US" sz="2950" dirty="0" smtClean="0"/>
              <a:t>ow The </a:t>
            </a:r>
            <a:r>
              <a:rPr lang="en-US" sz="2950" dirty="0"/>
              <a:t>Novartis – UPS </a:t>
            </a:r>
            <a:r>
              <a:rPr lang="en-US" sz="2950" dirty="0" smtClean="0"/>
              <a:t>Journey Progressed</a:t>
            </a:r>
          </a:p>
          <a:p>
            <a:pPr marL="285750" indent="-285750">
              <a:buFont typeface="Arial"/>
              <a:buChar char="•"/>
            </a:pPr>
            <a:endParaRPr lang="en-US" sz="2950" b="1" i="1" dirty="0">
              <a:solidFill>
                <a:srgbClr val="F77F00"/>
              </a:solidFill>
            </a:endParaRPr>
          </a:p>
          <a:p>
            <a:pPr marL="285750" indent="-285750">
              <a:buFont typeface="Arial"/>
              <a:buChar char="•"/>
            </a:pPr>
            <a:r>
              <a:rPr lang="en-US" sz="2950" dirty="0"/>
              <a:t>Learn </a:t>
            </a:r>
            <a:r>
              <a:rPr lang="en-US" sz="2950" dirty="0" smtClean="0"/>
              <a:t>Some Tips For Building Buy-In For Your </a:t>
            </a:r>
            <a:r>
              <a:rPr lang="en-US" sz="2950" dirty="0"/>
              <a:t>Vested </a:t>
            </a:r>
            <a:r>
              <a:rPr lang="en-US" sz="2950" dirty="0" smtClean="0"/>
              <a:t>Journey</a:t>
            </a:r>
          </a:p>
          <a:p>
            <a:pPr marR="0" lvl="0" algn="l" defTabSz="969963" rtl="0" eaLnBrk="0" fontAlgn="base" latinLnBrk="0" hangingPunct="0">
              <a:lnSpc>
                <a:spcPct val="100000"/>
              </a:lnSpc>
              <a:spcBef>
                <a:spcPct val="0"/>
              </a:spcBef>
              <a:spcAft>
                <a:spcPts val="1800"/>
              </a:spcAft>
              <a:buClrTx/>
              <a:buSzPct val="100000"/>
              <a:tabLst/>
              <a:defRPr/>
            </a:pPr>
            <a:endParaRPr kumimoji="0" lang="en-US" sz="3200" b="1" i="1" u="none" strike="noStrike" kern="0" cap="none" spc="0" normalizeH="0" baseline="0" noProof="0" dirty="0" smtClean="0">
              <a:ln>
                <a:noFill/>
              </a:ln>
              <a:solidFill>
                <a:srgbClr val="FF8000"/>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0A9724E5-0A80-3C41-8955-F8E17D92E2DB}" type="slidenum">
              <a:rPr lang="en-US" smtClean="0"/>
              <a:pPr/>
              <a:t>7</a:t>
            </a:fld>
            <a:endParaRPr lang="en-US" dirty="0"/>
          </a:p>
        </p:txBody>
      </p:sp>
    </p:spTree>
    <p:extLst>
      <p:ext uri="{BB962C8B-B14F-4D97-AF65-F5344CB8AC3E}">
        <p14:creationId xmlns:p14="http://schemas.microsoft.com/office/powerpoint/2010/main" val="201743993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txBox="1">
            <a:spLocks/>
          </p:cNvSpPr>
          <p:nvPr/>
        </p:nvSpPr>
        <p:spPr>
          <a:xfrm>
            <a:off x="413036" y="36576"/>
            <a:ext cx="8339079" cy="822325"/>
          </a:xfrm>
          <a:prstGeom prst="rect">
            <a:avLst/>
          </a:prstGeom>
        </p:spPr>
        <p:txBody>
          <a:bodyPr lIns="0" tIns="0" rIns="0" bIns="0" anchor="ctr">
            <a:normAutofit/>
          </a:bodyPr>
          <a:lstStyle>
            <a:lvl1pPr algn="l" defTabSz="457200" rtl="0" eaLnBrk="1" latinLnBrk="0" hangingPunct="1">
              <a:spcBef>
                <a:spcPct val="0"/>
              </a:spcBef>
              <a:buNone/>
              <a:defRPr sz="3200" kern="1200">
                <a:solidFill>
                  <a:srgbClr val="FFFFFF"/>
                </a:solidFill>
                <a:latin typeface="Arial"/>
                <a:ea typeface="+mj-ea"/>
                <a:cs typeface="Arial"/>
              </a:defRPr>
            </a:lvl1pPr>
          </a:lstStyle>
          <a:p>
            <a:pPr fontAlgn="auto">
              <a:spcAft>
                <a:spcPts val="0"/>
              </a:spcAft>
              <a:defRPr/>
            </a:pPr>
            <a:r>
              <a:rPr lang="en-US" dirty="0" smtClean="0"/>
              <a:t>The Dell Story</a:t>
            </a:r>
          </a:p>
        </p:txBody>
      </p:sp>
      <p:sp>
        <p:nvSpPr>
          <p:cNvPr id="9" name="TextBox 8"/>
          <p:cNvSpPr txBox="1"/>
          <p:nvPr/>
        </p:nvSpPr>
        <p:spPr>
          <a:xfrm>
            <a:off x="8752115" y="6353299"/>
            <a:ext cx="391885" cy="276999"/>
          </a:xfrm>
          <a:prstGeom prst="rect">
            <a:avLst/>
          </a:prstGeom>
          <a:noFill/>
        </p:spPr>
        <p:txBody>
          <a:bodyPr wrap="square" rtlCol="0">
            <a:spAutoFit/>
          </a:bodyPr>
          <a:lstStyle/>
          <a:p>
            <a:pPr algn="r"/>
            <a:fld id="{E288C5EB-422B-452A-B1E7-9AC8FAE8F72C}" type="slidenum">
              <a:rPr lang="fr-CA" sz="1200" b="1" i="1" smtClean="0"/>
              <a:pPr algn="r"/>
              <a:t>8</a:t>
            </a:fld>
            <a:endParaRPr lang="en-US" sz="1200" b="1" i="1" dirty="0"/>
          </a:p>
        </p:txBody>
      </p:sp>
      <p:pic>
        <p:nvPicPr>
          <p:cNvPr id="10" name="Picture 9" descr="vestedway_book_Outsourcing.png"/>
          <p:cNvPicPr>
            <a:picLocks noChangeAspect="1"/>
          </p:cNvPicPr>
          <p:nvPr/>
        </p:nvPicPr>
        <p:blipFill>
          <a:blip r:embed="rId3"/>
          <a:stretch>
            <a:fillRect/>
          </a:stretch>
        </p:blipFill>
        <p:spPr>
          <a:xfrm>
            <a:off x="413036" y="1756944"/>
            <a:ext cx="3491643" cy="4279392"/>
          </a:xfrm>
          <a:prstGeom prst="rect">
            <a:avLst/>
          </a:prstGeom>
        </p:spPr>
      </p:pic>
      <p:pic>
        <p:nvPicPr>
          <p:cNvPr id="3" name="Picture 2"/>
          <p:cNvPicPr>
            <a:picLocks noChangeAspect="1"/>
          </p:cNvPicPr>
          <p:nvPr/>
        </p:nvPicPr>
        <p:blipFill>
          <a:blip r:embed="rId4"/>
          <a:stretch>
            <a:fillRect/>
          </a:stretch>
        </p:blipFill>
        <p:spPr>
          <a:xfrm>
            <a:off x="4919672" y="1756944"/>
            <a:ext cx="2886510" cy="3928860"/>
          </a:xfrm>
          <a:prstGeom prst="rect">
            <a:avLst/>
          </a:prstGeom>
        </p:spPr>
      </p:pic>
      <p:sp>
        <p:nvSpPr>
          <p:cNvPr id="12" name="Right Arrow 11"/>
          <p:cNvSpPr>
            <a:spLocks noChangeAspect="1"/>
          </p:cNvSpPr>
          <p:nvPr/>
        </p:nvSpPr>
        <p:spPr>
          <a:xfrm>
            <a:off x="3867213" y="2349774"/>
            <a:ext cx="763070" cy="2743200"/>
          </a:xfrm>
          <a:prstGeom prst="rightArrow">
            <a:avLst>
              <a:gd name="adj1" fmla="val 44352"/>
              <a:gd name="adj2" fmla="val 67797"/>
            </a:avLst>
          </a:prstGeom>
          <a:solidFill>
            <a:schemeClr val="accent1"/>
          </a:solidFill>
          <a:ln>
            <a:solidFill>
              <a:srgbClr val="F77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Rectangle 1"/>
          <p:cNvSpPr/>
          <p:nvPr/>
        </p:nvSpPr>
        <p:spPr>
          <a:xfrm>
            <a:off x="413036" y="1110613"/>
            <a:ext cx="8339079" cy="461665"/>
          </a:xfrm>
          <a:prstGeom prst="rect">
            <a:avLst/>
          </a:prstGeom>
        </p:spPr>
        <p:txBody>
          <a:bodyPr wrap="square">
            <a:spAutoFit/>
          </a:bodyPr>
          <a:lstStyle/>
          <a:p>
            <a:pPr fontAlgn="auto">
              <a:spcAft>
                <a:spcPts val="0"/>
              </a:spcAft>
              <a:defRPr/>
            </a:pPr>
            <a:r>
              <a:rPr lang="en-US" sz="2400" i="1" dirty="0"/>
              <a:t>Profiled in Chapter 12 in the Vested Outsourcing Book</a:t>
            </a:r>
            <a:endParaRPr lang="en-US" i="1" dirty="0"/>
          </a:p>
        </p:txBody>
      </p:sp>
      <p:sp>
        <p:nvSpPr>
          <p:cNvPr id="4" name="Flowchart: Document 3"/>
          <p:cNvSpPr/>
          <p:nvPr/>
        </p:nvSpPr>
        <p:spPr>
          <a:xfrm>
            <a:off x="5109922" y="1978199"/>
            <a:ext cx="2639368" cy="3929115"/>
          </a:xfrm>
          <a:prstGeom prst="flowChartDocumen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224498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sz="3600" dirty="0"/>
              <a:t>Overview </a:t>
            </a:r>
            <a:r>
              <a:rPr lang="en-US" sz="3600" dirty="0" smtClean="0"/>
              <a:t>Of The </a:t>
            </a:r>
            <a:r>
              <a:rPr lang="en-US" sz="3600" dirty="0"/>
              <a:t>Dell-GENCO ATC Journey</a:t>
            </a:r>
            <a:endParaRPr lang="en-US" sz="2700" i="1" dirty="0"/>
          </a:p>
        </p:txBody>
      </p:sp>
      <p:graphicFrame>
        <p:nvGraphicFramePr>
          <p:cNvPr id="5" name="Table 4"/>
          <p:cNvGraphicFramePr>
            <a:graphicFrameLocks noGrp="1"/>
          </p:cNvGraphicFramePr>
          <p:nvPr>
            <p:extLst>
              <p:ext uri="{D42A27DB-BD31-4B8C-83A1-F6EECF244321}">
                <p14:modId xmlns:p14="http://schemas.microsoft.com/office/powerpoint/2010/main" val="473324579"/>
              </p:ext>
            </p:extLst>
          </p:nvPr>
        </p:nvGraphicFramePr>
        <p:xfrm>
          <a:off x="318526" y="1558978"/>
          <a:ext cx="8518545" cy="4663440"/>
        </p:xfrm>
        <a:graphic>
          <a:graphicData uri="http://schemas.openxmlformats.org/drawingml/2006/table">
            <a:tbl>
              <a:tblPr firstRow="1" bandRow="1">
                <a:tableStyleId>{5C22544A-7EE6-4342-B048-85BDC9FD1C3A}</a:tableStyleId>
              </a:tblPr>
              <a:tblGrid>
                <a:gridCol w="471825"/>
                <a:gridCol w="2011680"/>
                <a:gridCol w="2011680"/>
                <a:gridCol w="2011680"/>
                <a:gridCol w="2011680"/>
              </a:tblGrid>
              <a:tr h="2711469">
                <a:tc>
                  <a:txBody>
                    <a:bodyPr/>
                    <a:lstStyle/>
                    <a:p>
                      <a:pPr algn="ctr">
                        <a:lnSpc>
                          <a:spcPct val="100000"/>
                        </a:lnSpc>
                        <a:spcBef>
                          <a:spcPts val="0"/>
                        </a:spcBef>
                        <a:spcAft>
                          <a:spcPts val="0"/>
                        </a:spcAft>
                        <a:tabLst>
                          <a:tab pos="2398713" algn="l"/>
                        </a:tabLst>
                      </a:pPr>
                      <a:r>
                        <a:rPr lang="en-US" sz="1400" b="1" dirty="0" smtClean="0">
                          <a:solidFill>
                            <a:schemeClr val="bg1"/>
                          </a:solidFill>
                          <a:latin typeface="Arial" pitchFamily="34" charset="0"/>
                          <a:cs typeface="Arial" pitchFamily="34" charset="0"/>
                        </a:rPr>
                        <a:t>Support</a:t>
                      </a:r>
                      <a:r>
                        <a:rPr lang="en-US" sz="1400" b="1" baseline="0" dirty="0" smtClean="0">
                          <a:solidFill>
                            <a:schemeClr val="bg1"/>
                          </a:solidFill>
                          <a:latin typeface="Arial" pitchFamily="34" charset="0"/>
                          <a:cs typeface="Arial" pitchFamily="34" charset="0"/>
                        </a:rPr>
                        <a:t> </a:t>
                      </a:r>
                      <a:r>
                        <a:rPr lang="en-US" sz="1400" b="1" dirty="0" smtClean="0">
                          <a:solidFill>
                            <a:schemeClr val="bg1"/>
                          </a:solidFill>
                          <a:latin typeface="Arial" pitchFamily="34" charset="0"/>
                          <a:cs typeface="Arial" pitchFamily="34" charset="0"/>
                        </a:rPr>
                        <a:t>Services</a:t>
                      </a:r>
                    </a:p>
                  </a:txBody>
                  <a:tcPr vert="vert270" anchor="ctr">
                    <a:lnL w="127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C5C5C"/>
                    </a:solidFill>
                  </a:tcPr>
                </a:tc>
                <a:tc>
                  <a:txBody>
                    <a:bodyPr/>
                    <a:lstStyle/>
                    <a:p>
                      <a:pPr marL="0" indent="0">
                        <a:lnSpc>
                          <a:spcPct val="100000"/>
                        </a:lnSpc>
                        <a:spcBef>
                          <a:spcPts val="0"/>
                        </a:spcBef>
                        <a:spcAft>
                          <a:spcPts val="0"/>
                        </a:spcAft>
                        <a:buFont typeface="Arial"/>
                        <a:buNone/>
                      </a:pPr>
                      <a:r>
                        <a:rPr lang="en-US" sz="1400" b="1" baseline="0" dirty="0" smtClean="0">
                          <a:solidFill>
                            <a:schemeClr val="accent1"/>
                          </a:solidFill>
                          <a:latin typeface="Arial" pitchFamily="34" charset="0"/>
                          <a:cs typeface="Arial" pitchFamily="34" charset="0"/>
                        </a:rPr>
                        <a:t>Stakeholders Completed </a:t>
                      </a:r>
                    </a:p>
                    <a:p>
                      <a:pPr marL="117475" indent="-117475">
                        <a:lnSpc>
                          <a:spcPct val="100000"/>
                        </a:lnSpc>
                        <a:spcBef>
                          <a:spcPts val="0"/>
                        </a:spcBef>
                        <a:spcAft>
                          <a:spcPts val="0"/>
                        </a:spcAft>
                        <a:buFont typeface="Arial"/>
                        <a:buChar char="•"/>
                      </a:pPr>
                      <a:r>
                        <a:rPr lang="en-US" sz="1400" b="1" baseline="0" dirty="0" smtClean="0">
                          <a:solidFill>
                            <a:schemeClr val="tx1"/>
                          </a:solidFill>
                          <a:latin typeface="Arial" pitchFamily="34" charset="0"/>
                          <a:cs typeface="Arial" pitchFamily="34" charset="0"/>
                        </a:rPr>
                        <a:t>Vested Orientation Course</a:t>
                      </a:r>
                      <a:endParaRPr lang="en-US" sz="1400" b="1" dirty="0" smtClean="0">
                        <a:solidFill>
                          <a:schemeClr val="tx1"/>
                        </a:solidFill>
                        <a:latin typeface="Arial" pitchFamily="34" charset="0"/>
                        <a:cs typeface="Arial" pitchFamily="34" charset="0"/>
                      </a:endParaRPr>
                    </a:p>
                    <a:p>
                      <a:pPr marL="117475" indent="-117475">
                        <a:lnSpc>
                          <a:spcPct val="100000"/>
                        </a:lnSpc>
                        <a:spcBef>
                          <a:spcPts val="0"/>
                        </a:spcBef>
                        <a:spcAft>
                          <a:spcPts val="0"/>
                        </a:spcAft>
                        <a:buFont typeface="Arial"/>
                        <a:buChar char="•"/>
                      </a:pPr>
                      <a:r>
                        <a:rPr lang="en-US" sz="1400" b="1" baseline="0" dirty="0" smtClean="0">
                          <a:solidFill>
                            <a:schemeClr val="tx1"/>
                          </a:solidFill>
                          <a:latin typeface="Arial" pitchFamily="34" charset="0"/>
                          <a:cs typeface="Arial" pitchFamily="34" charset="0"/>
                        </a:rPr>
                        <a:t>Full Day Awareness Workshops with executives</a:t>
                      </a:r>
                    </a:p>
                    <a:p>
                      <a:pPr marL="166688" indent="-166688">
                        <a:lnSpc>
                          <a:spcPct val="100000"/>
                        </a:lnSpc>
                        <a:spcBef>
                          <a:spcPts val="0"/>
                        </a:spcBef>
                        <a:spcAft>
                          <a:spcPts val="0"/>
                        </a:spcAft>
                        <a:buFont typeface="Arial"/>
                        <a:buChar char="•"/>
                      </a:pPr>
                      <a:endParaRPr lang="en-US" sz="1400" b="1" dirty="0" smtClean="0">
                        <a:solidFill>
                          <a:schemeClr val="tx1"/>
                        </a:solidFill>
                        <a:latin typeface="Arial" pitchFamily="34" charset="0"/>
                        <a:cs typeface="Arial" pitchFamily="34" charset="0"/>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indent="0">
                        <a:lnSpc>
                          <a:spcPct val="100000"/>
                        </a:lnSpc>
                        <a:spcBef>
                          <a:spcPts val="0"/>
                        </a:spcBef>
                        <a:spcAft>
                          <a:spcPts val="0"/>
                        </a:spcAft>
                        <a:buFont typeface="Arial"/>
                        <a:buNone/>
                      </a:pPr>
                      <a:r>
                        <a:rPr lang="en-US" sz="1400" b="1" dirty="0" smtClean="0">
                          <a:solidFill>
                            <a:srgbClr val="F77F00"/>
                          </a:solidFill>
                          <a:latin typeface="Arial" pitchFamily="34" charset="0"/>
                          <a:cs typeface="Arial" pitchFamily="34" charset="0"/>
                        </a:rPr>
                        <a:t>Stakeholders</a:t>
                      </a:r>
                      <a:r>
                        <a:rPr lang="en-US" sz="1400" b="1" baseline="0" dirty="0" smtClean="0">
                          <a:solidFill>
                            <a:srgbClr val="F77F00"/>
                          </a:solidFill>
                          <a:latin typeface="Arial" pitchFamily="34" charset="0"/>
                          <a:cs typeface="Arial" pitchFamily="34" charset="0"/>
                        </a:rPr>
                        <a:t> Completed </a:t>
                      </a:r>
                      <a:endParaRPr lang="en-US" sz="1400" b="1" dirty="0" smtClean="0">
                        <a:solidFill>
                          <a:srgbClr val="F77F00"/>
                        </a:solidFill>
                        <a:latin typeface="Arial" pitchFamily="34" charset="0"/>
                        <a:cs typeface="Arial" pitchFamily="34" charset="0"/>
                      </a:endParaRPr>
                    </a:p>
                    <a:p>
                      <a:pPr marL="117475" indent="-117475">
                        <a:lnSpc>
                          <a:spcPct val="100000"/>
                        </a:lnSpc>
                        <a:spcBef>
                          <a:spcPts val="0"/>
                        </a:spcBef>
                        <a:spcAft>
                          <a:spcPts val="0"/>
                        </a:spcAft>
                        <a:buFont typeface="Arial"/>
                        <a:buChar char="•"/>
                      </a:pPr>
                      <a:r>
                        <a:rPr lang="en-US" sz="1400" b="1" dirty="0" smtClean="0">
                          <a:solidFill>
                            <a:srgbClr val="5C5C5C"/>
                          </a:solidFill>
                          <a:latin typeface="Arial" pitchFamily="34" charset="0"/>
                          <a:cs typeface="Arial" pitchFamily="34" charset="0"/>
                        </a:rPr>
                        <a:t>Five Rules online course</a:t>
                      </a:r>
                    </a:p>
                    <a:p>
                      <a:pPr marL="117475" indent="-117475">
                        <a:lnSpc>
                          <a:spcPct val="100000"/>
                        </a:lnSpc>
                        <a:spcBef>
                          <a:spcPts val="0"/>
                        </a:spcBef>
                        <a:spcAft>
                          <a:spcPts val="0"/>
                        </a:spcAft>
                        <a:buFont typeface="Arial"/>
                        <a:buChar char="•"/>
                      </a:pPr>
                      <a:r>
                        <a:rPr lang="en-US" sz="1400" b="1" dirty="0" smtClean="0">
                          <a:solidFill>
                            <a:srgbClr val="5C5C5C"/>
                          </a:solidFill>
                          <a:latin typeface="Arial" pitchFamily="34" charset="0"/>
                          <a:cs typeface="Arial" pitchFamily="34" charset="0"/>
                        </a:rPr>
                        <a:t>3 Day Vested Exec</a:t>
                      </a:r>
                      <a:r>
                        <a:rPr lang="en-US" sz="1400" b="1" baseline="0" dirty="0" smtClean="0">
                          <a:solidFill>
                            <a:srgbClr val="5C5C5C"/>
                          </a:solidFill>
                          <a:latin typeface="Arial" pitchFamily="34" charset="0"/>
                          <a:cs typeface="Arial" pitchFamily="34" charset="0"/>
                        </a:rPr>
                        <a:t> </a:t>
                      </a:r>
                      <a:r>
                        <a:rPr lang="en-US" sz="1400" b="1" dirty="0" smtClean="0">
                          <a:solidFill>
                            <a:srgbClr val="5C5C5C"/>
                          </a:solidFill>
                          <a:latin typeface="Arial" pitchFamily="34" charset="0"/>
                          <a:cs typeface="Arial" pitchFamily="34" charset="0"/>
                        </a:rPr>
                        <a:t>Education</a:t>
                      </a:r>
                      <a:r>
                        <a:rPr lang="en-US" sz="1400" b="1" baseline="0" dirty="0" smtClean="0">
                          <a:solidFill>
                            <a:srgbClr val="5C5C5C"/>
                          </a:solidFill>
                          <a:latin typeface="Arial" pitchFamily="34" charset="0"/>
                          <a:cs typeface="Arial" pitchFamily="34" charset="0"/>
                        </a:rPr>
                        <a:t> Course</a:t>
                      </a:r>
                    </a:p>
                    <a:p>
                      <a:pPr marL="0" indent="0">
                        <a:lnSpc>
                          <a:spcPct val="100000"/>
                        </a:lnSpc>
                        <a:spcBef>
                          <a:spcPts val="0"/>
                        </a:spcBef>
                        <a:spcAft>
                          <a:spcPts val="0"/>
                        </a:spcAft>
                        <a:buFont typeface="Arial"/>
                        <a:buNone/>
                      </a:pPr>
                      <a:r>
                        <a:rPr lang="en-US" sz="1400" b="1" baseline="0" dirty="0" smtClean="0">
                          <a:solidFill>
                            <a:srgbClr val="F77F00"/>
                          </a:solidFill>
                          <a:latin typeface="Arial" pitchFamily="34" charset="0"/>
                          <a:cs typeface="Arial" pitchFamily="34" charset="0"/>
                        </a:rPr>
                        <a:t>Organizations Participated in:  </a:t>
                      </a:r>
                    </a:p>
                    <a:p>
                      <a:pPr marL="117475" indent="-117475">
                        <a:lnSpc>
                          <a:spcPct val="100000"/>
                        </a:lnSpc>
                        <a:spcBef>
                          <a:spcPts val="0"/>
                        </a:spcBef>
                        <a:spcAft>
                          <a:spcPts val="0"/>
                        </a:spcAft>
                        <a:buFont typeface="Arial"/>
                        <a:buChar char="•"/>
                      </a:pPr>
                      <a:r>
                        <a:rPr lang="en-US" sz="1400" b="1" baseline="0" dirty="0" smtClean="0">
                          <a:solidFill>
                            <a:srgbClr val="5C5C5C"/>
                          </a:solidFill>
                          <a:latin typeface="Arial" pitchFamily="34" charset="0"/>
                          <a:cs typeface="Arial" pitchFamily="34" charset="0"/>
                        </a:rPr>
                        <a:t>UT Lead Deal Review</a:t>
                      </a:r>
                    </a:p>
                    <a:p>
                      <a:pPr marL="117475" indent="-117475">
                        <a:lnSpc>
                          <a:spcPct val="100000"/>
                        </a:lnSpc>
                        <a:spcBef>
                          <a:spcPts val="0"/>
                        </a:spcBef>
                        <a:spcAft>
                          <a:spcPts val="0"/>
                        </a:spcAft>
                        <a:buFont typeface="Arial"/>
                        <a:buChar char="•"/>
                      </a:pPr>
                      <a:r>
                        <a:rPr lang="en-US" sz="1400" b="1" baseline="0" dirty="0" smtClean="0">
                          <a:solidFill>
                            <a:srgbClr val="5C5C5C"/>
                          </a:solidFill>
                          <a:latin typeface="Arial" pitchFamily="34" charset="0"/>
                          <a:cs typeface="Arial" pitchFamily="34" charset="0"/>
                        </a:rPr>
                        <a:t>Compatibility and Trust Assessment</a:t>
                      </a:r>
                    </a:p>
                    <a:p>
                      <a:pPr marL="117475" indent="-117475">
                        <a:lnSpc>
                          <a:spcPct val="100000"/>
                        </a:lnSpc>
                        <a:spcBef>
                          <a:spcPts val="0"/>
                        </a:spcBef>
                        <a:spcAft>
                          <a:spcPts val="0"/>
                        </a:spcAft>
                        <a:buFont typeface="Arial"/>
                        <a:buChar char="•"/>
                      </a:pPr>
                      <a:r>
                        <a:rPr lang="en-US" sz="1400" b="1" baseline="0" dirty="0" smtClean="0">
                          <a:solidFill>
                            <a:srgbClr val="5C5C5C"/>
                          </a:solidFill>
                          <a:latin typeface="Arial" pitchFamily="34" charset="0"/>
                          <a:cs typeface="Arial" pitchFamily="34" charset="0"/>
                        </a:rPr>
                        <a:t>Business Case Justification (Pony)</a:t>
                      </a: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indent="0">
                        <a:lnSpc>
                          <a:spcPct val="100000"/>
                        </a:lnSpc>
                        <a:spcBef>
                          <a:spcPts val="0"/>
                        </a:spcBef>
                        <a:spcAft>
                          <a:spcPts val="0"/>
                        </a:spcAft>
                        <a:buFont typeface="Arial"/>
                        <a:buNone/>
                      </a:pPr>
                      <a:r>
                        <a:rPr lang="en-US" sz="1400" b="1" baseline="0" dirty="0" smtClean="0">
                          <a:solidFill>
                            <a:srgbClr val="F77F00"/>
                          </a:solidFill>
                          <a:latin typeface="Arial" pitchFamily="34" charset="0"/>
                          <a:cs typeface="Arial" pitchFamily="34" charset="0"/>
                        </a:rPr>
                        <a:t>The Core Vested Team</a:t>
                      </a:r>
                    </a:p>
                    <a:p>
                      <a:pPr marL="112713" indent="-112713">
                        <a:lnSpc>
                          <a:spcPct val="100000"/>
                        </a:lnSpc>
                        <a:spcBef>
                          <a:spcPts val="0"/>
                        </a:spcBef>
                        <a:spcAft>
                          <a:spcPts val="0"/>
                        </a:spcAft>
                        <a:buFont typeface="Arial"/>
                        <a:buChar char="•"/>
                      </a:pPr>
                      <a:r>
                        <a:rPr lang="en-US" sz="1400" b="1" baseline="0" dirty="0" smtClean="0">
                          <a:solidFill>
                            <a:srgbClr val="5C5C5C"/>
                          </a:solidFill>
                          <a:latin typeface="Arial" pitchFamily="34" charset="0"/>
                          <a:cs typeface="Arial" pitchFamily="34" charset="0"/>
                        </a:rPr>
                        <a:t>Completed the creating a Vested Agreement online course</a:t>
                      </a:r>
                    </a:p>
                    <a:p>
                      <a:pPr marL="117475" indent="-117475">
                        <a:lnSpc>
                          <a:spcPct val="100000"/>
                        </a:lnSpc>
                        <a:spcBef>
                          <a:spcPts val="0"/>
                        </a:spcBef>
                        <a:spcAft>
                          <a:spcPts val="0"/>
                        </a:spcAft>
                        <a:buFont typeface="Arial"/>
                        <a:buChar char="•"/>
                      </a:pPr>
                      <a:r>
                        <a:rPr lang="en-US" sz="1400" b="1" baseline="0" dirty="0" smtClean="0">
                          <a:solidFill>
                            <a:schemeClr val="tx1"/>
                          </a:solidFill>
                          <a:latin typeface="Arial" pitchFamily="34" charset="0"/>
                          <a:cs typeface="Arial" pitchFamily="34" charset="0"/>
                        </a:rPr>
                        <a:t>Onsite facilitated workshops</a:t>
                      </a:r>
                    </a:p>
                    <a:p>
                      <a:pPr marL="117475" indent="-117475">
                        <a:lnSpc>
                          <a:spcPct val="100000"/>
                        </a:lnSpc>
                        <a:spcBef>
                          <a:spcPts val="0"/>
                        </a:spcBef>
                        <a:spcAft>
                          <a:spcPts val="0"/>
                        </a:spcAft>
                        <a:buFont typeface="Arial"/>
                        <a:buChar char="•"/>
                      </a:pPr>
                      <a:r>
                        <a:rPr lang="en-US" sz="1400" b="1" baseline="0" dirty="0" smtClean="0">
                          <a:solidFill>
                            <a:schemeClr val="tx1"/>
                          </a:solidFill>
                          <a:latin typeface="Arial" pitchFamily="34" charset="0"/>
                          <a:cs typeface="Arial" pitchFamily="34" charset="0"/>
                        </a:rPr>
                        <a:t>Vested Implementation coaching support</a:t>
                      </a:r>
                    </a:p>
                    <a:p>
                      <a:pPr marL="0" indent="0">
                        <a:lnSpc>
                          <a:spcPct val="100000"/>
                        </a:lnSpc>
                        <a:spcBef>
                          <a:spcPts val="0"/>
                        </a:spcBef>
                        <a:spcAft>
                          <a:spcPts val="0"/>
                        </a:spcAft>
                        <a:buFont typeface="Arial"/>
                        <a:buNone/>
                      </a:pPr>
                      <a:r>
                        <a:rPr lang="en-US" sz="1400" b="1" baseline="0" dirty="0" smtClean="0">
                          <a:solidFill>
                            <a:schemeClr val="accent1"/>
                          </a:solidFill>
                          <a:latin typeface="Arial" pitchFamily="34" charset="0"/>
                          <a:cs typeface="Arial" pitchFamily="34" charset="0"/>
                        </a:rPr>
                        <a:t>One Person from Dell</a:t>
                      </a:r>
                    </a:p>
                    <a:p>
                      <a:pPr marL="285750" indent="-285750">
                        <a:lnSpc>
                          <a:spcPct val="100000"/>
                        </a:lnSpc>
                        <a:spcBef>
                          <a:spcPts val="0"/>
                        </a:spcBef>
                        <a:spcAft>
                          <a:spcPts val="0"/>
                        </a:spcAft>
                        <a:buFont typeface="Arial"/>
                        <a:buChar char="•"/>
                      </a:pPr>
                      <a:r>
                        <a:rPr lang="en-US" sz="1400" b="1" baseline="0" dirty="0" smtClean="0">
                          <a:solidFill>
                            <a:schemeClr val="tx1"/>
                          </a:solidFill>
                          <a:latin typeface="Arial" pitchFamily="34" charset="0"/>
                          <a:cs typeface="Arial" pitchFamily="34" charset="0"/>
                        </a:rPr>
                        <a:t>Completed the Collaborative Contracting class at UT</a:t>
                      </a: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 typeface="Arial"/>
                        <a:buNone/>
                        <a:tabLst/>
                        <a:defRPr/>
                      </a:pPr>
                      <a:r>
                        <a:rPr lang="en-US" sz="1400" b="1" baseline="0" dirty="0" smtClean="0">
                          <a:solidFill>
                            <a:schemeClr val="accent1"/>
                          </a:solidFill>
                          <a:latin typeface="Arial" pitchFamily="34" charset="0"/>
                          <a:cs typeface="Arial" pitchFamily="34" charset="0"/>
                        </a:rPr>
                        <a:t>One Person from Dell</a:t>
                      </a:r>
                      <a:endParaRPr lang="en-US" sz="1400" b="1" dirty="0" smtClean="0">
                        <a:solidFill>
                          <a:schemeClr val="accent1"/>
                        </a:solidFill>
                        <a:latin typeface="Arial" pitchFamily="34" charset="0"/>
                        <a:cs typeface="Arial" pitchFamily="34" charset="0"/>
                      </a:endParaRPr>
                    </a:p>
                    <a:p>
                      <a:pPr marL="117475" marR="0" indent="-117475" algn="l" defTabSz="457200" rtl="0" eaLnBrk="1" fontAlgn="auto" latinLnBrk="0" hangingPunct="1">
                        <a:lnSpc>
                          <a:spcPct val="100000"/>
                        </a:lnSpc>
                        <a:spcBef>
                          <a:spcPts val="0"/>
                        </a:spcBef>
                        <a:spcAft>
                          <a:spcPts val="0"/>
                        </a:spcAft>
                        <a:buClrTx/>
                        <a:buSzTx/>
                        <a:buFont typeface="Arial"/>
                        <a:buChar char="•"/>
                        <a:tabLst/>
                        <a:defRPr/>
                      </a:pPr>
                      <a:r>
                        <a:rPr lang="en-US" sz="1400" b="1" dirty="0" smtClean="0">
                          <a:solidFill>
                            <a:schemeClr val="tx1"/>
                          </a:solidFill>
                          <a:latin typeface="Arial" pitchFamily="34" charset="0"/>
                          <a:cs typeface="Arial" pitchFamily="34" charset="0"/>
                        </a:rPr>
                        <a:t>Became a Certified Deal Architect</a:t>
                      </a:r>
                    </a:p>
                    <a:p>
                      <a:pPr marL="117475" marR="0" indent="-117475" algn="l" defTabSz="457200" rtl="0" eaLnBrk="1" fontAlgn="auto" latinLnBrk="0" hangingPunct="1">
                        <a:lnSpc>
                          <a:spcPct val="100000"/>
                        </a:lnSpc>
                        <a:spcBef>
                          <a:spcPts val="0"/>
                        </a:spcBef>
                        <a:spcAft>
                          <a:spcPts val="0"/>
                        </a:spcAft>
                        <a:buClrTx/>
                        <a:buSzTx/>
                        <a:buFont typeface="Arial"/>
                        <a:buChar char="•"/>
                        <a:tabLst/>
                        <a:defRPr/>
                      </a:pPr>
                      <a:r>
                        <a:rPr lang="en-US" sz="1400" b="1" dirty="0" smtClean="0">
                          <a:solidFill>
                            <a:schemeClr val="tx1"/>
                          </a:solidFill>
                          <a:latin typeface="Arial" pitchFamily="34" charset="0"/>
                          <a:cs typeface="Arial" pitchFamily="34" charset="0"/>
                        </a:rPr>
                        <a:t>Deal Certification</a:t>
                      </a:r>
                    </a:p>
                  </a:txBody>
                  <a:tcPr>
                    <a:lnL w="381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1055949">
                <a:tc>
                  <a:txBody>
                    <a:bodyPr/>
                    <a:lstStyle/>
                    <a:p>
                      <a:pPr algn="ctr">
                        <a:lnSpc>
                          <a:spcPct val="100000"/>
                        </a:lnSpc>
                        <a:spcBef>
                          <a:spcPts val="0"/>
                        </a:spcBef>
                        <a:spcAft>
                          <a:spcPts val="0"/>
                        </a:spcAft>
                      </a:pPr>
                      <a:r>
                        <a:rPr lang="en-US" sz="1400" b="1" dirty="0" smtClean="0">
                          <a:solidFill>
                            <a:schemeClr val="bg1"/>
                          </a:solidFill>
                          <a:latin typeface="Arial" pitchFamily="34" charset="0"/>
                          <a:cs typeface="Arial" pitchFamily="34" charset="0"/>
                        </a:rPr>
                        <a:t>Resources</a:t>
                      </a:r>
                    </a:p>
                  </a:txBody>
                  <a:tcPr vert="vert270" anchor="ctr">
                    <a:lnL w="127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5C5C5C"/>
                    </a:solidFill>
                  </a:tcPr>
                </a:tc>
                <a:tc>
                  <a:txBody>
                    <a:bodyPr/>
                    <a:lstStyle/>
                    <a:p>
                      <a:pPr marL="117475" marR="0" indent="-117475" algn="l" defTabSz="457200" rtl="0" eaLnBrk="1" fontAlgn="auto" latinLnBrk="0" hangingPunct="1">
                        <a:lnSpc>
                          <a:spcPct val="100000"/>
                        </a:lnSpc>
                        <a:spcBef>
                          <a:spcPts val="0"/>
                        </a:spcBef>
                        <a:spcAft>
                          <a:spcPts val="0"/>
                        </a:spcAft>
                        <a:buClrTx/>
                        <a:buSzTx/>
                        <a:buFont typeface="Arial"/>
                        <a:buChar char="•"/>
                        <a:tabLst/>
                        <a:defRPr/>
                      </a:pPr>
                      <a:r>
                        <a:rPr lang="en-US" sz="1400" b="1" dirty="0" smtClean="0">
                          <a:solidFill>
                            <a:schemeClr val="tx1"/>
                          </a:solidFill>
                          <a:latin typeface="Arial" pitchFamily="34" charset="0"/>
                          <a:cs typeface="Arial" pitchFamily="34" charset="0"/>
                        </a:rPr>
                        <a:t>Books</a:t>
                      </a:r>
                    </a:p>
                    <a:p>
                      <a:pPr marL="117475" indent="-117475">
                        <a:lnSpc>
                          <a:spcPct val="100000"/>
                        </a:lnSpc>
                        <a:spcBef>
                          <a:spcPts val="0"/>
                        </a:spcBef>
                        <a:spcAft>
                          <a:spcPts val="0"/>
                        </a:spcAft>
                        <a:buFont typeface="Arial"/>
                        <a:buChar char="•"/>
                      </a:pPr>
                      <a:r>
                        <a:rPr lang="en-US" sz="1400" b="1" dirty="0" smtClean="0">
                          <a:solidFill>
                            <a:srgbClr val="5C5C5C"/>
                          </a:solidFill>
                          <a:latin typeface="Arial" pitchFamily="34" charset="0"/>
                          <a:cs typeface="Arial" pitchFamily="34" charset="0"/>
                        </a:rPr>
                        <a:t>Website</a:t>
                      </a:r>
                    </a:p>
                    <a:p>
                      <a:pPr marL="117475" indent="-117475">
                        <a:lnSpc>
                          <a:spcPct val="100000"/>
                        </a:lnSpc>
                        <a:spcBef>
                          <a:spcPts val="0"/>
                        </a:spcBef>
                        <a:spcAft>
                          <a:spcPts val="0"/>
                        </a:spcAft>
                        <a:buFont typeface="Arial"/>
                        <a:buChar char="•"/>
                      </a:pPr>
                      <a:r>
                        <a:rPr lang="en-US" sz="1400" b="1" dirty="0" smtClean="0">
                          <a:solidFill>
                            <a:schemeClr val="tx1"/>
                          </a:solidFill>
                          <a:latin typeface="Arial" pitchFamily="34" charset="0"/>
                          <a:cs typeface="Arial" pitchFamily="34" charset="0"/>
                        </a:rPr>
                        <a:t>Blogs</a:t>
                      </a:r>
                    </a:p>
                    <a:p>
                      <a:pPr marL="117475" indent="-117475">
                        <a:lnSpc>
                          <a:spcPct val="100000"/>
                        </a:lnSpc>
                        <a:spcBef>
                          <a:spcPts val="0"/>
                        </a:spcBef>
                        <a:spcAft>
                          <a:spcPts val="0"/>
                        </a:spcAft>
                        <a:buFont typeface="Arial"/>
                        <a:buChar char="•"/>
                      </a:pPr>
                      <a:r>
                        <a:rPr lang="en-US" sz="1400" b="1" dirty="0" smtClean="0">
                          <a:solidFill>
                            <a:schemeClr val="tx1"/>
                          </a:solidFill>
                          <a:latin typeface="Arial" pitchFamily="34" charset="0"/>
                          <a:cs typeface="Arial" pitchFamily="34" charset="0"/>
                        </a:rPr>
                        <a:t>Articles</a:t>
                      </a: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112713" indent="-112713">
                        <a:lnSpc>
                          <a:spcPct val="100000"/>
                        </a:lnSpc>
                        <a:spcBef>
                          <a:spcPts val="0"/>
                        </a:spcBef>
                        <a:spcAft>
                          <a:spcPts val="0"/>
                        </a:spcAft>
                        <a:buFont typeface="Arial"/>
                        <a:buChar char="•"/>
                      </a:pPr>
                      <a:r>
                        <a:rPr lang="en-US" sz="1400" b="1" u="none" dirty="0" smtClean="0">
                          <a:solidFill>
                            <a:srgbClr val="5C5C5C"/>
                          </a:solidFill>
                          <a:latin typeface="Arial" pitchFamily="34" charset="0"/>
                          <a:cs typeface="Arial" pitchFamily="34" charset="0"/>
                        </a:rPr>
                        <a:t>Case</a:t>
                      </a:r>
                      <a:r>
                        <a:rPr lang="en-US" sz="1400" b="1" u="none" baseline="0" dirty="0" smtClean="0">
                          <a:solidFill>
                            <a:srgbClr val="5C5C5C"/>
                          </a:solidFill>
                          <a:latin typeface="Arial" pitchFamily="34" charset="0"/>
                          <a:cs typeface="Arial" pitchFamily="34" charset="0"/>
                        </a:rPr>
                        <a:t> studies and white papers</a:t>
                      </a:r>
                    </a:p>
                    <a:p>
                      <a:pPr marL="112713" indent="-112713">
                        <a:lnSpc>
                          <a:spcPct val="100000"/>
                        </a:lnSpc>
                        <a:spcBef>
                          <a:spcPts val="0"/>
                        </a:spcBef>
                        <a:spcAft>
                          <a:spcPts val="0"/>
                        </a:spcAft>
                        <a:buFont typeface="Arial"/>
                        <a:buChar char="•"/>
                      </a:pPr>
                      <a:endParaRPr lang="en-US" sz="1400" b="1" u="none" dirty="0" smtClean="0">
                        <a:solidFill>
                          <a:srgbClr val="5C5C5C"/>
                        </a:solidFill>
                        <a:latin typeface="Arial" pitchFamily="34" charset="0"/>
                        <a:cs typeface="Arial" pitchFamily="34" charset="0"/>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117475" indent="-117475">
                        <a:lnSpc>
                          <a:spcPct val="100000"/>
                        </a:lnSpc>
                        <a:spcBef>
                          <a:spcPts val="0"/>
                        </a:spcBef>
                        <a:spcAft>
                          <a:spcPts val="0"/>
                        </a:spcAft>
                        <a:buFont typeface="Arial"/>
                        <a:buChar char="•"/>
                      </a:pPr>
                      <a:r>
                        <a:rPr lang="en-US" sz="1400" b="1" dirty="0" smtClean="0">
                          <a:solidFill>
                            <a:srgbClr val="5C5C5C"/>
                          </a:solidFill>
                          <a:latin typeface="Arial" pitchFamily="34" charset="0"/>
                          <a:cs typeface="Arial" pitchFamily="34" charset="0"/>
                        </a:rPr>
                        <a:t>Utilized advanced set of</a:t>
                      </a:r>
                      <a:r>
                        <a:rPr lang="en-US" sz="1400" b="1" baseline="0" dirty="0" smtClean="0">
                          <a:solidFill>
                            <a:srgbClr val="5C5C5C"/>
                          </a:solidFill>
                          <a:latin typeface="Arial" pitchFamily="34" charset="0"/>
                          <a:cs typeface="Arial" pitchFamily="34" charset="0"/>
                        </a:rPr>
                        <a:t> tools Included with online course and </a:t>
                      </a:r>
                      <a:r>
                        <a:rPr lang="en-US" sz="1400" b="1" baseline="0" dirty="0" smtClean="0">
                          <a:solidFill>
                            <a:schemeClr val="tx1"/>
                          </a:solidFill>
                          <a:latin typeface="Arial" pitchFamily="34" charset="0"/>
                          <a:cs typeface="Arial" pitchFamily="34" charset="0"/>
                        </a:rPr>
                        <a:t>coaching</a:t>
                      </a:r>
                      <a:endParaRPr lang="en-US" sz="1400" b="1" dirty="0">
                        <a:solidFill>
                          <a:schemeClr val="tx1"/>
                        </a:solidFill>
                        <a:latin typeface="Arial" pitchFamily="34" charset="0"/>
                        <a:cs typeface="Arial" pitchFamily="34" charset="0"/>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indent="0">
                        <a:lnSpc>
                          <a:spcPct val="100000"/>
                        </a:lnSpc>
                        <a:spcBef>
                          <a:spcPts val="0"/>
                        </a:spcBef>
                        <a:spcAft>
                          <a:spcPts val="0"/>
                        </a:spcAft>
                        <a:buFont typeface="Arial"/>
                        <a:buNone/>
                      </a:pPr>
                      <a:endParaRPr lang="en-US" sz="1400" b="1" dirty="0" smtClean="0">
                        <a:solidFill>
                          <a:srgbClr val="F77C00"/>
                        </a:solidFill>
                        <a:latin typeface="Arial" pitchFamily="34" charset="0"/>
                        <a:cs typeface="Arial" pitchFamily="34" charset="0"/>
                      </a:endParaRPr>
                    </a:p>
                  </a:txBody>
                  <a:tcPr>
                    <a:lnL w="381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bl>
          </a:graphicData>
        </a:graphic>
      </p:graphicFrame>
      <p:sp>
        <p:nvSpPr>
          <p:cNvPr id="6" name="Chevron 5"/>
          <p:cNvSpPr/>
          <p:nvPr/>
        </p:nvSpPr>
        <p:spPr bwMode="auto">
          <a:xfrm>
            <a:off x="6834745" y="1014705"/>
            <a:ext cx="2240280" cy="548640"/>
          </a:xfrm>
          <a:prstGeom prst="chevron">
            <a:avLst/>
          </a:prstGeom>
          <a:solidFill>
            <a:srgbClr val="F77C0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a:r>
              <a:rPr lang="en-US" sz="1400" b="1" dirty="0" smtClean="0">
                <a:solidFill>
                  <a:schemeClr val="bg1"/>
                </a:solidFill>
                <a:latin typeface="Arial" pitchFamily="34" charset="0"/>
              </a:rPr>
              <a:t>Mastery</a:t>
            </a:r>
          </a:p>
        </p:txBody>
      </p:sp>
      <p:sp>
        <p:nvSpPr>
          <p:cNvPr id="7" name="Chevron 6"/>
          <p:cNvSpPr/>
          <p:nvPr/>
        </p:nvSpPr>
        <p:spPr bwMode="auto">
          <a:xfrm>
            <a:off x="4820283" y="1014705"/>
            <a:ext cx="2240280" cy="548640"/>
          </a:xfrm>
          <a:prstGeom prst="chevron">
            <a:avLst/>
          </a:prstGeom>
          <a:solidFill>
            <a:srgbClr val="F77C0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a:r>
              <a:rPr lang="en-US" sz="1400" b="1" dirty="0" smtClean="0">
                <a:solidFill>
                  <a:schemeClr val="bg1"/>
                </a:solidFill>
                <a:latin typeface="Arial" pitchFamily="34" charset="0"/>
              </a:rPr>
              <a:t>Implementation</a:t>
            </a:r>
          </a:p>
        </p:txBody>
      </p:sp>
      <p:sp>
        <p:nvSpPr>
          <p:cNvPr id="8" name="Chevron 7"/>
          <p:cNvSpPr/>
          <p:nvPr/>
        </p:nvSpPr>
        <p:spPr bwMode="auto">
          <a:xfrm>
            <a:off x="2820570" y="1014705"/>
            <a:ext cx="2240280" cy="548640"/>
          </a:xfrm>
          <a:prstGeom prst="chevron">
            <a:avLst/>
          </a:prstGeom>
          <a:solidFill>
            <a:srgbClr val="F77C0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a:r>
              <a:rPr lang="en-US" sz="1400" b="1" dirty="0" smtClean="0">
                <a:solidFill>
                  <a:schemeClr val="bg1"/>
                </a:solidFill>
                <a:latin typeface="Arial" pitchFamily="34" charset="0"/>
              </a:rPr>
              <a:t>Understanding</a:t>
            </a:r>
          </a:p>
        </p:txBody>
      </p:sp>
      <p:sp>
        <p:nvSpPr>
          <p:cNvPr id="9" name="Chevron 8"/>
          <p:cNvSpPr/>
          <p:nvPr/>
        </p:nvSpPr>
        <p:spPr bwMode="auto">
          <a:xfrm>
            <a:off x="806109" y="1014705"/>
            <a:ext cx="2240280" cy="548640"/>
          </a:xfrm>
          <a:prstGeom prst="chevron">
            <a:avLst/>
          </a:prstGeom>
          <a:solidFill>
            <a:srgbClr val="F77C0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a:r>
              <a:rPr lang="en-US" sz="1400" b="1" dirty="0" smtClean="0">
                <a:solidFill>
                  <a:schemeClr val="bg1"/>
                </a:solidFill>
                <a:latin typeface="Arial" pitchFamily="34" charset="0"/>
              </a:rPr>
              <a:t>Awareness</a:t>
            </a:r>
          </a:p>
        </p:txBody>
      </p:sp>
      <p:sp>
        <p:nvSpPr>
          <p:cNvPr id="11"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rgbClr val="5C5C5C"/>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9</a:t>
            </a:fld>
            <a:endParaRPr kumimoji="0" lang="en-US" sz="1100" b="0" i="0" u="none" strike="noStrike" kern="1200" cap="none" spc="0" normalizeH="0" baseline="0" noProof="0" dirty="0">
              <a:ln>
                <a:noFill/>
              </a:ln>
              <a:solidFill>
                <a:srgbClr val="5C5C5C"/>
              </a:solidFill>
              <a:effectLst/>
              <a:uLnTx/>
              <a:uFillTx/>
              <a:latin typeface="Tahoma" pitchFamily="34" charset="0"/>
              <a:ea typeface="+mn-ea"/>
              <a:cs typeface="Arial" pitchFamily="34" charset="0"/>
            </a:endParaRPr>
          </a:p>
        </p:txBody>
      </p:sp>
      <p:sp>
        <p:nvSpPr>
          <p:cNvPr id="3" name="TextBox 2"/>
          <p:cNvSpPr txBox="1"/>
          <p:nvPr/>
        </p:nvSpPr>
        <p:spPr>
          <a:xfrm>
            <a:off x="1431911" y="2789966"/>
            <a:ext cx="522959" cy="1569660"/>
          </a:xfrm>
          <a:prstGeom prst="rect">
            <a:avLst/>
          </a:prstGeom>
          <a:noFill/>
        </p:spPr>
        <p:txBody>
          <a:bodyPr wrap="square" rtlCol="0">
            <a:spAutoFit/>
          </a:bodyPr>
          <a:lstStyle/>
          <a:p>
            <a:pPr algn="ctr"/>
            <a:r>
              <a:rPr lang="en-US" sz="9600" dirty="0" smtClean="0">
                <a:solidFill>
                  <a:schemeClr val="tx1">
                    <a:alpha val="30000"/>
                  </a:schemeClr>
                </a:solidFill>
              </a:rPr>
              <a:t>1</a:t>
            </a:r>
            <a:endParaRPr lang="en-US" sz="9600" dirty="0">
              <a:solidFill>
                <a:schemeClr val="tx1">
                  <a:alpha val="30000"/>
                </a:schemeClr>
              </a:solidFill>
            </a:endParaRPr>
          </a:p>
        </p:txBody>
      </p:sp>
      <p:sp>
        <p:nvSpPr>
          <p:cNvPr id="47" name="TextBox 46"/>
          <p:cNvSpPr txBox="1"/>
          <p:nvPr/>
        </p:nvSpPr>
        <p:spPr>
          <a:xfrm>
            <a:off x="3427119" y="2789966"/>
            <a:ext cx="522959" cy="1569660"/>
          </a:xfrm>
          <a:prstGeom prst="rect">
            <a:avLst/>
          </a:prstGeom>
          <a:noFill/>
        </p:spPr>
        <p:txBody>
          <a:bodyPr wrap="square" rtlCol="0">
            <a:spAutoFit/>
          </a:bodyPr>
          <a:lstStyle/>
          <a:p>
            <a:pPr algn="ctr"/>
            <a:r>
              <a:rPr lang="en-US" sz="9600" dirty="0" smtClean="0">
                <a:solidFill>
                  <a:schemeClr val="tx1">
                    <a:alpha val="30000"/>
                  </a:schemeClr>
                </a:solidFill>
              </a:rPr>
              <a:t>2</a:t>
            </a:r>
            <a:endParaRPr lang="en-US" sz="9600" dirty="0">
              <a:solidFill>
                <a:schemeClr val="tx1">
                  <a:alpha val="30000"/>
                </a:schemeClr>
              </a:solidFill>
            </a:endParaRPr>
          </a:p>
        </p:txBody>
      </p:sp>
      <p:sp>
        <p:nvSpPr>
          <p:cNvPr id="48" name="TextBox 47"/>
          <p:cNvSpPr txBox="1"/>
          <p:nvPr/>
        </p:nvSpPr>
        <p:spPr>
          <a:xfrm>
            <a:off x="5606114" y="2789966"/>
            <a:ext cx="522959" cy="1569660"/>
          </a:xfrm>
          <a:prstGeom prst="rect">
            <a:avLst/>
          </a:prstGeom>
          <a:noFill/>
        </p:spPr>
        <p:txBody>
          <a:bodyPr wrap="square" rtlCol="0">
            <a:spAutoFit/>
          </a:bodyPr>
          <a:lstStyle/>
          <a:p>
            <a:pPr algn="ctr"/>
            <a:r>
              <a:rPr lang="en-US" sz="9600" dirty="0" smtClean="0">
                <a:solidFill>
                  <a:schemeClr val="tx1">
                    <a:alpha val="30000"/>
                  </a:schemeClr>
                </a:solidFill>
              </a:rPr>
              <a:t>3</a:t>
            </a:r>
            <a:endParaRPr lang="en-US" sz="9600" dirty="0">
              <a:solidFill>
                <a:schemeClr val="tx1">
                  <a:alpha val="30000"/>
                </a:schemeClr>
              </a:solidFill>
            </a:endParaRPr>
          </a:p>
        </p:txBody>
      </p:sp>
      <p:sp>
        <p:nvSpPr>
          <p:cNvPr id="49" name="TextBox 48"/>
          <p:cNvSpPr txBox="1"/>
          <p:nvPr/>
        </p:nvSpPr>
        <p:spPr>
          <a:xfrm>
            <a:off x="7623242" y="2789966"/>
            <a:ext cx="522959" cy="1569660"/>
          </a:xfrm>
          <a:prstGeom prst="rect">
            <a:avLst/>
          </a:prstGeom>
          <a:noFill/>
        </p:spPr>
        <p:txBody>
          <a:bodyPr wrap="square" rtlCol="0">
            <a:spAutoFit/>
          </a:bodyPr>
          <a:lstStyle/>
          <a:p>
            <a:pPr algn="ctr"/>
            <a:r>
              <a:rPr lang="en-US" sz="9600" dirty="0" smtClean="0">
                <a:solidFill>
                  <a:schemeClr val="tx1">
                    <a:alpha val="30000"/>
                  </a:schemeClr>
                </a:solidFill>
              </a:rPr>
              <a:t>4</a:t>
            </a:r>
            <a:endParaRPr lang="en-US" sz="9600" dirty="0">
              <a:solidFill>
                <a:schemeClr val="tx1">
                  <a:alpha val="30000"/>
                </a:schemeClr>
              </a:solidFill>
            </a:endParaRPr>
          </a:p>
        </p:txBody>
      </p:sp>
      <p:sp>
        <p:nvSpPr>
          <p:cNvPr id="53" name="Left-Right Arrow 52"/>
          <p:cNvSpPr/>
          <p:nvPr/>
        </p:nvSpPr>
        <p:spPr>
          <a:xfrm>
            <a:off x="635101" y="2511206"/>
            <a:ext cx="4235056" cy="1349888"/>
          </a:xfrm>
          <a:prstGeom prst="leftRightArrow">
            <a:avLst/>
          </a:prstGeom>
          <a:solidFill>
            <a:srgbClr val="F77F00"/>
          </a:solidFill>
          <a:ln>
            <a:solidFill>
              <a:srgbClr val="F77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300" b="1" dirty="0" smtClean="0"/>
              <a:t>2  Years</a:t>
            </a:r>
            <a:endParaRPr lang="en-US" sz="2300" b="1" dirty="0"/>
          </a:p>
        </p:txBody>
      </p:sp>
      <p:sp>
        <p:nvSpPr>
          <p:cNvPr id="54" name="Left-Right Arrow 53"/>
          <p:cNvSpPr/>
          <p:nvPr/>
        </p:nvSpPr>
        <p:spPr>
          <a:xfrm>
            <a:off x="4771054" y="2618776"/>
            <a:ext cx="2063691" cy="1173929"/>
          </a:xfrm>
          <a:prstGeom prst="leftRightArrow">
            <a:avLst/>
          </a:prstGeom>
          <a:solidFill>
            <a:srgbClr val="F77F00"/>
          </a:solidFill>
          <a:ln>
            <a:solidFill>
              <a:srgbClr val="F77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300" b="1" dirty="0" smtClean="0"/>
              <a:t>4 months</a:t>
            </a:r>
            <a:endParaRPr lang="en-US" sz="2300" b="1" dirty="0"/>
          </a:p>
        </p:txBody>
      </p:sp>
      <p:grpSp>
        <p:nvGrpSpPr>
          <p:cNvPr id="10" name="Group 9"/>
          <p:cNvGrpSpPr/>
          <p:nvPr/>
        </p:nvGrpSpPr>
        <p:grpSpPr>
          <a:xfrm>
            <a:off x="6336996" y="2654781"/>
            <a:ext cx="3061243" cy="1173929"/>
            <a:chOff x="6336996" y="2933541"/>
            <a:chExt cx="3061243" cy="1173929"/>
          </a:xfrm>
        </p:grpSpPr>
        <p:sp>
          <p:nvSpPr>
            <p:cNvPr id="55" name="Left-Right Arrow 54"/>
            <p:cNvSpPr/>
            <p:nvPr/>
          </p:nvSpPr>
          <p:spPr>
            <a:xfrm>
              <a:off x="6844128" y="2933541"/>
              <a:ext cx="2063691" cy="1173929"/>
            </a:xfrm>
            <a:prstGeom prst="leftRightArrow">
              <a:avLst/>
            </a:prstGeom>
            <a:solidFill>
              <a:srgbClr val="F77F00"/>
            </a:solidFill>
            <a:ln>
              <a:solidFill>
                <a:srgbClr val="F77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b="1" dirty="0">
                <a:solidFill>
                  <a:schemeClr val="bg1"/>
                </a:solidFill>
              </a:endParaRPr>
            </a:p>
          </p:txBody>
        </p:sp>
        <p:sp>
          <p:nvSpPr>
            <p:cNvPr id="56" name="Rectangle 55"/>
            <p:cNvSpPr/>
            <p:nvPr/>
          </p:nvSpPr>
          <p:spPr>
            <a:xfrm>
              <a:off x="6336996" y="3176472"/>
              <a:ext cx="3061243" cy="646331"/>
            </a:xfrm>
            <a:prstGeom prst="rect">
              <a:avLst/>
            </a:prstGeom>
          </p:spPr>
          <p:txBody>
            <a:bodyPr wrap="square">
              <a:spAutoFit/>
            </a:bodyPr>
            <a:lstStyle/>
            <a:p>
              <a:pPr algn="ctr"/>
              <a:r>
                <a:rPr lang="en-US" sz="1200" b="1" dirty="0">
                  <a:solidFill>
                    <a:schemeClr val="bg1"/>
                  </a:solidFill>
                </a:rPr>
                <a:t>1 person</a:t>
              </a:r>
              <a:r>
                <a:rPr lang="en-US" sz="1200" b="1" dirty="0" smtClean="0">
                  <a:solidFill>
                    <a:schemeClr val="bg1"/>
                  </a:solidFill>
                </a:rPr>
                <a:t>/ 1 </a:t>
              </a:r>
              <a:r>
                <a:rPr lang="en-US" sz="1200" b="1" dirty="0">
                  <a:solidFill>
                    <a:schemeClr val="bg1"/>
                  </a:solidFill>
                </a:rPr>
                <a:t>week </a:t>
              </a:r>
              <a:endParaRPr lang="en-US" sz="1200" b="1" dirty="0" smtClean="0">
                <a:solidFill>
                  <a:schemeClr val="bg1"/>
                </a:solidFill>
              </a:endParaRPr>
            </a:p>
            <a:p>
              <a:pPr algn="ctr"/>
              <a:r>
                <a:rPr lang="en-US" sz="1200" b="1" dirty="0" smtClean="0">
                  <a:solidFill>
                    <a:schemeClr val="bg1"/>
                  </a:solidFill>
                </a:rPr>
                <a:t>to </a:t>
              </a:r>
              <a:r>
                <a:rPr lang="en-US" sz="1200" b="1" dirty="0">
                  <a:solidFill>
                    <a:schemeClr val="bg1"/>
                  </a:solidFill>
                </a:rPr>
                <a:t>complete </a:t>
              </a:r>
              <a:endParaRPr lang="en-US" sz="1200" b="1" dirty="0" smtClean="0">
                <a:solidFill>
                  <a:schemeClr val="bg1"/>
                </a:solidFill>
              </a:endParaRPr>
            </a:p>
            <a:p>
              <a:pPr algn="ctr"/>
              <a:r>
                <a:rPr lang="en-US" sz="1200" b="1" dirty="0" smtClean="0">
                  <a:solidFill>
                    <a:schemeClr val="bg1"/>
                  </a:solidFill>
                </a:rPr>
                <a:t>additional </a:t>
              </a:r>
              <a:r>
                <a:rPr lang="en-US" sz="1200" b="1" dirty="0">
                  <a:solidFill>
                    <a:schemeClr val="bg1"/>
                  </a:solidFill>
                </a:rPr>
                <a:t>courses</a:t>
              </a:r>
            </a:p>
          </p:txBody>
        </p:sp>
      </p:grpSp>
    </p:spTree>
    <p:extLst>
      <p:ext uri="{BB962C8B-B14F-4D97-AF65-F5344CB8AC3E}">
        <p14:creationId xmlns:p14="http://schemas.microsoft.com/office/powerpoint/2010/main" val="3054821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6" presetClass="emph" presetSubtype="0" fill="hold" grpId="1" nodeType="withEffect">
                                  <p:stCondLst>
                                    <p:cond delay="0"/>
                                  </p:stCondLst>
                                  <p:childTnLst>
                                    <p:animScale>
                                      <p:cBhvr>
                                        <p:cTn id="8" dur="2000" fill="hold"/>
                                        <p:tgtEl>
                                          <p:spTgt spid="3"/>
                                        </p:tgtEl>
                                      </p:cBhvr>
                                      <p:by x="150000" y="150000"/>
                                    </p:animScale>
                                  </p:childTnLst>
                                </p:cTn>
                              </p:par>
                            </p:childTnLst>
                          </p:cTn>
                        </p:par>
                        <p:par>
                          <p:cTn id="9" fill="hold">
                            <p:stCondLst>
                              <p:cond delay="2000"/>
                            </p:stCondLst>
                            <p:childTnLst>
                              <p:par>
                                <p:cTn id="10" presetID="1" presetClass="exit" presetSubtype="0" fill="hold" grpId="2" nodeType="afterEffect">
                                  <p:stCondLst>
                                    <p:cond delay="0"/>
                                  </p:stCondLst>
                                  <p:childTnLst>
                                    <p:set>
                                      <p:cBhvr>
                                        <p:cTn id="11" dur="1" fill="hold">
                                          <p:stCondLst>
                                            <p:cond delay="0"/>
                                          </p:stCondLst>
                                        </p:cTn>
                                        <p:tgtEl>
                                          <p:spTgt spid="3"/>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47"/>
                                        </p:tgtEl>
                                        <p:attrNameLst>
                                          <p:attrName>style.visibility</p:attrName>
                                        </p:attrNameLst>
                                      </p:cBhvr>
                                      <p:to>
                                        <p:strVal val="visible"/>
                                      </p:to>
                                    </p:set>
                                  </p:childTnLst>
                                </p:cTn>
                              </p:par>
                              <p:par>
                                <p:cTn id="16" presetID="6" presetClass="emph" presetSubtype="0" fill="hold" grpId="1" nodeType="withEffect">
                                  <p:stCondLst>
                                    <p:cond delay="0"/>
                                  </p:stCondLst>
                                  <p:childTnLst>
                                    <p:animScale>
                                      <p:cBhvr>
                                        <p:cTn id="17" dur="2000" fill="hold"/>
                                        <p:tgtEl>
                                          <p:spTgt spid="47"/>
                                        </p:tgtEl>
                                      </p:cBhvr>
                                      <p:by x="150000" y="150000"/>
                                    </p:animScale>
                                  </p:childTnLst>
                                </p:cTn>
                              </p:par>
                            </p:childTnLst>
                          </p:cTn>
                        </p:par>
                        <p:par>
                          <p:cTn id="18" fill="hold">
                            <p:stCondLst>
                              <p:cond delay="2000"/>
                            </p:stCondLst>
                            <p:childTnLst>
                              <p:par>
                                <p:cTn id="19" presetID="1" presetClass="exit" presetSubtype="0" fill="hold" grpId="2" nodeType="afterEffect">
                                  <p:stCondLst>
                                    <p:cond delay="0"/>
                                  </p:stCondLst>
                                  <p:childTnLst>
                                    <p:set>
                                      <p:cBhvr>
                                        <p:cTn id="20" dur="1" fill="hold">
                                          <p:stCondLst>
                                            <p:cond delay="0"/>
                                          </p:stCondLst>
                                        </p:cTn>
                                        <p:tgtEl>
                                          <p:spTgt spid="4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8"/>
                                        </p:tgtEl>
                                        <p:attrNameLst>
                                          <p:attrName>style.visibility</p:attrName>
                                        </p:attrNameLst>
                                      </p:cBhvr>
                                      <p:to>
                                        <p:strVal val="visible"/>
                                      </p:to>
                                    </p:set>
                                  </p:childTnLst>
                                </p:cTn>
                              </p:par>
                              <p:par>
                                <p:cTn id="25" presetID="6" presetClass="emph" presetSubtype="0" fill="hold" grpId="1" nodeType="withEffect">
                                  <p:stCondLst>
                                    <p:cond delay="0"/>
                                  </p:stCondLst>
                                  <p:childTnLst>
                                    <p:animScale>
                                      <p:cBhvr>
                                        <p:cTn id="26" dur="2000" fill="hold"/>
                                        <p:tgtEl>
                                          <p:spTgt spid="48"/>
                                        </p:tgtEl>
                                      </p:cBhvr>
                                      <p:by x="150000" y="150000"/>
                                    </p:animScale>
                                  </p:childTnLst>
                                </p:cTn>
                              </p:par>
                            </p:childTnLst>
                          </p:cTn>
                        </p:par>
                        <p:par>
                          <p:cTn id="27" fill="hold">
                            <p:stCondLst>
                              <p:cond delay="2000"/>
                            </p:stCondLst>
                            <p:childTnLst>
                              <p:par>
                                <p:cTn id="28" presetID="1" presetClass="exit" presetSubtype="0" fill="hold" grpId="2" nodeType="afterEffect">
                                  <p:stCondLst>
                                    <p:cond delay="0"/>
                                  </p:stCondLst>
                                  <p:childTnLst>
                                    <p:set>
                                      <p:cBhvr>
                                        <p:cTn id="29" dur="1" fill="hold">
                                          <p:stCondLst>
                                            <p:cond delay="0"/>
                                          </p:stCondLst>
                                        </p:cTn>
                                        <p:tgtEl>
                                          <p:spTgt spid="48"/>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49"/>
                                        </p:tgtEl>
                                        <p:attrNameLst>
                                          <p:attrName>style.visibility</p:attrName>
                                        </p:attrNameLst>
                                      </p:cBhvr>
                                      <p:to>
                                        <p:strVal val="visible"/>
                                      </p:to>
                                    </p:set>
                                  </p:childTnLst>
                                </p:cTn>
                              </p:par>
                              <p:par>
                                <p:cTn id="34" presetID="6" presetClass="emph" presetSubtype="0" fill="hold" grpId="1" nodeType="withEffect">
                                  <p:stCondLst>
                                    <p:cond delay="0"/>
                                  </p:stCondLst>
                                  <p:childTnLst>
                                    <p:animScale>
                                      <p:cBhvr>
                                        <p:cTn id="35" dur="2000" fill="hold"/>
                                        <p:tgtEl>
                                          <p:spTgt spid="49"/>
                                        </p:tgtEl>
                                      </p:cBhvr>
                                      <p:by x="150000" y="150000"/>
                                    </p:animScale>
                                  </p:childTnLst>
                                </p:cTn>
                              </p:par>
                            </p:childTnLst>
                          </p:cTn>
                        </p:par>
                        <p:par>
                          <p:cTn id="36" fill="hold">
                            <p:stCondLst>
                              <p:cond delay="2000"/>
                            </p:stCondLst>
                            <p:childTnLst>
                              <p:par>
                                <p:cTn id="37" presetID="1" presetClass="exit" presetSubtype="0" fill="hold" grpId="2" nodeType="afterEffect">
                                  <p:stCondLst>
                                    <p:cond delay="0"/>
                                  </p:stCondLst>
                                  <p:childTnLst>
                                    <p:set>
                                      <p:cBhvr>
                                        <p:cTn id="38" dur="1" fill="hold">
                                          <p:stCondLst>
                                            <p:cond delay="0"/>
                                          </p:stCondLst>
                                        </p:cTn>
                                        <p:tgtEl>
                                          <p:spTgt spid="49"/>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dissolve">
                                      <p:cBhvr>
                                        <p:cTn id="43" dur="500"/>
                                        <p:tgtEl>
                                          <p:spTgt spid="53"/>
                                        </p:tgtEl>
                                      </p:cBhvr>
                                    </p:animEffect>
                                  </p:childTnLst>
                                </p:cTn>
                              </p:par>
                            </p:childTnLst>
                          </p:cTn>
                        </p:par>
                      </p:childTnLst>
                    </p:cTn>
                  </p:par>
                  <p:par>
                    <p:cTn id="44" fill="hold">
                      <p:stCondLst>
                        <p:cond delay="indefinite"/>
                      </p:stCondLst>
                      <p:childTnLst>
                        <p:par>
                          <p:cTn id="45" fill="hold">
                            <p:stCondLst>
                              <p:cond delay="0"/>
                            </p:stCondLst>
                            <p:childTnLst>
                              <p:par>
                                <p:cTn id="46" presetID="9" presetClass="entr" presetSubtype="0" fill="hold" grpId="0" nodeType="clickEffect">
                                  <p:stCondLst>
                                    <p:cond delay="0"/>
                                  </p:stCondLst>
                                  <p:childTnLst>
                                    <p:set>
                                      <p:cBhvr>
                                        <p:cTn id="47" dur="1" fill="hold">
                                          <p:stCondLst>
                                            <p:cond delay="0"/>
                                          </p:stCondLst>
                                        </p:cTn>
                                        <p:tgtEl>
                                          <p:spTgt spid="54"/>
                                        </p:tgtEl>
                                        <p:attrNameLst>
                                          <p:attrName>style.visibility</p:attrName>
                                        </p:attrNameLst>
                                      </p:cBhvr>
                                      <p:to>
                                        <p:strVal val="visible"/>
                                      </p:to>
                                    </p:set>
                                    <p:animEffect transition="in" filter="dissolve">
                                      <p:cBhvr>
                                        <p:cTn id="48" dur="500"/>
                                        <p:tgtEl>
                                          <p:spTgt spid="54"/>
                                        </p:tgtEl>
                                      </p:cBhvr>
                                    </p:animEffect>
                                  </p:childTnLst>
                                </p:cTn>
                              </p:par>
                            </p:childTnLst>
                          </p:cTn>
                        </p:par>
                      </p:childTnLst>
                    </p:cTn>
                  </p:par>
                  <p:par>
                    <p:cTn id="49" fill="hold">
                      <p:stCondLst>
                        <p:cond delay="indefinite"/>
                      </p:stCondLst>
                      <p:childTnLst>
                        <p:par>
                          <p:cTn id="50" fill="hold">
                            <p:stCondLst>
                              <p:cond delay="0"/>
                            </p:stCondLst>
                            <p:childTnLst>
                              <p:par>
                                <p:cTn id="51" presetID="9" presetClass="entr" presetSubtype="0" fill="hold" nodeType="click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dissolve">
                                      <p:cBhvr>
                                        <p:cTn id="5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3" grpId="2"/>
      <p:bldP spid="47" grpId="0"/>
      <p:bldP spid="47" grpId="1"/>
      <p:bldP spid="47" grpId="2"/>
      <p:bldP spid="48" grpId="0"/>
      <p:bldP spid="48" grpId="1"/>
      <p:bldP spid="48" grpId="2"/>
      <p:bldP spid="49" grpId="0"/>
      <p:bldP spid="49" grpId="1"/>
      <p:bldP spid="49" grpId="2"/>
      <p:bldP spid="53" grpId="0" animBg="1"/>
      <p:bldP spid="54" grpId="0" animBg="1"/>
    </p:bldLst>
  </p:timing>
</p:sld>
</file>

<file path=ppt/theme/theme1.xml><?xml version="1.0" encoding="utf-8"?>
<a:theme xmlns:a="http://schemas.openxmlformats.org/drawingml/2006/main" name="Vested Theme">
  <a:themeElements>
    <a:clrScheme name="Vested">
      <a:dk1>
        <a:srgbClr val="5C5C5C"/>
      </a:dk1>
      <a:lt1>
        <a:sysClr val="window" lastClr="FFFFFF"/>
      </a:lt1>
      <a:dk2>
        <a:srgbClr val="000000"/>
      </a:dk2>
      <a:lt2>
        <a:srgbClr val="FFFFFF"/>
      </a:lt2>
      <a:accent1>
        <a:srgbClr val="F77F00"/>
      </a:accent1>
      <a:accent2>
        <a:srgbClr val="32ACBD"/>
      </a:accent2>
      <a:accent3>
        <a:srgbClr val="A9C632"/>
      </a:accent3>
      <a:accent4>
        <a:srgbClr val="FF4F24"/>
      </a:accent4>
      <a:accent5>
        <a:srgbClr val="F1CE4B"/>
      </a:accent5>
      <a:accent6>
        <a:srgbClr val="A5A7AF"/>
      </a:accent6>
      <a:hlink>
        <a:srgbClr val="F77F00"/>
      </a:hlink>
      <a:folHlink>
        <a:srgbClr val="32ACBD"/>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Interactive Learning Theme">
  <a:themeElements>
    <a:clrScheme name="Custom 3">
      <a:dk1>
        <a:srgbClr val="5C5C5C"/>
      </a:dk1>
      <a:lt1>
        <a:sysClr val="window" lastClr="FFFFFF"/>
      </a:lt1>
      <a:dk2>
        <a:srgbClr val="000000"/>
      </a:dk2>
      <a:lt2>
        <a:srgbClr val="FFFFFF"/>
      </a:lt2>
      <a:accent1>
        <a:srgbClr val="F77F00"/>
      </a:accent1>
      <a:accent2>
        <a:srgbClr val="5C5C5C"/>
      </a:accent2>
      <a:accent3>
        <a:srgbClr val="525252"/>
      </a:accent3>
      <a:accent4>
        <a:srgbClr val="666666"/>
      </a:accent4>
      <a:accent5>
        <a:srgbClr val="7A7A7A"/>
      </a:accent5>
      <a:accent6>
        <a:srgbClr val="8E8E8E"/>
      </a:accent6>
      <a:hlink>
        <a:srgbClr val="F77F00"/>
      </a:hlink>
      <a:folHlink>
        <a:srgbClr val="800080"/>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Office Theme">
  <a:themeElements>
    <a:clrScheme name="Custom 3">
      <a:dk1>
        <a:srgbClr val="5C5C5C"/>
      </a:dk1>
      <a:lt1>
        <a:sysClr val="window" lastClr="FFFFFF"/>
      </a:lt1>
      <a:dk2>
        <a:srgbClr val="000000"/>
      </a:dk2>
      <a:lt2>
        <a:srgbClr val="FFFFFF"/>
      </a:lt2>
      <a:accent1>
        <a:srgbClr val="F77F00"/>
      </a:accent1>
      <a:accent2>
        <a:srgbClr val="5C5C5C"/>
      </a:accent2>
      <a:accent3>
        <a:srgbClr val="525252"/>
      </a:accent3>
      <a:accent4>
        <a:srgbClr val="666666"/>
      </a:accent4>
      <a:accent5>
        <a:srgbClr val="7A7A7A"/>
      </a:accent5>
      <a:accent6>
        <a:srgbClr val="8E8E8E"/>
      </a:accent6>
      <a:hlink>
        <a:srgbClr val="F77F00"/>
      </a:hlink>
      <a:folHlink>
        <a:srgbClr val="800080"/>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5344</TotalTime>
  <Words>1180</Words>
  <Application>Microsoft Office PowerPoint</Application>
  <PresentationFormat>On-screen Show (4:3)</PresentationFormat>
  <Paragraphs>299</Paragraphs>
  <Slides>18</Slides>
  <Notes>10</Notes>
  <HiddenSlides>0</HiddenSlides>
  <MMClips>0</MMClips>
  <ScaleCrop>false</ScaleCrop>
  <HeadingPairs>
    <vt:vector size="4" baseType="variant">
      <vt:variant>
        <vt:lpstr>Theme</vt:lpstr>
      </vt:variant>
      <vt:variant>
        <vt:i4>3</vt:i4>
      </vt:variant>
      <vt:variant>
        <vt:lpstr>Slide Titles</vt:lpstr>
      </vt:variant>
      <vt:variant>
        <vt:i4>18</vt:i4>
      </vt:variant>
    </vt:vector>
  </HeadingPairs>
  <TitlesOfParts>
    <vt:vector size="21" baseType="lpstr">
      <vt:lpstr>Vested Theme</vt:lpstr>
      <vt:lpstr>Interactive Learning Theme</vt:lpstr>
      <vt:lpstr>2_Office Theme</vt:lpstr>
      <vt:lpstr>Getting Started With Your             Vested Journey</vt:lpstr>
      <vt:lpstr>Terms Of Use</vt:lpstr>
      <vt:lpstr>Syllabus</vt:lpstr>
      <vt:lpstr>What You Will Learn….</vt:lpstr>
      <vt:lpstr>What You Will Learn….</vt:lpstr>
      <vt:lpstr>4 Phases To Support A Vested Journey</vt:lpstr>
      <vt:lpstr>What You Will Learn….</vt:lpstr>
      <vt:lpstr>PowerPoint Presentation</vt:lpstr>
      <vt:lpstr>Overview Of The Dell-GENCO ATC Journey</vt:lpstr>
      <vt:lpstr>What You Will Learn….</vt:lpstr>
      <vt:lpstr>PowerPoint Presentation</vt:lpstr>
      <vt:lpstr>Overview Of Their Journey</vt:lpstr>
      <vt:lpstr>What You Will Learn….</vt:lpstr>
      <vt:lpstr>Stakeholders And Champions</vt:lpstr>
      <vt:lpstr>Building Buy-In For Your Vested Deal</vt:lpstr>
      <vt:lpstr>What Is Next?</vt:lpstr>
      <vt:lpstr>Syllabus</vt:lpstr>
      <vt:lpstr>PowerPoint Presentation</vt:lpstr>
    </vt:vector>
  </TitlesOfParts>
  <Company>Vested</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Template</dc:subject>
  <dc:creator>Symmes</dc:creator>
  <cp:keywords>Vested</cp:keywords>
  <dc:description>Copyright Vested 2012</dc:description>
  <cp:lastModifiedBy>Liz</cp:lastModifiedBy>
  <cp:revision>274</cp:revision>
  <dcterms:created xsi:type="dcterms:W3CDTF">2013-05-03T17:02:08Z</dcterms:created>
  <dcterms:modified xsi:type="dcterms:W3CDTF">2013-08-09T19:49:27Z</dcterms:modified>
  <cp:category>Branding</cp:category>
  <cp:version>Sep 2012</cp:version>
</cp:coreProperties>
</file>