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rts/chart1.xml" ContentType="application/vnd.openxmlformats-officedocument.drawingml.char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1"/>
    <p:sldMasterId id="2147483662" r:id="rId2"/>
    <p:sldMasterId id="2147483690" r:id="rId3"/>
  </p:sldMasterIdLst>
  <p:notesMasterIdLst>
    <p:notesMasterId r:id="rId36"/>
  </p:notesMasterIdLst>
  <p:handoutMasterIdLst>
    <p:handoutMasterId r:id="rId37"/>
  </p:handoutMasterIdLst>
  <p:sldIdLst>
    <p:sldId id="319" r:id="rId4"/>
    <p:sldId id="572" r:id="rId5"/>
    <p:sldId id="561" r:id="rId6"/>
    <p:sldId id="551" r:id="rId7"/>
    <p:sldId id="552" r:id="rId8"/>
    <p:sldId id="513" r:id="rId9"/>
    <p:sldId id="562" r:id="rId10"/>
    <p:sldId id="514" r:id="rId11"/>
    <p:sldId id="549" r:id="rId12"/>
    <p:sldId id="554" r:id="rId13"/>
    <p:sldId id="515" r:id="rId14"/>
    <p:sldId id="555" r:id="rId15"/>
    <p:sldId id="516" r:id="rId16"/>
    <p:sldId id="556" r:id="rId17"/>
    <p:sldId id="519" r:id="rId18"/>
    <p:sldId id="543" r:id="rId19"/>
    <p:sldId id="544" r:id="rId20"/>
    <p:sldId id="547" r:id="rId21"/>
    <p:sldId id="548" r:id="rId22"/>
    <p:sldId id="550" r:id="rId23"/>
    <p:sldId id="517" r:id="rId24"/>
    <p:sldId id="557" r:id="rId25"/>
    <p:sldId id="520" r:id="rId26"/>
    <p:sldId id="558" r:id="rId27"/>
    <p:sldId id="521" r:id="rId28"/>
    <p:sldId id="559" r:id="rId29"/>
    <p:sldId id="522" r:id="rId30"/>
    <p:sldId id="570" r:id="rId31"/>
    <p:sldId id="568" r:id="rId32"/>
    <p:sldId id="571" r:id="rId33"/>
    <p:sldId id="567" r:id="rId34"/>
    <p:sldId id="363" r:id="rId35"/>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 uri="{2D200454-40CA-4A62-9FC3-DE9A4176ACB9}">
      <p15:notesGuideLst xmlns=""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Bill DiBenedetto" initials="BD" lastIdx="2" clrIdx="0">
    <p:extLst/>
  </p:cmAuthor>
  <p:cmAuthor id="2" name="Steven Symmes" initials="SS" lastIdx="0"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5C5C5C"/>
    <a:srgbClr val="F77F00"/>
    <a:srgbClr val="000000"/>
    <a:srgbClr val="F87C00"/>
    <a:srgbClr val="F36A07"/>
    <a:srgbClr val="F87F00"/>
    <a:srgbClr val="00909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4368" autoAdjust="0"/>
    <p:restoredTop sz="97194" autoAdjust="0"/>
  </p:normalViewPr>
  <p:slideViewPr>
    <p:cSldViewPr snapToGrid="0" snapToObjects="1" showGuides="1">
      <p:cViewPr varScale="1">
        <p:scale>
          <a:sx n="68" d="100"/>
          <a:sy n="68" d="100"/>
        </p:scale>
        <p:origin x="-504" y="-90"/>
      </p:cViewPr>
      <p:guideLst>
        <p:guide orient="horz" pos="2160"/>
        <p:guide pos="2880"/>
      </p:guideLst>
    </p:cSldViewPr>
  </p:slideViewPr>
  <p:outlineViewPr>
    <p:cViewPr>
      <p:scale>
        <a:sx n="33" d="100"/>
        <a:sy n="33" d="100"/>
      </p:scale>
      <p:origin x="16" y="13752"/>
    </p:cViewPr>
  </p:outlineViewPr>
  <p:notesTextViewPr>
    <p:cViewPr>
      <p:scale>
        <a:sx n="100" d="100"/>
        <a:sy n="100" d="100"/>
      </p:scale>
      <p:origin x="0" y="0"/>
    </p:cViewPr>
  </p:notesTextViewPr>
  <p:sorterViewPr>
    <p:cViewPr>
      <p:scale>
        <a:sx n="102" d="100"/>
        <a:sy n="102" d="100"/>
      </p:scale>
      <p:origin x="0" y="0"/>
    </p:cViewPr>
  </p:sorterViewPr>
  <p:notesViewPr>
    <p:cSldViewPr snapToGrid="0" snapToObjects="1">
      <p:cViewPr varScale="1">
        <p:scale>
          <a:sx n="33" d="100"/>
          <a:sy n="33" d="100"/>
        </p:scale>
        <p:origin x="-1450" y="-62"/>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presProps" Target="presProps.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tableStyles" Target="tableStyle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commentAuthors" Target="commentAuthor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handoutMaster" Target="handoutMasters/handoutMaster1.xml"/><Relationship Id="rId40" Type="http://schemas.openxmlformats.org/officeDocument/2006/relationships/viewProps" Target="view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notesMaster" Target="notesMasters/notesMaster1.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s>
</file>

<file path=ppt/charts/_rels/chart1.xml.rels><?xml version="1.0" encoding="UTF-8" standalone="yes"?>
<Relationships xmlns="http://schemas.openxmlformats.org/package/2006/relationships"><Relationship Id="rId1" Type="http://schemas.openxmlformats.org/officeDocument/2006/relationships/oleObject" Target="Book1"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view3D>
      <c:rotX val="30"/>
      <c:rotY val="45"/>
      <c:rAngAx val="0"/>
      <c:perspective val="30"/>
    </c:view3D>
    <c:floor>
      <c:thickness val="0"/>
    </c:floor>
    <c:sideWall>
      <c:thickness val="0"/>
    </c:sideWall>
    <c:backWall>
      <c:thickness val="0"/>
    </c:backWall>
    <c:plotArea>
      <c:layout/>
      <c:pie3DChart>
        <c:varyColors val="1"/>
        <c:ser>
          <c:idx val="0"/>
          <c:order val="0"/>
          <c:explosion val="25"/>
          <c:dPt>
            <c:idx val="0"/>
            <c:bubble3D val="0"/>
            <c:spPr>
              <a:solidFill>
                <a:srgbClr val="F77F00"/>
              </a:solidFill>
              <a:ln>
                <a:solidFill>
                  <a:srgbClr val="F77F00"/>
                </a:solidFill>
              </a:ln>
            </c:spPr>
          </c:dPt>
          <c:dPt>
            <c:idx val="1"/>
            <c:bubble3D val="0"/>
            <c:spPr>
              <a:solidFill>
                <a:srgbClr val="5C5C5C"/>
              </a:solidFill>
              <a:ln>
                <a:solidFill>
                  <a:srgbClr val="5C5C5C"/>
                </a:solidFill>
              </a:ln>
            </c:spPr>
          </c:dPt>
          <c:val>
            <c:numRef>
              <c:f>Sheet1!$A$1:$A$2</c:f>
              <c:numCache>
                <c:formatCode>0%</c:formatCode>
                <c:ptCount val="2"/>
                <c:pt idx="0">
                  <c:v>0.87</c:v>
                </c:pt>
                <c:pt idx="1">
                  <c:v>0.13</c:v>
                </c:pt>
              </c:numCache>
            </c:numRef>
          </c:val>
        </c:ser>
        <c:dLbls>
          <c:showLegendKey val="0"/>
          <c:showVal val="0"/>
          <c:showCatName val="0"/>
          <c:showSerName val="0"/>
          <c:showPercent val="0"/>
          <c:showBubbleSize val="0"/>
          <c:showLeaderLines val="1"/>
        </c:dLbls>
      </c:pie3DChart>
    </c:plotArea>
    <c:plotVisOnly val="1"/>
    <c:dispBlanksAs val="gap"/>
    <c:showDLblsOverMax val="0"/>
  </c:chart>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latin typeface="Arial"/>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244C21DA-0FB4-B847-8E09-79225CF0D9B9}" type="datetime1">
              <a:rPr lang="en-US" smtClean="0">
                <a:latin typeface="Arial"/>
              </a:rPr>
              <a:pPr/>
              <a:t>8/9/2013</a:t>
            </a:fld>
            <a:endParaRPr lang="en-US" dirty="0">
              <a:latin typeface="Arial"/>
            </a:endParaRPr>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latin typeface="Arial"/>
            </a:endParaRPr>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958FF2CF-F427-AA46-B41A-10052D130CA6}" type="slidenum">
              <a:rPr lang="en-US" smtClean="0">
                <a:latin typeface="Arial"/>
              </a:rPr>
              <a:pPr/>
              <a:t>‹#›</a:t>
            </a:fld>
            <a:endParaRPr lang="en-US" dirty="0">
              <a:latin typeface="Arial"/>
            </a:endParaRPr>
          </a:p>
        </p:txBody>
      </p:sp>
    </p:spTree>
    <p:extLst>
      <p:ext uri="{BB962C8B-B14F-4D97-AF65-F5344CB8AC3E}">
        <p14:creationId xmlns:p14="http://schemas.microsoft.com/office/powerpoint/2010/main" val="3841831669"/>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a:defRPr>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Arial"/>
              </a:defRPr>
            </a:lvl1pPr>
          </a:lstStyle>
          <a:p>
            <a:fld id="{B2C62362-37CF-7F4E-B5CC-370990DAF466}" type="datetime1">
              <a:rPr lang="en-US" smtClean="0"/>
              <a:pPr/>
              <a:t>8/9/2013</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Arial"/>
              </a:defRPr>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Arial"/>
              </a:defRPr>
            </a:lvl1pPr>
          </a:lstStyle>
          <a:p>
            <a:fld id="{5D8DEC4A-E348-414F-A419-B1C417F650C6}" type="slidenum">
              <a:rPr lang="en-US" smtClean="0"/>
              <a:pPr/>
              <a:t>‹#›</a:t>
            </a:fld>
            <a:endParaRPr lang="en-US" dirty="0"/>
          </a:p>
        </p:txBody>
      </p:sp>
    </p:spTree>
    <p:extLst>
      <p:ext uri="{BB962C8B-B14F-4D97-AF65-F5344CB8AC3E}">
        <p14:creationId xmlns:p14="http://schemas.microsoft.com/office/powerpoint/2010/main" val="431348881"/>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Arial"/>
        <a:ea typeface="+mn-ea"/>
        <a:cs typeface="+mn-cs"/>
      </a:defRPr>
    </a:lvl1pPr>
    <a:lvl2pPr marL="457200" algn="l" defTabSz="457200" rtl="0" eaLnBrk="1" latinLnBrk="0" hangingPunct="1">
      <a:defRPr sz="1200" kern="1200">
        <a:solidFill>
          <a:schemeClr val="tx1"/>
        </a:solidFill>
        <a:latin typeface="Arial"/>
        <a:ea typeface="+mn-ea"/>
        <a:cs typeface="+mn-cs"/>
      </a:defRPr>
    </a:lvl2pPr>
    <a:lvl3pPr marL="914400" algn="l" defTabSz="457200" rtl="0" eaLnBrk="1" latinLnBrk="0" hangingPunct="1">
      <a:defRPr sz="1200" kern="1200">
        <a:solidFill>
          <a:schemeClr val="tx1"/>
        </a:solidFill>
        <a:latin typeface="Arial"/>
        <a:ea typeface="+mn-ea"/>
        <a:cs typeface="+mn-cs"/>
      </a:defRPr>
    </a:lvl3pPr>
    <a:lvl4pPr marL="1371600" algn="l" defTabSz="457200" rtl="0" eaLnBrk="1" latinLnBrk="0" hangingPunct="1">
      <a:defRPr sz="1200" kern="1200">
        <a:solidFill>
          <a:schemeClr val="tx1"/>
        </a:solidFill>
        <a:latin typeface="Arial"/>
        <a:ea typeface="+mn-ea"/>
        <a:cs typeface="+mn-cs"/>
      </a:defRPr>
    </a:lvl4pPr>
    <a:lvl5pPr marL="1828800" algn="l" defTabSz="457200" rtl="0" eaLnBrk="1" latinLnBrk="0" hangingPunct="1">
      <a:defRPr sz="1200" kern="1200">
        <a:solidFill>
          <a:schemeClr val="tx1"/>
        </a:solidFill>
        <a:latin typeface="Arial"/>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427544983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78AD14F3-89BF-4658-8ACF-8B88EE795966}" type="slidenum">
              <a:rPr lang="en-US" smtClean="0"/>
              <a:pPr>
                <a:defRPr/>
              </a:pPr>
              <a:t>16</a:t>
            </a:fld>
            <a:endParaRPr lang="en-US" dirty="0"/>
          </a:p>
        </p:txBody>
      </p:sp>
    </p:spTree>
    <p:extLst>
      <p:ext uri="{BB962C8B-B14F-4D97-AF65-F5344CB8AC3E}">
        <p14:creationId xmlns:p14="http://schemas.microsoft.com/office/powerpoint/2010/main" val="114192195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Why is vested a different outsourcing model </a:t>
            </a:r>
          </a:p>
          <a:p>
            <a:r>
              <a:rPr lang="en-US" dirty="0" smtClean="0"/>
              <a:t>Impact</a:t>
            </a:r>
            <a:r>
              <a:rPr lang="en-US" baseline="0" dirty="0" smtClean="0"/>
              <a:t> on companies outsourcing and those who provide the service</a:t>
            </a:r>
            <a:endParaRPr lang="en-US" dirty="0"/>
          </a:p>
        </p:txBody>
      </p:sp>
      <p:sp>
        <p:nvSpPr>
          <p:cNvPr id="4" name="Slide Number Placeholder 3"/>
          <p:cNvSpPr>
            <a:spLocks noGrp="1"/>
          </p:cNvSpPr>
          <p:nvPr>
            <p:ph type="sldNum" sz="quarter" idx="10"/>
          </p:nvPr>
        </p:nvSpPr>
        <p:spPr>
          <a:xfrm>
            <a:off x="3884415" y="8685894"/>
            <a:ext cx="2972098" cy="456595"/>
          </a:xfrm>
          <a:prstGeom prst="rect">
            <a:avLst/>
          </a:prstGeom>
        </p:spPr>
        <p:txBody>
          <a:bodyPr/>
          <a:lstStyle/>
          <a:p>
            <a:pPr>
              <a:defRPr/>
            </a:pPr>
            <a:fld id="{35567688-6F58-4AD4-8222-06A2B59CDC17}" type="slidenum">
              <a:rPr lang="en-US" smtClean="0"/>
              <a:pPr>
                <a:defRPr/>
              </a:pPr>
              <a:t>17</a:t>
            </a:fld>
            <a:endParaRPr lang="en-US"/>
          </a:p>
        </p:txBody>
      </p:sp>
    </p:spTree>
    <p:extLst>
      <p:ext uri="{BB962C8B-B14F-4D97-AF65-F5344CB8AC3E}">
        <p14:creationId xmlns:p14="http://schemas.microsoft.com/office/powerpoint/2010/main" val="243537712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78AD14F3-89BF-4658-8ACF-8B88EE795966}" type="slidenum">
              <a:rPr lang="en-US" smtClean="0"/>
              <a:pPr>
                <a:defRPr/>
              </a:pPr>
              <a:t>18</a:t>
            </a:fld>
            <a:endParaRPr lang="en-US" dirty="0"/>
          </a:p>
        </p:txBody>
      </p:sp>
    </p:spTree>
    <p:extLst>
      <p:ext uri="{BB962C8B-B14F-4D97-AF65-F5344CB8AC3E}">
        <p14:creationId xmlns:p14="http://schemas.microsoft.com/office/powerpoint/2010/main" val="115741680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78AD14F3-89BF-4658-8ACF-8B88EE795966}" type="slidenum">
              <a:rPr lang="en-US" smtClean="0"/>
              <a:pPr>
                <a:defRPr/>
              </a:pPr>
              <a:t>19</a:t>
            </a:fld>
            <a:endParaRPr lang="en-US" dirty="0"/>
          </a:p>
        </p:txBody>
      </p:sp>
    </p:spTree>
    <p:extLst>
      <p:ext uri="{BB962C8B-B14F-4D97-AF65-F5344CB8AC3E}">
        <p14:creationId xmlns:p14="http://schemas.microsoft.com/office/powerpoint/2010/main" val="115741680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p:cNvSpPr>
            <a:spLocks noGrp="1" noRot="1" noChangeAspect="1" noTextEdit="1"/>
          </p:cNvSpPr>
          <p:nvPr>
            <p:ph type="sldImg"/>
          </p:nvPr>
        </p:nvSpPr>
        <p:spPr>
          <a:ln/>
        </p:spPr>
      </p:sp>
      <p:sp>
        <p:nvSpPr>
          <p:cNvPr id="29699" name="Notes Placeholder 2"/>
          <p:cNvSpPr>
            <a:spLocks noGrp="1"/>
          </p:cNvSpPr>
          <p:nvPr>
            <p:ph type="body" idx="1"/>
          </p:nvPr>
        </p:nvSpPr>
        <p:spPr>
          <a:noFill/>
          <a:ln/>
        </p:spPr>
        <p:txBody>
          <a:bodyPr/>
          <a:lstStyle/>
          <a:p>
            <a:endParaRPr lang="en-US" smtClean="0"/>
          </a:p>
        </p:txBody>
      </p:sp>
      <p:sp>
        <p:nvSpPr>
          <p:cNvPr id="29700" name="Slide Number Placeholder 3"/>
          <p:cNvSpPr>
            <a:spLocks noGrp="1"/>
          </p:cNvSpPr>
          <p:nvPr>
            <p:ph type="sldNum" sz="quarter" idx="5"/>
          </p:nvPr>
        </p:nvSpPr>
        <p:spPr bwMode="auto">
          <a:xfrm>
            <a:off x="3884123" y="8685864"/>
            <a:ext cx="2972320" cy="456575"/>
          </a:xfrm>
          <a:prstGeom prst="rect">
            <a:avLst/>
          </a:prstGeom>
          <a:noFill/>
          <a:ln>
            <a:miter lim="800000"/>
            <a:headEnd/>
            <a:tailEnd/>
          </a:ln>
        </p:spPr>
        <p:txBody>
          <a:bodyPr lIns="91419" tIns="45710" rIns="91419" bIns="45710"/>
          <a:lstStyle/>
          <a:p>
            <a:fld id="{7EA493E1-9625-4442-960C-D4C20CD96CA9}" type="slidenum">
              <a:rPr lang="en-US" smtClean="0"/>
              <a:pPr/>
              <a:t>20</a:t>
            </a:fld>
            <a:endParaRPr lang="en-US" smtClean="0"/>
          </a:p>
        </p:txBody>
      </p:sp>
    </p:spTree>
    <p:extLst>
      <p:ext uri="{BB962C8B-B14F-4D97-AF65-F5344CB8AC3E}">
        <p14:creationId xmlns:p14="http://schemas.microsoft.com/office/powerpoint/2010/main" val="199791312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Oliver Williamson - Transaction Cost Economics and the Contract as a Flexible Framework</a:t>
            </a:r>
          </a:p>
          <a:p>
            <a:pPr lvl="1"/>
            <a:r>
              <a:rPr lang="en-US" dirty="0" smtClean="0"/>
              <a:t>Williamson’s premise: “</a:t>
            </a:r>
            <a:r>
              <a:rPr lang="en-US" dirty="0" err="1" smtClean="0"/>
              <a:t>maladaptations</a:t>
            </a:r>
            <a:r>
              <a:rPr lang="en-US" dirty="0" smtClean="0"/>
              <a:t>” in the contract process can develop if companies don’t think cooperatively and proactively about “unanticipated disturbances”</a:t>
            </a:r>
          </a:p>
          <a:p>
            <a:pPr lvl="1"/>
            <a:endParaRPr lang="en-US" dirty="0" smtClean="0"/>
          </a:p>
          <a:p>
            <a:r>
              <a:rPr lang="en-US" b="1" dirty="0" smtClean="0"/>
              <a:t>Lesson for outsourcing firms:</a:t>
            </a:r>
            <a:r>
              <a:rPr lang="en-US" b="1" i="1" dirty="0" smtClean="0"/>
              <a:t> </a:t>
            </a:r>
          </a:p>
          <a:p>
            <a:pPr lvl="1"/>
            <a:r>
              <a:rPr lang="en-US" dirty="0" smtClean="0"/>
              <a:t>Companies should think cooperatively upfront because switching the costs of vendors is very expensive</a:t>
            </a:r>
          </a:p>
          <a:p>
            <a:pPr lvl="1"/>
            <a:r>
              <a:rPr lang="en-US" dirty="0" smtClean="0"/>
              <a:t>If their strategy is to “bid and transition,” they are likely to lose at the game of TCE</a:t>
            </a:r>
          </a:p>
          <a:p>
            <a:endParaRPr lang="en-US" dirty="0"/>
          </a:p>
        </p:txBody>
      </p:sp>
      <p:sp>
        <p:nvSpPr>
          <p:cNvPr id="4" name="Slide Number Placeholder 3"/>
          <p:cNvSpPr>
            <a:spLocks noGrp="1"/>
          </p:cNvSpPr>
          <p:nvPr>
            <p:ph type="sldNum" sz="quarter" idx="10"/>
          </p:nvPr>
        </p:nvSpPr>
        <p:spPr/>
        <p:txBody>
          <a:bodyPr/>
          <a:lstStyle/>
          <a:p>
            <a:pPr>
              <a:defRPr/>
            </a:pPr>
            <a:fld id="{78AD14F3-89BF-4658-8ACF-8B88EE795966}" type="slidenum">
              <a:rPr lang="en-US" smtClean="0"/>
              <a:pPr>
                <a:defRPr/>
              </a:pPr>
              <a:t>21</a:t>
            </a:fld>
            <a:endParaRPr lang="en-US" dirty="0"/>
          </a:p>
        </p:txBody>
      </p:sp>
    </p:spTree>
    <p:extLst>
      <p:ext uri="{BB962C8B-B14F-4D97-AF65-F5344CB8AC3E}">
        <p14:creationId xmlns:p14="http://schemas.microsoft.com/office/powerpoint/2010/main" val="26158098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smtClean="0"/>
          </a:p>
        </p:txBody>
      </p:sp>
      <p:sp>
        <p:nvSpPr>
          <p:cNvPr id="4" name="Slide Number Placeholder 3"/>
          <p:cNvSpPr>
            <a:spLocks noGrp="1"/>
          </p:cNvSpPr>
          <p:nvPr>
            <p:ph type="sldNum" sz="quarter" idx="10"/>
          </p:nvPr>
        </p:nvSpPr>
        <p:spPr/>
        <p:txBody>
          <a:bodyPr/>
          <a:lstStyle/>
          <a:p>
            <a:pPr>
              <a:defRPr/>
            </a:pPr>
            <a:fld id="{78AD14F3-89BF-4658-8ACF-8B88EE795966}" type="slidenum">
              <a:rPr lang="en-US" smtClean="0"/>
              <a:pPr>
                <a:defRPr/>
              </a:pPr>
              <a:t>23</a:t>
            </a:fld>
            <a:endParaRPr lang="en-US" dirty="0"/>
          </a:p>
        </p:txBody>
      </p:sp>
    </p:spTree>
    <p:extLst>
      <p:ext uri="{BB962C8B-B14F-4D97-AF65-F5344CB8AC3E}">
        <p14:creationId xmlns:p14="http://schemas.microsoft.com/office/powerpoint/2010/main" val="133577834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Harold </a:t>
            </a:r>
            <a:r>
              <a:rPr lang="en-US" b="1" dirty="0" err="1" smtClean="0"/>
              <a:t>Demsetz</a:t>
            </a:r>
            <a:r>
              <a:rPr lang="en-US" dirty="0" smtClean="0"/>
              <a:t> and </a:t>
            </a:r>
            <a:r>
              <a:rPr lang="en-US" b="1" dirty="0" smtClean="0"/>
              <a:t>Stephen Cheung </a:t>
            </a:r>
            <a:r>
              <a:rPr lang="en-US" dirty="0" smtClean="0"/>
              <a:t>pioneers of business property rights, managerial economics, deregulation and free markets</a:t>
            </a:r>
          </a:p>
          <a:p>
            <a:pPr lvl="1"/>
            <a:r>
              <a:rPr lang="en-US" dirty="0" smtClean="0"/>
              <a:t>The extensive role of outsourcing in today’s global marketplace wouldn’t exist without deregulation and free markets</a:t>
            </a:r>
          </a:p>
          <a:p>
            <a:pPr lvl="1"/>
            <a:r>
              <a:rPr lang="en-US" dirty="0" smtClean="0"/>
              <a:t>Without business property rights, China, would not be the  outsourcing powerhouse it is today</a:t>
            </a:r>
          </a:p>
          <a:p>
            <a:pPr lvl="1"/>
            <a:endParaRPr lang="en-US" dirty="0" smtClean="0"/>
          </a:p>
          <a:p>
            <a:r>
              <a:rPr lang="en-US" b="1" dirty="0" smtClean="0"/>
              <a:t>Lesson for outsourcing firms</a:t>
            </a:r>
            <a:endParaRPr lang="en-US" dirty="0" smtClean="0"/>
          </a:p>
          <a:p>
            <a:pPr lvl="1"/>
            <a:r>
              <a:rPr lang="en-US" dirty="0" err="1" smtClean="0"/>
              <a:t>Demsetz</a:t>
            </a:r>
            <a:r>
              <a:rPr lang="en-US" dirty="0" smtClean="0"/>
              <a:t> and Cheung’s influential work closely tracks </a:t>
            </a:r>
            <a:r>
              <a:rPr lang="en-US" dirty="0" err="1" smtClean="0"/>
              <a:t>Coase</a:t>
            </a:r>
            <a:r>
              <a:rPr lang="en-US" dirty="0" smtClean="0"/>
              <a:t>, the international impact of deregulation and market-opening initiatives in developing nations and markets that paved the way for outsourcing</a:t>
            </a:r>
          </a:p>
          <a:p>
            <a:endParaRPr lang="en-US" dirty="0" smtClean="0"/>
          </a:p>
          <a:p>
            <a:endParaRPr lang="en-US" dirty="0"/>
          </a:p>
        </p:txBody>
      </p:sp>
      <p:sp>
        <p:nvSpPr>
          <p:cNvPr id="4" name="Slide Number Placeholder 3"/>
          <p:cNvSpPr>
            <a:spLocks noGrp="1"/>
          </p:cNvSpPr>
          <p:nvPr>
            <p:ph type="sldNum" sz="quarter" idx="10"/>
          </p:nvPr>
        </p:nvSpPr>
        <p:spPr/>
        <p:txBody>
          <a:bodyPr/>
          <a:lstStyle/>
          <a:p>
            <a:pPr>
              <a:defRPr/>
            </a:pPr>
            <a:fld id="{78AD14F3-89BF-4658-8ACF-8B88EE795966}" type="slidenum">
              <a:rPr lang="en-US" smtClean="0"/>
              <a:pPr>
                <a:defRPr/>
              </a:pPr>
              <a:t>25</a:t>
            </a:fld>
            <a:endParaRPr lang="en-US" dirty="0"/>
          </a:p>
        </p:txBody>
      </p:sp>
    </p:spTree>
    <p:extLst>
      <p:ext uri="{BB962C8B-B14F-4D97-AF65-F5344CB8AC3E}">
        <p14:creationId xmlns:p14="http://schemas.microsoft.com/office/powerpoint/2010/main" val="351061243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78AD14F3-89BF-4658-8ACF-8B88EE795966}" type="slidenum">
              <a:rPr lang="en-US" smtClean="0"/>
              <a:pPr>
                <a:defRPr/>
              </a:pPr>
              <a:t>27</a:t>
            </a:fld>
            <a:endParaRPr lang="en-US" dirty="0"/>
          </a:p>
        </p:txBody>
      </p:sp>
    </p:spTree>
    <p:extLst>
      <p:ext uri="{BB962C8B-B14F-4D97-AF65-F5344CB8AC3E}">
        <p14:creationId xmlns:p14="http://schemas.microsoft.com/office/powerpoint/2010/main" val="333229154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78AD14F3-89BF-4658-8ACF-8B88EE795966}" type="slidenum">
              <a:rPr lang="en-US" smtClean="0"/>
              <a:pPr>
                <a:defRPr/>
              </a:pPr>
              <a:t>29</a:t>
            </a:fld>
            <a:endParaRPr lang="en-US" dirty="0"/>
          </a:p>
        </p:txBody>
      </p:sp>
    </p:spTree>
    <p:extLst>
      <p:ext uri="{BB962C8B-B14F-4D97-AF65-F5344CB8AC3E}">
        <p14:creationId xmlns:p14="http://schemas.microsoft.com/office/powerpoint/2010/main" val="223628257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extLst>
      <p:ext uri="{BB962C8B-B14F-4D97-AF65-F5344CB8AC3E}">
        <p14:creationId xmlns:p14="http://schemas.microsoft.com/office/powerpoint/2010/main" val="267086812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extLst>
      <p:ext uri="{BB962C8B-B14F-4D97-AF65-F5344CB8AC3E}">
        <p14:creationId xmlns:p14="http://schemas.microsoft.com/office/powerpoint/2010/main" val="61009794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Rot="1" noChangeAspect="1" noChangeArrowheads="1" noTextEdit="1"/>
          </p:cNvSpPr>
          <p:nvPr>
            <p:ph type="sldImg"/>
          </p:nvPr>
        </p:nvSpPr>
        <p:spPr>
          <a:ln/>
        </p:spPr>
      </p:sp>
      <p:sp>
        <p:nvSpPr>
          <p:cNvPr id="47107" name="Rectangle 3"/>
          <p:cNvSpPr>
            <a:spLocks noGrp="1" noChangeArrowheads="1"/>
          </p:cNvSpPr>
          <p:nvPr>
            <p:ph type="body" idx="1"/>
          </p:nvPr>
        </p:nvSpPr>
        <p:spPr>
          <a:noFill/>
          <a:ln/>
        </p:spPr>
        <p:txBody>
          <a:bodyPr/>
          <a:lstStyle/>
          <a:p>
            <a:endParaRPr lang="en-US" dirty="0" smtClean="0"/>
          </a:p>
        </p:txBody>
      </p:sp>
      <p:sp>
        <p:nvSpPr>
          <p:cNvPr id="47108" name="Slide Number Placeholder 3"/>
          <p:cNvSpPr>
            <a:spLocks noGrp="1"/>
          </p:cNvSpPr>
          <p:nvPr>
            <p:ph type="sldNum" sz="quarter" idx="5"/>
          </p:nvPr>
        </p:nvSpPr>
        <p:spPr bwMode="auto">
          <a:noFill/>
          <a:ln>
            <a:miter lim="800000"/>
            <a:headEnd/>
            <a:tailEnd/>
          </a:ln>
        </p:spPr>
        <p:txBody>
          <a:bodyPr/>
          <a:lstStyle/>
          <a:p>
            <a:fld id="{564A2994-B934-404E-8420-A010285085CC}" type="slidenum">
              <a:rPr lang="en-US" smtClean="0">
                <a:cs typeface="Arial" charset="0"/>
              </a:rPr>
              <a:pPr/>
              <a:t>4</a:t>
            </a:fld>
            <a:endParaRPr lang="en-US" dirty="0" smtClean="0">
              <a:cs typeface="Arial" charset="0"/>
            </a:endParaRPr>
          </a:p>
        </p:txBody>
      </p:sp>
    </p:spTree>
    <p:extLst>
      <p:ext uri="{BB962C8B-B14F-4D97-AF65-F5344CB8AC3E}">
        <p14:creationId xmlns:p14="http://schemas.microsoft.com/office/powerpoint/2010/main" val="214204835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78AD14F3-89BF-4658-8ACF-8B88EE795966}" type="slidenum">
              <a:rPr lang="en-US" smtClean="0"/>
              <a:pPr>
                <a:defRPr/>
              </a:pPr>
              <a:t>6</a:t>
            </a:fld>
            <a:endParaRPr lang="en-US" dirty="0"/>
          </a:p>
        </p:txBody>
      </p:sp>
    </p:spTree>
    <p:extLst>
      <p:ext uri="{BB962C8B-B14F-4D97-AF65-F5344CB8AC3E}">
        <p14:creationId xmlns:p14="http://schemas.microsoft.com/office/powerpoint/2010/main" val="163717403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r>
              <a:rPr lang="en-US" dirty="0" smtClean="0"/>
              <a:t>Not enough to include only production and transportation costs as the main costs of doing business</a:t>
            </a:r>
          </a:p>
          <a:p>
            <a:pPr lvl="1"/>
            <a:r>
              <a:rPr lang="en-US" dirty="0" smtClean="0"/>
              <a:t>His premise was that businesses needed to also consider the cost of entering into and executing contracts</a:t>
            </a:r>
          </a:p>
          <a:p>
            <a:endParaRPr lang="en-US" dirty="0"/>
          </a:p>
        </p:txBody>
      </p:sp>
      <p:sp>
        <p:nvSpPr>
          <p:cNvPr id="4" name="Slide Number Placeholder 3"/>
          <p:cNvSpPr>
            <a:spLocks noGrp="1"/>
          </p:cNvSpPr>
          <p:nvPr>
            <p:ph type="sldNum" sz="quarter" idx="10"/>
          </p:nvPr>
        </p:nvSpPr>
        <p:spPr/>
        <p:txBody>
          <a:bodyPr/>
          <a:lstStyle/>
          <a:p>
            <a:pPr>
              <a:defRPr/>
            </a:pPr>
            <a:fld id="{78AD14F3-89BF-4658-8ACF-8B88EE795966}" type="slidenum">
              <a:rPr lang="en-US" smtClean="0"/>
              <a:pPr>
                <a:defRPr/>
              </a:pPr>
              <a:t>8</a:t>
            </a:fld>
            <a:endParaRPr lang="en-US" dirty="0"/>
          </a:p>
        </p:txBody>
      </p:sp>
    </p:spTree>
    <p:extLst>
      <p:ext uri="{BB962C8B-B14F-4D97-AF65-F5344CB8AC3E}">
        <p14:creationId xmlns:p14="http://schemas.microsoft.com/office/powerpoint/2010/main" val="106158287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r>
              <a:rPr lang="en-US" dirty="0" smtClean="0"/>
              <a:t>Not enough to include only production and transportation costs as the main costs of doing business</a:t>
            </a:r>
          </a:p>
          <a:p>
            <a:pPr lvl="1"/>
            <a:r>
              <a:rPr lang="en-US" dirty="0" smtClean="0"/>
              <a:t>His premise was that businesses needed to also consider the cost of entering into and executing contracts</a:t>
            </a:r>
          </a:p>
          <a:p>
            <a:endParaRPr lang="en-US" dirty="0"/>
          </a:p>
        </p:txBody>
      </p:sp>
      <p:sp>
        <p:nvSpPr>
          <p:cNvPr id="4" name="Slide Number Placeholder 3"/>
          <p:cNvSpPr>
            <a:spLocks noGrp="1"/>
          </p:cNvSpPr>
          <p:nvPr>
            <p:ph type="sldNum" sz="quarter" idx="10"/>
          </p:nvPr>
        </p:nvSpPr>
        <p:spPr/>
        <p:txBody>
          <a:bodyPr/>
          <a:lstStyle/>
          <a:p>
            <a:pPr>
              <a:defRPr/>
            </a:pPr>
            <a:fld id="{78AD14F3-89BF-4658-8ACF-8B88EE795966}" type="slidenum">
              <a:rPr lang="en-US" smtClean="0"/>
              <a:pPr>
                <a:defRPr/>
              </a:pPr>
              <a:t>9</a:t>
            </a:fld>
            <a:endParaRPr lang="en-US" dirty="0"/>
          </a:p>
        </p:txBody>
      </p:sp>
    </p:spTree>
    <p:extLst>
      <p:ext uri="{BB962C8B-B14F-4D97-AF65-F5344CB8AC3E}">
        <p14:creationId xmlns:p14="http://schemas.microsoft.com/office/powerpoint/2010/main" val="106158287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78AD14F3-89BF-4658-8ACF-8B88EE795966}" type="slidenum">
              <a:rPr lang="en-US" smtClean="0"/>
              <a:pPr>
                <a:defRPr/>
              </a:pPr>
              <a:t>11</a:t>
            </a:fld>
            <a:endParaRPr lang="en-US" dirty="0"/>
          </a:p>
        </p:txBody>
      </p:sp>
    </p:spTree>
    <p:extLst>
      <p:ext uri="{BB962C8B-B14F-4D97-AF65-F5344CB8AC3E}">
        <p14:creationId xmlns:p14="http://schemas.microsoft.com/office/powerpoint/2010/main" val="130197428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78AD14F3-89BF-4658-8ACF-8B88EE795966}" type="slidenum">
              <a:rPr lang="en-US" smtClean="0"/>
              <a:pPr>
                <a:defRPr/>
              </a:pPr>
              <a:t>13</a:t>
            </a:fld>
            <a:endParaRPr lang="en-US" dirty="0"/>
          </a:p>
        </p:txBody>
      </p:sp>
    </p:spTree>
    <p:extLst>
      <p:ext uri="{BB962C8B-B14F-4D97-AF65-F5344CB8AC3E}">
        <p14:creationId xmlns:p14="http://schemas.microsoft.com/office/powerpoint/2010/main" val="410189861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78AD14F3-89BF-4658-8ACF-8B88EE795966}" type="slidenum">
              <a:rPr lang="en-US" smtClean="0"/>
              <a:pPr>
                <a:defRPr/>
              </a:pPr>
              <a:t>15</a:t>
            </a:fld>
            <a:endParaRPr lang="en-US" dirty="0"/>
          </a:p>
        </p:txBody>
      </p:sp>
    </p:spTree>
    <p:extLst>
      <p:ext uri="{BB962C8B-B14F-4D97-AF65-F5344CB8AC3E}">
        <p14:creationId xmlns:p14="http://schemas.microsoft.com/office/powerpoint/2010/main" val="114192195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chemeClr val="bg1"/>
        </a:solidFill>
        <a:effectLst/>
      </p:bgPr>
    </p:bg>
    <p:spTree>
      <p:nvGrpSpPr>
        <p:cNvPr id="1" name=""/>
        <p:cNvGrpSpPr/>
        <p:nvPr/>
      </p:nvGrpSpPr>
      <p:grpSpPr>
        <a:xfrm>
          <a:off x="0" y="0"/>
          <a:ext cx="0" cy="0"/>
          <a:chOff x="0" y="0"/>
          <a:chExt cx="0" cy="0"/>
        </a:xfrm>
      </p:grpSpPr>
      <p:pic>
        <p:nvPicPr>
          <p:cNvPr id="7" name="Picture 6" descr="title_page.png"/>
          <p:cNvPicPr>
            <a:picLocks noChangeAspect="1"/>
          </p:cNvPicPr>
          <p:nvPr userDrawn="1"/>
        </p:nvPicPr>
        <p:blipFill>
          <a:blip r:embed="rId2"/>
          <a:stretch>
            <a:fillRect/>
          </a:stretch>
        </p:blipFill>
        <p:spPr>
          <a:xfrm>
            <a:off x="304" y="228"/>
            <a:ext cx="9143391" cy="6857543"/>
          </a:xfrm>
          <a:prstGeom prst="rect">
            <a:avLst/>
          </a:prstGeom>
        </p:spPr>
      </p:pic>
      <p:sp>
        <p:nvSpPr>
          <p:cNvPr id="2" name="Title 1"/>
          <p:cNvSpPr>
            <a:spLocks noGrp="1"/>
          </p:cNvSpPr>
          <p:nvPr>
            <p:ph type="ctrTitle"/>
          </p:nvPr>
        </p:nvSpPr>
        <p:spPr>
          <a:xfrm>
            <a:off x="472440" y="302400"/>
            <a:ext cx="8229600" cy="946150"/>
          </a:xfrm>
        </p:spPr>
        <p:txBody>
          <a:bodyPr anchor="ctr">
            <a:normAutofit/>
          </a:bodyPr>
          <a:lstStyle>
            <a:lvl1pPr algn="ctr">
              <a:defRPr sz="4000">
                <a:solidFill>
                  <a:schemeClr val="bg1"/>
                </a:solidFill>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472440" y="1032550"/>
            <a:ext cx="8229600" cy="546100"/>
          </a:xfrm>
        </p:spPr>
        <p:txBody>
          <a:bodyPr anchor="ctr">
            <a:normAutofit/>
          </a:bodyPr>
          <a:lstStyle>
            <a:lvl1pPr marL="0" indent="0" algn="ctr">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aT Results">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626919"/>
            <a:ext cx="5884222" cy="4577842"/>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Slide Number Placeholder 3"/>
          <p:cNvSpPr>
            <a:spLocks noGrp="1"/>
          </p:cNvSpPr>
          <p:nvPr>
            <p:ph type="sldNum" sz="quarter" idx="10"/>
          </p:nvPr>
        </p:nvSpPr>
        <p:spPr/>
        <p:txBody>
          <a:bodyPr/>
          <a:lstStyle/>
          <a:p>
            <a:fld id="{0A9724E5-0A80-3C41-8955-F8E17D92E2DB}" type="slidenum">
              <a:rPr lang="en-US" smtClean="0"/>
              <a:pPr/>
              <a:t>‹#›</a:t>
            </a:fld>
            <a:endParaRPr lang="en-US" dirty="0"/>
          </a:p>
        </p:txBody>
      </p:sp>
      <p:sp>
        <p:nvSpPr>
          <p:cNvPr id="5" name="Title 4"/>
          <p:cNvSpPr>
            <a:spLocks noGrp="1"/>
          </p:cNvSpPr>
          <p:nvPr>
            <p:ph type="title"/>
          </p:nvPr>
        </p:nvSpPr>
        <p:spPr/>
        <p:txBody>
          <a:bodyPr/>
          <a:lstStyle/>
          <a:p>
            <a:r>
              <a:rPr lang="en-US" dirty="0" smtClean="0"/>
              <a:t>Click to edit Master title style</a:t>
            </a:r>
            <a:endParaRPr lang="en-US" dirty="0"/>
          </a:p>
        </p:txBody>
      </p:sp>
      <p:sp>
        <p:nvSpPr>
          <p:cNvPr id="6" name="Content Placeholder 2"/>
          <p:cNvSpPr>
            <a:spLocks noGrp="1"/>
          </p:cNvSpPr>
          <p:nvPr>
            <p:ph idx="11"/>
          </p:nvPr>
        </p:nvSpPr>
        <p:spPr>
          <a:xfrm>
            <a:off x="6341423" y="1626919"/>
            <a:ext cx="2345378" cy="4577842"/>
          </a:xfrm>
        </p:spPr>
        <p:txBody>
          <a:bodyPr>
            <a:noAutofit/>
          </a:bodyPr>
          <a:lstStyle>
            <a:lvl1pPr marL="225425" indent="-225425">
              <a:defRPr sz="2000"/>
            </a:lvl1pPr>
            <a:lvl2pPr marL="463550" indent="-238125">
              <a:defRPr sz="1800"/>
            </a:lvl2pPr>
            <a:lvl3pPr>
              <a:defRPr sz="1600"/>
            </a:lvl3pPr>
            <a:lvl4pPr>
              <a:defRPr sz="1400"/>
            </a:lvl4pPr>
            <a:lvl5pPr>
              <a:defRPr sz="1400"/>
            </a:lvl5pPr>
          </a:lstStyle>
          <a:p>
            <a:pPr lvl="0"/>
            <a:r>
              <a:rPr lang="en-US" dirty="0" smtClean="0"/>
              <a:t>Click to edit Master text styles</a:t>
            </a:r>
          </a:p>
          <a:p>
            <a:pPr lvl="1"/>
            <a:r>
              <a:rPr lang="en-US" dirty="0" smtClean="0"/>
              <a:t>Second level</a:t>
            </a:r>
          </a:p>
        </p:txBody>
      </p:sp>
      <p:sp>
        <p:nvSpPr>
          <p:cNvPr id="7" name="Content Placeholder 2"/>
          <p:cNvSpPr>
            <a:spLocks noGrp="1"/>
          </p:cNvSpPr>
          <p:nvPr>
            <p:ph idx="12"/>
          </p:nvPr>
        </p:nvSpPr>
        <p:spPr>
          <a:xfrm>
            <a:off x="457200" y="971797"/>
            <a:ext cx="8229602" cy="655122"/>
          </a:xfrm>
        </p:spPr>
        <p:txBody>
          <a:bodyPr>
            <a:normAutofit/>
          </a:bodyPr>
          <a:lstStyle>
            <a:lvl1pPr marL="0" indent="0">
              <a:buNone/>
              <a:defRPr sz="2000">
                <a:solidFill>
                  <a:srgbClr val="F87F00"/>
                </a:solidFill>
              </a:defRPr>
            </a:lvl1pPr>
          </a:lstStyle>
          <a:p>
            <a:pPr lvl="0"/>
            <a:r>
              <a:rPr lang="en-US" dirty="0" smtClean="0"/>
              <a:t>Click to edit Master text styles</a:t>
            </a:r>
            <a:endParaRPr lang="en-US" dirty="0"/>
          </a:p>
        </p:txBody>
      </p:sp>
    </p:spTree>
    <p:extLst>
      <p:ext uri="{BB962C8B-B14F-4D97-AF65-F5344CB8AC3E}">
        <p14:creationId xmlns:p14="http://schemas.microsoft.com/office/powerpoint/2010/main" val="3498242401"/>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secHead" preserve="1">
  <p:cSld name="Section Divider - title-sub title">
    <p:spTree>
      <p:nvGrpSpPr>
        <p:cNvPr id="1" name=""/>
        <p:cNvGrpSpPr/>
        <p:nvPr/>
      </p:nvGrpSpPr>
      <p:grpSpPr>
        <a:xfrm>
          <a:off x="0" y="0"/>
          <a:ext cx="0" cy="0"/>
          <a:chOff x="0" y="0"/>
          <a:chExt cx="0" cy="0"/>
        </a:xfrm>
      </p:grpSpPr>
      <p:sp>
        <p:nvSpPr>
          <p:cNvPr id="2" name="Title 1"/>
          <p:cNvSpPr>
            <a:spLocks noGrp="1"/>
          </p:cNvSpPr>
          <p:nvPr>
            <p:ph type="title"/>
          </p:nvPr>
        </p:nvSpPr>
        <p:spPr>
          <a:xfrm>
            <a:off x="501540" y="2083490"/>
            <a:ext cx="8275409" cy="1362075"/>
          </a:xfrm>
        </p:spPr>
        <p:txBody>
          <a:bodyPr anchor="ctr"/>
          <a:lstStyle>
            <a:lvl1pPr algn="ctr">
              <a:defRPr sz="4000" b="0" cap="none">
                <a:solidFill>
                  <a:schemeClr val="accent1"/>
                </a:solidFill>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501540" y="3463857"/>
            <a:ext cx="8275409" cy="1500187"/>
          </a:xfrm>
        </p:spPr>
        <p:txBody>
          <a:bodyPr anchor="ctr"/>
          <a:lstStyle>
            <a:lvl1pPr marL="0" indent="0" algn="ctr">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
        <p:nvSpPr>
          <p:cNvPr id="4" name="Slide Number Placeholder 3"/>
          <p:cNvSpPr>
            <a:spLocks noGrp="1"/>
          </p:cNvSpPr>
          <p:nvPr>
            <p:ph type="sldNum" sz="quarter" idx="10"/>
          </p:nvPr>
        </p:nvSpPr>
        <p:spPr/>
        <p:txBody>
          <a:bodyPr/>
          <a:lstStyle/>
          <a:p>
            <a:fld id="{0A9724E5-0A80-3C41-8955-F8E17D92E2DB}" type="slidenum">
              <a:rPr lang="en-US" smtClean="0"/>
              <a:pPr/>
              <a:t>‹#›</a:t>
            </a:fld>
            <a:endParaRPr lang="en-US" dirty="0"/>
          </a:p>
        </p:txBody>
      </p:sp>
    </p:spTree>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ection Divider - Title">
    <p:spTree>
      <p:nvGrpSpPr>
        <p:cNvPr id="1" name=""/>
        <p:cNvGrpSpPr/>
        <p:nvPr/>
      </p:nvGrpSpPr>
      <p:grpSpPr>
        <a:xfrm>
          <a:off x="0" y="0"/>
          <a:ext cx="0" cy="0"/>
          <a:chOff x="0" y="0"/>
          <a:chExt cx="0" cy="0"/>
        </a:xfrm>
      </p:grpSpPr>
      <p:sp>
        <p:nvSpPr>
          <p:cNvPr id="2" name="Title 1"/>
          <p:cNvSpPr>
            <a:spLocks noGrp="1"/>
          </p:cNvSpPr>
          <p:nvPr>
            <p:ph type="title"/>
          </p:nvPr>
        </p:nvSpPr>
        <p:spPr>
          <a:xfrm>
            <a:off x="501540" y="2728375"/>
            <a:ext cx="8275409" cy="1362075"/>
          </a:xfrm>
        </p:spPr>
        <p:txBody>
          <a:bodyPr anchor="ctr"/>
          <a:lstStyle>
            <a:lvl1pPr algn="ctr">
              <a:defRPr sz="4000" b="0" cap="none">
                <a:solidFill>
                  <a:schemeClr val="accent1"/>
                </a:solidFill>
              </a:defRPr>
            </a:lvl1pPr>
          </a:lstStyle>
          <a:p>
            <a:r>
              <a:rPr lang="en-US" dirty="0" smtClean="0"/>
              <a:t>Click to edit Master title style</a:t>
            </a:r>
            <a:endParaRPr lang="en-US" dirty="0"/>
          </a:p>
        </p:txBody>
      </p:sp>
      <p:sp>
        <p:nvSpPr>
          <p:cNvPr id="4" name="Slide Number Placeholder 3"/>
          <p:cNvSpPr>
            <a:spLocks noGrp="1"/>
          </p:cNvSpPr>
          <p:nvPr>
            <p:ph type="sldNum" sz="quarter" idx="10"/>
          </p:nvPr>
        </p:nvSpPr>
        <p:spPr/>
        <p:txBody>
          <a:bodyPr/>
          <a:lstStyle/>
          <a:p>
            <a:fld id="{0A9724E5-0A80-3C41-8955-F8E17D92E2DB}" type="slidenum">
              <a:rPr lang="en-US" smtClean="0"/>
              <a:pPr/>
              <a:t>‹#›</a:t>
            </a:fld>
            <a:endParaRPr lang="en-US" dirty="0"/>
          </a:p>
        </p:txBody>
      </p:sp>
    </p:spTree>
    <p:extLst>
      <p:ext uri="{BB962C8B-B14F-4D97-AF65-F5344CB8AC3E}">
        <p14:creationId xmlns:p14="http://schemas.microsoft.com/office/powerpoint/2010/main" val="489759711"/>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234440"/>
            <a:ext cx="4038600" cy="5002679"/>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1234440"/>
            <a:ext cx="4038600" cy="5002679"/>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Slide Number Placeholder 4"/>
          <p:cNvSpPr>
            <a:spLocks noGrp="1"/>
          </p:cNvSpPr>
          <p:nvPr>
            <p:ph type="sldNum" sz="quarter" idx="10"/>
          </p:nvPr>
        </p:nvSpPr>
        <p:spPr/>
        <p:txBody>
          <a:bodyPr/>
          <a:lstStyle/>
          <a:p>
            <a:fld id="{0A9724E5-0A80-3C41-8955-F8E17D92E2DB}" type="slidenum">
              <a:rPr lang="en-US" smtClean="0"/>
              <a:pPr/>
              <a:t>‹#›</a:t>
            </a:fld>
            <a:endParaRPr lang="en-US" dirty="0"/>
          </a:p>
        </p:txBody>
      </p:sp>
      <p:sp>
        <p:nvSpPr>
          <p:cNvPr id="7" name="Title 6"/>
          <p:cNvSpPr>
            <a:spLocks noGrp="1"/>
          </p:cNvSpPr>
          <p:nvPr>
            <p:ph type="title"/>
          </p:nvPr>
        </p:nvSpPr>
        <p:spPr/>
        <p:txBody>
          <a:bodyPr/>
          <a:lstStyle/>
          <a:p>
            <a:r>
              <a:rPr lang="en-US" smtClean="0"/>
              <a:t>Click to edit Master title style</a:t>
            </a:r>
            <a:endParaRPr lang="en-US"/>
          </a:p>
        </p:txBody>
      </p:sp>
    </p:spTree>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57200" y="1234440"/>
            <a:ext cx="4040188" cy="960943"/>
          </a:xfrm>
        </p:spPr>
        <p:txBody>
          <a:bodyPr anchor="b"/>
          <a:lstStyle>
            <a:lvl1pPr marL="0" indent="0" algn="ctr">
              <a:buNone/>
              <a:defRPr sz="2400" b="1">
                <a:solidFill>
                  <a:srgbClr val="F77F0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457200" y="2327080"/>
            <a:ext cx="4040188" cy="3890839"/>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4"/>
          <p:cNvSpPr>
            <a:spLocks noGrp="1"/>
          </p:cNvSpPr>
          <p:nvPr>
            <p:ph type="body" sz="quarter" idx="3"/>
          </p:nvPr>
        </p:nvSpPr>
        <p:spPr>
          <a:xfrm>
            <a:off x="4645025" y="1234440"/>
            <a:ext cx="4041775" cy="960943"/>
          </a:xfrm>
        </p:spPr>
        <p:txBody>
          <a:bodyPr anchor="b"/>
          <a:lstStyle>
            <a:lvl1pPr marL="0" indent="0" algn="ctr">
              <a:buNone/>
              <a:defRPr sz="2400" b="1">
                <a:solidFill>
                  <a:srgbClr val="F77F0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6" name="Content Placeholder 5"/>
          <p:cNvSpPr>
            <a:spLocks noGrp="1"/>
          </p:cNvSpPr>
          <p:nvPr>
            <p:ph sz="quarter" idx="4"/>
          </p:nvPr>
        </p:nvSpPr>
        <p:spPr>
          <a:xfrm>
            <a:off x="4645025" y="2327080"/>
            <a:ext cx="4041775" cy="3890839"/>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Slide Number Placeholder 6"/>
          <p:cNvSpPr>
            <a:spLocks noGrp="1"/>
          </p:cNvSpPr>
          <p:nvPr>
            <p:ph type="sldNum" sz="quarter" idx="10"/>
          </p:nvPr>
        </p:nvSpPr>
        <p:spPr/>
        <p:txBody>
          <a:bodyPr/>
          <a:lstStyle/>
          <a:p>
            <a:fld id="{0A9724E5-0A80-3C41-8955-F8E17D92E2DB}" type="slidenum">
              <a:rPr lang="en-US" smtClean="0"/>
              <a:pPr/>
              <a:t>‹#›</a:t>
            </a:fld>
            <a:endParaRPr lang="en-US" dirty="0"/>
          </a:p>
        </p:txBody>
      </p:sp>
      <p:sp>
        <p:nvSpPr>
          <p:cNvPr id="8" name="Title 7"/>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511327064"/>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57200" y="1234440"/>
            <a:ext cx="4040188" cy="960943"/>
          </a:xfrm>
        </p:spPr>
        <p:txBody>
          <a:bodyPr anchor="b"/>
          <a:lstStyle>
            <a:lvl1pPr marL="0" indent="0" algn="ctr">
              <a:buNone/>
              <a:defRPr sz="2400" b="0">
                <a:solidFill>
                  <a:srgbClr val="5C5C5C"/>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457200" y="2327080"/>
            <a:ext cx="4040188" cy="3890839"/>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4"/>
          <p:cNvSpPr>
            <a:spLocks noGrp="1"/>
          </p:cNvSpPr>
          <p:nvPr>
            <p:ph type="body" sz="quarter" idx="3"/>
          </p:nvPr>
        </p:nvSpPr>
        <p:spPr>
          <a:xfrm>
            <a:off x="4645025" y="1234440"/>
            <a:ext cx="4041775" cy="960943"/>
          </a:xfrm>
        </p:spPr>
        <p:txBody>
          <a:bodyPr anchor="b"/>
          <a:lstStyle>
            <a:lvl1pPr marL="0" indent="0" algn="ctr">
              <a:buNone/>
              <a:defRPr sz="2400" b="0">
                <a:solidFill>
                  <a:srgbClr val="5C5C5C"/>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6" name="Content Placeholder 5"/>
          <p:cNvSpPr>
            <a:spLocks noGrp="1"/>
          </p:cNvSpPr>
          <p:nvPr>
            <p:ph sz="quarter" idx="4"/>
          </p:nvPr>
        </p:nvSpPr>
        <p:spPr>
          <a:xfrm>
            <a:off x="4645025" y="2327080"/>
            <a:ext cx="4041775" cy="3890839"/>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Slide Number Placeholder 6"/>
          <p:cNvSpPr>
            <a:spLocks noGrp="1"/>
          </p:cNvSpPr>
          <p:nvPr>
            <p:ph type="sldNum" sz="quarter" idx="10"/>
          </p:nvPr>
        </p:nvSpPr>
        <p:spPr/>
        <p:txBody>
          <a:bodyPr/>
          <a:lstStyle/>
          <a:p>
            <a:fld id="{0A9724E5-0A80-3C41-8955-F8E17D92E2DB}" type="slidenum">
              <a:rPr lang="en-US" smtClean="0"/>
              <a:pPr/>
              <a:t>‹#›</a:t>
            </a:fld>
            <a:endParaRPr lang="en-US" dirty="0"/>
          </a:p>
        </p:txBody>
      </p:sp>
      <p:sp>
        <p:nvSpPr>
          <p:cNvPr id="8" name="Title 7"/>
          <p:cNvSpPr>
            <a:spLocks noGrp="1"/>
          </p:cNvSpPr>
          <p:nvPr>
            <p:ph type="title"/>
          </p:nvPr>
        </p:nvSpPr>
        <p:spPr/>
        <p:txBody>
          <a:bodyPr/>
          <a:lstStyle/>
          <a:p>
            <a:r>
              <a:rPr lang="en-US" smtClean="0"/>
              <a:t>Click to edit Master title style</a:t>
            </a:r>
            <a:endParaRPr lang="en-US"/>
          </a:p>
        </p:txBody>
      </p:sp>
    </p:spTree>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0A9724E5-0A80-3C41-8955-F8E17D92E2DB}" type="slidenum">
              <a:rPr lang="en-US" smtClean="0"/>
              <a:pPr/>
              <a:t>‹#›</a:t>
            </a:fld>
            <a:endParaRPr lang="en-US" dirty="0"/>
          </a:p>
        </p:txBody>
      </p:sp>
      <p:sp>
        <p:nvSpPr>
          <p:cNvPr id="4" name="Title 3"/>
          <p:cNvSpPr>
            <a:spLocks noGrp="1"/>
          </p:cNvSpPr>
          <p:nvPr>
            <p:ph type="title"/>
          </p:nvPr>
        </p:nvSpPr>
        <p:spPr/>
        <p:txBody>
          <a:bodyPr/>
          <a:lstStyle/>
          <a:p>
            <a:r>
              <a:rPr lang="en-US" dirty="0" smtClean="0"/>
              <a:t>Click to edit Master title style</a:t>
            </a:r>
            <a:endParaRPr lang="en-US" dirty="0"/>
          </a:p>
        </p:txBody>
      </p:sp>
    </p:spTree>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0A9724E5-0A80-3C41-8955-F8E17D92E2DB}" type="slidenum">
              <a:rPr lang="en-US" smtClean="0"/>
              <a:pPr/>
              <a:t>‹#›</a:t>
            </a:fld>
            <a:endParaRPr lang="en-US" dirty="0"/>
          </a:p>
        </p:txBody>
      </p:sp>
      <p:sp>
        <p:nvSpPr>
          <p:cNvPr id="4" name="Picture Placeholder 4"/>
          <p:cNvSpPr>
            <a:spLocks noGrp="1"/>
          </p:cNvSpPr>
          <p:nvPr>
            <p:ph type="pic" sz="quarter" idx="11"/>
          </p:nvPr>
        </p:nvSpPr>
        <p:spPr>
          <a:xfrm>
            <a:off x="4800600" y="1111200"/>
            <a:ext cx="3403600" cy="5048299"/>
          </a:xfrm>
          <a:effectLst>
            <a:outerShdw blurRad="50800" dist="38100" dir="2700000" algn="ctr" rotWithShape="0">
              <a:srgbClr val="000000">
                <a:alpha val="40000"/>
              </a:srgbClr>
            </a:outerShdw>
          </a:effectLst>
        </p:spPr>
        <p:txBody>
          <a:bodyPr/>
          <a:lstStyle/>
          <a:p>
            <a:endParaRPr lang="en-US" dirty="0"/>
          </a:p>
        </p:txBody>
      </p:sp>
      <p:sp>
        <p:nvSpPr>
          <p:cNvPr id="5" name="Text Placeholder 7"/>
          <p:cNvSpPr>
            <a:spLocks noGrp="1"/>
          </p:cNvSpPr>
          <p:nvPr>
            <p:ph type="body" sz="quarter" idx="12" hasCustomPrompt="1"/>
          </p:nvPr>
        </p:nvSpPr>
        <p:spPr>
          <a:xfrm>
            <a:off x="1081822" y="5024409"/>
            <a:ext cx="2974164" cy="493461"/>
          </a:xfrm>
        </p:spPr>
        <p:txBody>
          <a:bodyPr>
            <a:noAutofit/>
          </a:bodyPr>
          <a:lstStyle>
            <a:lvl1pPr marL="0" indent="0" algn="l">
              <a:buNone/>
              <a:defRPr sz="2000" b="1" baseline="0">
                <a:solidFill>
                  <a:srgbClr val="F87F00"/>
                </a:solidFill>
              </a:defRPr>
            </a:lvl1pPr>
          </a:lstStyle>
          <a:p>
            <a:pPr lvl="0"/>
            <a:r>
              <a:rPr lang="en-US" dirty="0" smtClean="0"/>
              <a:t>Full Name</a:t>
            </a:r>
          </a:p>
        </p:txBody>
      </p:sp>
      <p:sp>
        <p:nvSpPr>
          <p:cNvPr id="6" name="Text Placeholder 9"/>
          <p:cNvSpPr>
            <a:spLocks noGrp="1"/>
          </p:cNvSpPr>
          <p:nvPr>
            <p:ph type="body" sz="quarter" idx="13" hasCustomPrompt="1"/>
          </p:nvPr>
        </p:nvSpPr>
        <p:spPr>
          <a:xfrm>
            <a:off x="1078992" y="5537588"/>
            <a:ext cx="2975591" cy="922314"/>
          </a:xfrm>
        </p:spPr>
        <p:txBody>
          <a:bodyPr>
            <a:normAutofit/>
          </a:bodyPr>
          <a:lstStyle>
            <a:lvl1pPr marL="0" indent="0" algn="l">
              <a:buNone/>
              <a:defRPr sz="2000" i="0">
                <a:solidFill>
                  <a:srgbClr val="5C5C5C"/>
                </a:solidFill>
              </a:defRPr>
            </a:lvl1pPr>
          </a:lstStyle>
          <a:p>
            <a:pPr lvl="0"/>
            <a:r>
              <a:rPr lang="en-US" i="1" dirty="0" smtClean="0"/>
              <a:t>Click to add text</a:t>
            </a:r>
            <a:endParaRPr lang="en-US" dirty="0"/>
          </a:p>
        </p:txBody>
      </p:sp>
      <p:sp>
        <p:nvSpPr>
          <p:cNvPr id="9" name="Title 3"/>
          <p:cNvSpPr>
            <a:spLocks noGrp="1"/>
          </p:cNvSpPr>
          <p:nvPr>
            <p:ph type="title"/>
          </p:nvPr>
        </p:nvSpPr>
        <p:spPr>
          <a:xfrm>
            <a:off x="457200" y="61278"/>
            <a:ext cx="8229600" cy="782637"/>
          </a:xfrm>
        </p:spPr>
        <p:txBody>
          <a:bodyPr/>
          <a:lstStyle/>
          <a:p>
            <a:r>
              <a:rPr lang="en-US" dirty="0" smtClean="0"/>
              <a:t>Click to edit Master title style</a:t>
            </a:r>
            <a:endParaRPr lang="en-US" dirty="0"/>
          </a:p>
        </p:txBody>
      </p:sp>
      <p:sp>
        <p:nvSpPr>
          <p:cNvPr id="11" name="Picture Placeholder 4"/>
          <p:cNvSpPr>
            <a:spLocks noGrp="1" noChangeAspect="1"/>
          </p:cNvSpPr>
          <p:nvPr>
            <p:ph type="pic" sz="quarter" idx="14"/>
          </p:nvPr>
        </p:nvSpPr>
        <p:spPr>
          <a:xfrm rot="21240000">
            <a:off x="946453" y="1654824"/>
            <a:ext cx="2653185" cy="3034002"/>
          </a:xfrm>
          <a:ln w="88900" cap="sq">
            <a:solidFill>
              <a:schemeClr val="bg1"/>
            </a:solidFill>
            <a:miter lim="800000"/>
          </a:ln>
          <a:effectLst>
            <a:outerShdw blurRad="54991" dist="17780" dir="5400000" algn="ctr" rotWithShape="0">
              <a:srgbClr val="000000">
                <a:alpha val="40000"/>
              </a:srgbClr>
            </a:outerShdw>
          </a:effectLst>
        </p:spPr>
        <p:txBody>
          <a:bodyPr/>
          <a:lstStyle/>
          <a:p>
            <a:endParaRPr lang="en-US" dirty="0"/>
          </a:p>
        </p:txBody>
      </p:sp>
    </p:spTree>
    <p:extLst>
      <p:ext uri="{BB962C8B-B14F-4D97-AF65-F5344CB8AC3E}">
        <p14:creationId xmlns:p14="http://schemas.microsoft.com/office/powerpoint/2010/main" val="1971705786"/>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0A9724E5-0A80-3C41-8955-F8E17D92E2DB}" type="slidenum">
              <a:rPr lang="en-US" smtClean="0"/>
              <a:pPr/>
              <a:t>‹#›</a:t>
            </a:fld>
            <a:endParaRPr lang="en-US" dirty="0"/>
          </a:p>
        </p:txBody>
      </p:sp>
      <p:sp>
        <p:nvSpPr>
          <p:cNvPr id="4" name="Picture Placeholder 4"/>
          <p:cNvSpPr>
            <a:spLocks noGrp="1"/>
          </p:cNvSpPr>
          <p:nvPr>
            <p:ph type="pic" sz="quarter" idx="11"/>
          </p:nvPr>
        </p:nvSpPr>
        <p:spPr>
          <a:xfrm>
            <a:off x="5981700" y="1327150"/>
            <a:ext cx="2781300" cy="4453907"/>
          </a:xfrm>
          <a:effectLst>
            <a:outerShdw blurRad="50800" dist="38100" dir="2700000" algn="ctr" rotWithShape="0">
              <a:srgbClr val="000000">
                <a:alpha val="40000"/>
              </a:srgbClr>
            </a:outerShdw>
          </a:effectLst>
        </p:spPr>
        <p:txBody>
          <a:bodyPr/>
          <a:lstStyle/>
          <a:p>
            <a:endParaRPr lang="en-US" dirty="0"/>
          </a:p>
        </p:txBody>
      </p:sp>
      <p:sp>
        <p:nvSpPr>
          <p:cNvPr id="5" name="Text Placeholder 7"/>
          <p:cNvSpPr>
            <a:spLocks noGrp="1"/>
          </p:cNvSpPr>
          <p:nvPr>
            <p:ph type="body" sz="quarter" idx="12" hasCustomPrompt="1"/>
          </p:nvPr>
        </p:nvSpPr>
        <p:spPr>
          <a:xfrm>
            <a:off x="458627" y="4699367"/>
            <a:ext cx="2487774" cy="493461"/>
          </a:xfrm>
        </p:spPr>
        <p:txBody>
          <a:bodyPr>
            <a:noAutofit/>
          </a:bodyPr>
          <a:lstStyle>
            <a:lvl1pPr marL="0" indent="0" algn="l">
              <a:buNone/>
              <a:defRPr sz="2000" b="1" baseline="0">
                <a:solidFill>
                  <a:srgbClr val="F87F00"/>
                </a:solidFill>
              </a:defRPr>
            </a:lvl1pPr>
          </a:lstStyle>
          <a:p>
            <a:pPr lvl="0"/>
            <a:r>
              <a:rPr lang="en-US" dirty="0" smtClean="0"/>
              <a:t>Full Name</a:t>
            </a:r>
          </a:p>
        </p:txBody>
      </p:sp>
      <p:sp>
        <p:nvSpPr>
          <p:cNvPr id="6" name="Text Placeholder 9"/>
          <p:cNvSpPr>
            <a:spLocks noGrp="1"/>
          </p:cNvSpPr>
          <p:nvPr>
            <p:ph type="body" sz="quarter" idx="13" hasCustomPrompt="1"/>
          </p:nvPr>
        </p:nvSpPr>
        <p:spPr>
          <a:xfrm>
            <a:off x="457201" y="5212545"/>
            <a:ext cx="2489200" cy="973273"/>
          </a:xfrm>
        </p:spPr>
        <p:txBody>
          <a:bodyPr>
            <a:normAutofit/>
          </a:bodyPr>
          <a:lstStyle>
            <a:lvl1pPr marL="0" indent="0" algn="l">
              <a:buNone/>
              <a:defRPr sz="2000" i="0">
                <a:solidFill>
                  <a:srgbClr val="5C5C5C"/>
                </a:solidFill>
              </a:defRPr>
            </a:lvl1pPr>
          </a:lstStyle>
          <a:p>
            <a:pPr lvl="0"/>
            <a:r>
              <a:rPr lang="en-US" i="1" dirty="0" smtClean="0"/>
              <a:t>Click to add text</a:t>
            </a:r>
            <a:endParaRPr lang="en-US" dirty="0"/>
          </a:p>
        </p:txBody>
      </p:sp>
      <p:sp>
        <p:nvSpPr>
          <p:cNvPr id="9" name="Title 3"/>
          <p:cNvSpPr>
            <a:spLocks noGrp="1"/>
          </p:cNvSpPr>
          <p:nvPr>
            <p:ph type="title"/>
          </p:nvPr>
        </p:nvSpPr>
        <p:spPr>
          <a:xfrm>
            <a:off x="457200" y="61278"/>
            <a:ext cx="8229600" cy="782637"/>
          </a:xfrm>
        </p:spPr>
        <p:txBody>
          <a:bodyPr/>
          <a:lstStyle/>
          <a:p>
            <a:r>
              <a:rPr lang="en-US" dirty="0" smtClean="0"/>
              <a:t>Click to edit Master title style</a:t>
            </a:r>
            <a:endParaRPr lang="en-US" dirty="0"/>
          </a:p>
        </p:txBody>
      </p:sp>
      <p:sp>
        <p:nvSpPr>
          <p:cNvPr id="11" name="Picture Placeholder 4"/>
          <p:cNvSpPr>
            <a:spLocks noGrp="1"/>
          </p:cNvSpPr>
          <p:nvPr>
            <p:ph type="pic" sz="quarter" idx="14"/>
          </p:nvPr>
        </p:nvSpPr>
        <p:spPr>
          <a:xfrm rot="21240000">
            <a:off x="704462" y="1557715"/>
            <a:ext cx="2271849" cy="2597932"/>
          </a:xfrm>
          <a:ln w="88900" cap="sq">
            <a:solidFill>
              <a:schemeClr val="bg1"/>
            </a:solidFill>
            <a:miter lim="800000"/>
          </a:ln>
          <a:effectLst>
            <a:outerShdw blurRad="54991" dist="17780" dir="5400000" algn="ctr" rotWithShape="0">
              <a:srgbClr val="000000">
                <a:alpha val="40000"/>
              </a:srgbClr>
            </a:outerShdw>
          </a:effectLst>
        </p:spPr>
        <p:txBody>
          <a:bodyPr/>
          <a:lstStyle/>
          <a:p>
            <a:endParaRPr lang="en-US" dirty="0"/>
          </a:p>
        </p:txBody>
      </p:sp>
      <p:sp>
        <p:nvSpPr>
          <p:cNvPr id="12" name="Picture Placeholder 4"/>
          <p:cNvSpPr>
            <a:spLocks noGrp="1"/>
          </p:cNvSpPr>
          <p:nvPr>
            <p:ph type="pic" sz="quarter" idx="15"/>
          </p:nvPr>
        </p:nvSpPr>
        <p:spPr>
          <a:xfrm rot="540000">
            <a:off x="3278951" y="1980005"/>
            <a:ext cx="2271849" cy="2597932"/>
          </a:xfrm>
          <a:ln w="88900" cap="sq">
            <a:solidFill>
              <a:schemeClr val="bg1"/>
            </a:solidFill>
            <a:miter lim="800000"/>
          </a:ln>
          <a:effectLst>
            <a:outerShdw blurRad="54991" dist="17780" dir="5400000" algn="ctr" rotWithShape="0">
              <a:srgbClr val="000000">
                <a:alpha val="40000"/>
              </a:srgbClr>
            </a:outerShdw>
          </a:effectLst>
        </p:spPr>
        <p:txBody>
          <a:bodyPr/>
          <a:lstStyle/>
          <a:p>
            <a:endParaRPr lang="en-US" dirty="0"/>
          </a:p>
        </p:txBody>
      </p:sp>
      <p:sp>
        <p:nvSpPr>
          <p:cNvPr id="15" name="Text Placeholder 7"/>
          <p:cNvSpPr>
            <a:spLocks noGrp="1"/>
          </p:cNvSpPr>
          <p:nvPr>
            <p:ph type="body" sz="quarter" idx="16" hasCustomPrompt="1"/>
          </p:nvPr>
        </p:nvSpPr>
        <p:spPr>
          <a:xfrm>
            <a:off x="3131753" y="5029567"/>
            <a:ext cx="2487774" cy="493461"/>
          </a:xfrm>
        </p:spPr>
        <p:txBody>
          <a:bodyPr>
            <a:noAutofit/>
          </a:bodyPr>
          <a:lstStyle>
            <a:lvl1pPr marL="0" indent="0" algn="l">
              <a:buNone/>
              <a:defRPr sz="2000" b="1" baseline="0">
                <a:solidFill>
                  <a:srgbClr val="F87F00"/>
                </a:solidFill>
              </a:defRPr>
            </a:lvl1pPr>
          </a:lstStyle>
          <a:p>
            <a:pPr lvl="0"/>
            <a:r>
              <a:rPr lang="en-US" dirty="0" smtClean="0"/>
              <a:t>Full Name</a:t>
            </a:r>
          </a:p>
        </p:txBody>
      </p:sp>
      <p:sp>
        <p:nvSpPr>
          <p:cNvPr id="16" name="Text Placeholder 9"/>
          <p:cNvSpPr>
            <a:spLocks noGrp="1"/>
          </p:cNvSpPr>
          <p:nvPr>
            <p:ph type="body" sz="quarter" idx="17" hasCustomPrompt="1"/>
          </p:nvPr>
        </p:nvSpPr>
        <p:spPr>
          <a:xfrm>
            <a:off x="3130327" y="5542745"/>
            <a:ext cx="2489200" cy="973273"/>
          </a:xfrm>
        </p:spPr>
        <p:txBody>
          <a:bodyPr>
            <a:normAutofit/>
          </a:bodyPr>
          <a:lstStyle>
            <a:lvl1pPr marL="0" indent="0" algn="l">
              <a:buNone/>
              <a:defRPr sz="2000" i="0">
                <a:solidFill>
                  <a:srgbClr val="5C5C5C"/>
                </a:solidFill>
              </a:defRPr>
            </a:lvl1pPr>
          </a:lstStyle>
          <a:p>
            <a:pPr lvl="0"/>
            <a:r>
              <a:rPr lang="en-US" i="1" dirty="0" smtClean="0"/>
              <a:t>Click to add text</a:t>
            </a:r>
            <a:endParaRPr lang="en-US" dirty="0"/>
          </a:p>
        </p:txBody>
      </p:sp>
    </p:spTree>
    <p:extLst>
      <p:ext uri="{BB962C8B-B14F-4D97-AF65-F5344CB8AC3E}">
        <p14:creationId xmlns:p14="http://schemas.microsoft.com/office/powerpoint/2010/main" val="2140002008"/>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Case Slide - One block">
    <p:spTree>
      <p:nvGrpSpPr>
        <p:cNvPr id="1" name=""/>
        <p:cNvGrpSpPr/>
        <p:nvPr/>
      </p:nvGrpSpPr>
      <p:grpSpPr>
        <a:xfrm>
          <a:off x="0" y="0"/>
          <a:ext cx="0" cy="0"/>
          <a:chOff x="0" y="0"/>
          <a:chExt cx="0" cy="0"/>
        </a:xfrm>
      </p:grpSpPr>
      <p:sp>
        <p:nvSpPr>
          <p:cNvPr id="10" name="Rectangle 9"/>
          <p:cNvSpPr/>
          <p:nvPr userDrawn="1"/>
        </p:nvSpPr>
        <p:spPr>
          <a:xfrm rot="5400000">
            <a:off x="-2742882" y="2743200"/>
            <a:ext cx="6858000" cy="1371600"/>
          </a:xfrm>
          <a:prstGeom prst="rect">
            <a:avLst/>
          </a:prstGeom>
          <a:solidFill>
            <a:srgbClr val="F87F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Arial"/>
            </a:endParaRPr>
          </a:p>
        </p:txBody>
      </p:sp>
      <p:sp>
        <p:nvSpPr>
          <p:cNvPr id="2" name="Vertical Title 1"/>
          <p:cNvSpPr>
            <a:spLocks noGrp="1"/>
          </p:cNvSpPr>
          <p:nvPr userDrawn="1">
            <p:ph type="title" orient="vert"/>
          </p:nvPr>
        </p:nvSpPr>
        <p:spPr>
          <a:xfrm>
            <a:off x="221278" y="491888"/>
            <a:ext cx="965200" cy="5712874"/>
          </a:xfrm>
        </p:spPr>
        <p:txBody>
          <a:bodyPr vert="vert270"/>
          <a:lstStyle>
            <a:lvl1pPr>
              <a:defRPr>
                <a:solidFill>
                  <a:srgbClr val="FFFFFF"/>
                </a:solidFill>
              </a:defRPr>
            </a:lvl1pPr>
          </a:lstStyle>
          <a:p>
            <a:r>
              <a:rPr lang="en-US" dirty="0" smtClean="0"/>
              <a:t>Click to edit Master title style</a:t>
            </a:r>
            <a:endParaRPr lang="en-US" dirty="0"/>
          </a:p>
        </p:txBody>
      </p:sp>
      <p:sp>
        <p:nvSpPr>
          <p:cNvPr id="5" name="Content Placeholder 2"/>
          <p:cNvSpPr>
            <a:spLocks noGrp="1"/>
          </p:cNvSpPr>
          <p:nvPr>
            <p:ph idx="1"/>
          </p:nvPr>
        </p:nvSpPr>
        <p:spPr>
          <a:xfrm>
            <a:off x="1579180" y="491890"/>
            <a:ext cx="7107619" cy="5712872"/>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5" name="Slide Number Placeholder 6"/>
          <p:cNvSpPr>
            <a:spLocks noGrp="1"/>
          </p:cNvSpPr>
          <p:nvPr>
            <p:ph type="sldNum" sz="quarter" idx="4"/>
          </p:nvPr>
        </p:nvSpPr>
        <p:spPr>
          <a:xfrm>
            <a:off x="8686800" y="6319188"/>
            <a:ext cx="367503" cy="338511"/>
          </a:xfrm>
          <a:prstGeom prst="rect">
            <a:avLst/>
          </a:prstGeom>
        </p:spPr>
        <p:txBody>
          <a:bodyPr vert="horz" lIns="91440" tIns="45720" rIns="91440" bIns="45720" rtlCol="0" anchor="ctr"/>
          <a:lstStyle>
            <a:lvl1pPr algn="ctr">
              <a:defRPr sz="800">
                <a:solidFill>
                  <a:srgbClr val="5C5C5C"/>
                </a:solidFill>
                <a:latin typeface="Arial" pitchFamily="34" charset="0"/>
                <a:cs typeface="Arial" pitchFamily="34" charset="0"/>
              </a:defRPr>
            </a:lvl1pPr>
          </a:lstStyle>
          <a:p>
            <a:fld id="{0A9724E5-0A80-3C41-8955-F8E17D92E2DB}" type="slidenum">
              <a:rPr lang="en-US" smtClean="0"/>
              <a:pPr/>
              <a:t>‹#›</a:t>
            </a:fld>
            <a:endParaRPr lang="en-US" dirty="0"/>
          </a:p>
        </p:txBody>
      </p:sp>
      <p:pic>
        <p:nvPicPr>
          <p:cNvPr id="16" name="Picture 15" descr="vested_UT_rgb_300dpi.jp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713476" y="6319188"/>
            <a:ext cx="2973324" cy="374904"/>
          </a:xfrm>
          <a:prstGeom prst="rect">
            <a:avLst/>
          </a:prstGeom>
        </p:spPr>
      </p:pic>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First Slide">
    <p:spTree>
      <p:nvGrpSpPr>
        <p:cNvPr id="1" name=""/>
        <p:cNvGrpSpPr/>
        <p:nvPr/>
      </p:nvGrpSpPr>
      <p:grpSpPr>
        <a:xfrm>
          <a:off x="0" y="0"/>
          <a:ext cx="0" cy="0"/>
          <a:chOff x="0" y="0"/>
          <a:chExt cx="0" cy="0"/>
        </a:xfrm>
      </p:grpSpPr>
      <p:pic>
        <p:nvPicPr>
          <p:cNvPr id="11" name="Picture 10" descr="vestedway_book_all.png"/>
          <p:cNvPicPr>
            <a:picLocks noChangeAspect="1"/>
          </p:cNvPicPr>
          <p:nvPr userDrawn="1"/>
        </p:nvPicPr>
        <p:blipFill>
          <a:blip r:embed="rId2"/>
          <a:srcRect r="1984"/>
          <a:stretch>
            <a:fillRect/>
          </a:stretch>
        </p:blipFill>
        <p:spPr>
          <a:xfrm>
            <a:off x="181440" y="2826686"/>
            <a:ext cx="8962560" cy="3086388"/>
          </a:xfrm>
          <a:prstGeom prst="rect">
            <a:avLst/>
          </a:prstGeom>
        </p:spPr>
      </p:pic>
      <p:sp>
        <p:nvSpPr>
          <p:cNvPr id="3" name="Slide Number Placeholder 2"/>
          <p:cNvSpPr>
            <a:spLocks noGrp="1"/>
          </p:cNvSpPr>
          <p:nvPr>
            <p:ph type="sldNum" sz="quarter" idx="10"/>
          </p:nvPr>
        </p:nvSpPr>
        <p:spPr/>
        <p:txBody>
          <a:bodyPr/>
          <a:lstStyle/>
          <a:p>
            <a:fld id="{0A9724E5-0A80-3C41-8955-F8E17D92E2DB}" type="slidenum">
              <a:rPr lang="en-US" smtClean="0"/>
              <a:pPr/>
              <a:t>‹#›</a:t>
            </a:fld>
            <a:endParaRPr lang="en-US" dirty="0"/>
          </a:p>
        </p:txBody>
      </p:sp>
      <p:sp>
        <p:nvSpPr>
          <p:cNvPr id="5" name="TextBox 5"/>
          <p:cNvSpPr txBox="1">
            <a:spLocks noChangeArrowheads="1"/>
          </p:cNvSpPr>
          <p:nvPr userDrawn="1"/>
        </p:nvSpPr>
        <p:spPr bwMode="auto">
          <a:xfrm>
            <a:off x="471947" y="213954"/>
            <a:ext cx="8229601" cy="584775"/>
          </a:xfrm>
          <a:prstGeom prst="rect">
            <a:avLst/>
          </a:prstGeom>
          <a:noFill/>
          <a:ln w="9525">
            <a:noFill/>
            <a:miter lim="800000"/>
            <a:headEnd/>
            <a:tailEnd/>
          </a:ln>
        </p:spPr>
        <p:txBody>
          <a:bodyPr wrap="square">
            <a:prstTxWarp prst="textNoShape">
              <a:avLst/>
            </a:prstTxWarp>
            <a:spAutoFit/>
          </a:bodyPr>
          <a:lstStyle/>
          <a:p>
            <a:r>
              <a:rPr lang="en-US" sz="3200" i="1" dirty="0">
                <a:solidFill>
                  <a:schemeClr val="bg1"/>
                </a:solidFill>
              </a:rPr>
              <a:t>Based on research </a:t>
            </a:r>
            <a:r>
              <a:rPr lang="en-US" sz="3200" i="1" dirty="0" smtClean="0">
                <a:solidFill>
                  <a:schemeClr val="bg1"/>
                </a:solidFill>
              </a:rPr>
              <a:t>with…</a:t>
            </a:r>
            <a:r>
              <a:rPr lang="en-US" sz="3200" i="1" dirty="0">
                <a:solidFill>
                  <a:schemeClr val="bg1"/>
                </a:solidFill>
              </a:rPr>
              <a:t>…</a:t>
            </a:r>
          </a:p>
        </p:txBody>
      </p:sp>
      <p:pic>
        <p:nvPicPr>
          <p:cNvPr id="6" name="Picture 5"/>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4699431" y="1095996"/>
            <a:ext cx="4128845" cy="833031"/>
          </a:xfrm>
          <a:prstGeom prst="rect">
            <a:avLst/>
          </a:prstGeom>
        </p:spPr>
      </p:pic>
      <p:sp>
        <p:nvSpPr>
          <p:cNvPr id="12" name="TextBox 11"/>
          <p:cNvSpPr txBox="1"/>
          <p:nvPr userDrawn="1"/>
        </p:nvSpPr>
        <p:spPr>
          <a:xfrm>
            <a:off x="5705619" y="6582305"/>
            <a:ext cx="1243047" cy="184666"/>
          </a:xfrm>
          <a:prstGeom prst="rect">
            <a:avLst/>
          </a:prstGeom>
          <a:noFill/>
        </p:spPr>
        <p:txBody>
          <a:bodyPr wrap="square" rtlCol="0">
            <a:spAutoFit/>
          </a:bodyPr>
          <a:lstStyle/>
          <a:p>
            <a:pPr algn="ctr"/>
            <a:r>
              <a:rPr lang="en-US" sz="600" dirty="0" smtClean="0">
                <a:solidFill>
                  <a:schemeClr val="bg1">
                    <a:lumMod val="75000"/>
                  </a:schemeClr>
                </a:solidFill>
              </a:rPr>
              <a:t>©2012 Vested Outsourcing Inc. </a:t>
            </a:r>
            <a:endParaRPr lang="en-US" sz="600" dirty="0">
              <a:solidFill>
                <a:schemeClr val="bg1">
                  <a:lumMod val="75000"/>
                </a:schemeClr>
              </a:solidFill>
            </a:endParaRPr>
          </a:p>
        </p:txBody>
      </p:sp>
    </p:spTree>
    <p:extLst>
      <p:ext uri="{BB962C8B-B14F-4D97-AF65-F5344CB8AC3E}">
        <p14:creationId xmlns:p14="http://schemas.microsoft.com/office/powerpoint/2010/main" val="3161847474"/>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Case Slide - Two Block">
    <p:spTree>
      <p:nvGrpSpPr>
        <p:cNvPr id="1" name=""/>
        <p:cNvGrpSpPr/>
        <p:nvPr/>
      </p:nvGrpSpPr>
      <p:grpSpPr>
        <a:xfrm>
          <a:off x="0" y="0"/>
          <a:ext cx="0" cy="0"/>
          <a:chOff x="0" y="0"/>
          <a:chExt cx="0" cy="0"/>
        </a:xfrm>
      </p:grpSpPr>
      <p:sp>
        <p:nvSpPr>
          <p:cNvPr id="10" name="Rectangle 9"/>
          <p:cNvSpPr/>
          <p:nvPr userDrawn="1"/>
        </p:nvSpPr>
        <p:spPr>
          <a:xfrm rot="5400000">
            <a:off x="-2742882" y="2743200"/>
            <a:ext cx="6858000" cy="1371600"/>
          </a:xfrm>
          <a:prstGeom prst="rect">
            <a:avLst/>
          </a:prstGeom>
          <a:solidFill>
            <a:srgbClr val="F87F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Arial"/>
            </a:endParaRPr>
          </a:p>
        </p:txBody>
      </p:sp>
      <p:sp>
        <p:nvSpPr>
          <p:cNvPr id="2" name="Vertical Title 1"/>
          <p:cNvSpPr>
            <a:spLocks noGrp="1"/>
          </p:cNvSpPr>
          <p:nvPr userDrawn="1">
            <p:ph type="title" orient="vert"/>
          </p:nvPr>
        </p:nvSpPr>
        <p:spPr>
          <a:xfrm>
            <a:off x="221278" y="491888"/>
            <a:ext cx="965200" cy="5778283"/>
          </a:xfrm>
        </p:spPr>
        <p:txBody>
          <a:bodyPr vert="vert270"/>
          <a:lstStyle>
            <a:lvl1pPr>
              <a:defRPr>
                <a:solidFill>
                  <a:srgbClr val="FFFFFF"/>
                </a:solidFill>
              </a:defRPr>
            </a:lvl1pPr>
          </a:lstStyle>
          <a:p>
            <a:r>
              <a:rPr lang="en-US" dirty="0" smtClean="0"/>
              <a:t>Click to edit Master title style</a:t>
            </a:r>
            <a:endParaRPr lang="en-US" dirty="0"/>
          </a:p>
        </p:txBody>
      </p:sp>
      <p:sp>
        <p:nvSpPr>
          <p:cNvPr id="5" name="Content Placeholder 2"/>
          <p:cNvSpPr>
            <a:spLocks noGrp="1"/>
          </p:cNvSpPr>
          <p:nvPr>
            <p:ph idx="1"/>
          </p:nvPr>
        </p:nvSpPr>
        <p:spPr>
          <a:xfrm>
            <a:off x="1579180" y="491890"/>
            <a:ext cx="7107619" cy="3189461"/>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8" name="Content Placeholder 2"/>
          <p:cNvSpPr>
            <a:spLocks noGrp="1"/>
          </p:cNvSpPr>
          <p:nvPr>
            <p:ph idx="10"/>
          </p:nvPr>
        </p:nvSpPr>
        <p:spPr>
          <a:xfrm>
            <a:off x="1585936" y="3681351"/>
            <a:ext cx="7107619" cy="2588819"/>
          </a:xfrm>
        </p:spPr>
        <p:txBody>
          <a:bodyPr>
            <a:normAutofit/>
          </a:bodyPr>
          <a:lstStyle>
            <a:lvl1pPr>
              <a:defRPr sz="2000"/>
            </a:lvl1pPr>
            <a:lvl2pPr>
              <a:defRPr sz="1800"/>
            </a:lvl2pPr>
            <a:lvl3pPr>
              <a:defRPr sz="1600"/>
            </a:lvl3pPr>
            <a:lvl4pPr>
              <a:defRPr sz="1400"/>
            </a:lvl4pPr>
            <a:lvl5pPr>
              <a:defRPr sz="14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5" name="Slide Number Placeholder 6"/>
          <p:cNvSpPr>
            <a:spLocks noGrp="1"/>
          </p:cNvSpPr>
          <p:nvPr>
            <p:ph type="sldNum" sz="quarter" idx="4"/>
          </p:nvPr>
        </p:nvSpPr>
        <p:spPr>
          <a:xfrm>
            <a:off x="8686800" y="6319188"/>
            <a:ext cx="367503" cy="338511"/>
          </a:xfrm>
          <a:prstGeom prst="rect">
            <a:avLst/>
          </a:prstGeom>
        </p:spPr>
        <p:txBody>
          <a:bodyPr vert="horz" lIns="91440" tIns="45720" rIns="91440" bIns="45720" rtlCol="0" anchor="ctr"/>
          <a:lstStyle>
            <a:lvl1pPr algn="ctr">
              <a:defRPr sz="800">
                <a:solidFill>
                  <a:srgbClr val="5C5C5C"/>
                </a:solidFill>
                <a:latin typeface="Arial" pitchFamily="34" charset="0"/>
                <a:cs typeface="Arial" pitchFamily="34" charset="0"/>
              </a:defRPr>
            </a:lvl1pPr>
          </a:lstStyle>
          <a:p>
            <a:fld id="{0A9724E5-0A80-3C41-8955-F8E17D92E2DB}" type="slidenum">
              <a:rPr lang="en-US" smtClean="0"/>
              <a:pPr/>
              <a:t>‹#›</a:t>
            </a:fld>
            <a:endParaRPr lang="en-US" dirty="0"/>
          </a:p>
        </p:txBody>
      </p:sp>
      <p:pic>
        <p:nvPicPr>
          <p:cNvPr id="16" name="Picture 15" descr="vested_UT_rgb_300dpi.jp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713476" y="6319188"/>
            <a:ext cx="2973324" cy="374904"/>
          </a:xfrm>
          <a:prstGeom prst="rect">
            <a:avLst/>
          </a:prstGeom>
        </p:spPr>
      </p:pic>
    </p:spTree>
    <p:extLst>
      <p:ext uri="{BB962C8B-B14F-4D97-AF65-F5344CB8AC3E}">
        <p14:creationId xmlns:p14="http://schemas.microsoft.com/office/powerpoint/2010/main" val="84664248"/>
      </p:ext>
    </p:extLst>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blank" preserve="1">
  <p:cSld name="End Slide- All PPT's">
    <p:spTree>
      <p:nvGrpSpPr>
        <p:cNvPr id="1" name=""/>
        <p:cNvGrpSpPr/>
        <p:nvPr/>
      </p:nvGrpSpPr>
      <p:grpSpPr>
        <a:xfrm>
          <a:off x="0" y="0"/>
          <a:ext cx="0" cy="0"/>
          <a:chOff x="0" y="0"/>
          <a:chExt cx="0" cy="0"/>
        </a:xfrm>
      </p:grpSpPr>
      <p:pic>
        <p:nvPicPr>
          <p:cNvPr id="6" name="Picture 5" descr="PowerPoint_mono-page.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800722" y="376268"/>
            <a:ext cx="3600074" cy="6394824"/>
          </a:xfrm>
          <a:prstGeom prst="rect">
            <a:avLst/>
          </a:prstGeom>
        </p:spPr>
      </p:pic>
      <p:pic>
        <p:nvPicPr>
          <p:cNvPr id="7" name="Picture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57200" y="5294376"/>
            <a:ext cx="8228920" cy="1237386"/>
          </a:xfrm>
          <a:prstGeom prst="rect">
            <a:avLst/>
          </a:prstGeom>
        </p:spPr>
      </p:pic>
    </p:spTree>
    <p:extLst>
      <p:ext uri="{BB962C8B-B14F-4D97-AF65-F5344CB8AC3E}">
        <p14:creationId xmlns:p14="http://schemas.microsoft.com/office/powerpoint/2010/main" val="863628668"/>
      </p:ext>
    </p:extLst>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Interactive- 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219200"/>
            <a:ext cx="8229600" cy="4985561"/>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itle 4"/>
          <p:cNvSpPr>
            <a:spLocks noGrp="1"/>
          </p:cNvSpPr>
          <p:nvPr>
            <p:ph type="title"/>
          </p:nvPr>
        </p:nvSpPr>
        <p:spPr/>
        <p:txBody>
          <a:bodyPr/>
          <a:lstStyle/>
          <a:p>
            <a:r>
              <a:rPr lang="en-US" dirty="0" smtClean="0"/>
              <a:t>Click to edit Master title style</a:t>
            </a:r>
            <a:endParaRPr lang="en-US" dirty="0"/>
          </a:p>
        </p:txBody>
      </p:sp>
      <p:sp>
        <p:nvSpPr>
          <p:cNvPr id="6" name="Slide Number Placeholder 6"/>
          <p:cNvSpPr>
            <a:spLocks noGrp="1"/>
          </p:cNvSpPr>
          <p:nvPr>
            <p:ph type="sldNum" sz="quarter" idx="4"/>
          </p:nvPr>
        </p:nvSpPr>
        <p:spPr>
          <a:xfrm>
            <a:off x="8686800" y="6396043"/>
            <a:ext cx="367503" cy="338511"/>
          </a:xfrm>
          <a:prstGeom prst="rect">
            <a:avLst/>
          </a:prstGeom>
        </p:spPr>
        <p:txBody>
          <a:bodyPr vert="horz" lIns="91440" tIns="45720" rIns="91440" bIns="45720" rtlCol="0" anchor="ctr"/>
          <a:lstStyle>
            <a:lvl1pPr algn="ctr">
              <a:defRPr sz="800">
                <a:solidFill>
                  <a:srgbClr val="5C5C5C"/>
                </a:solidFill>
                <a:latin typeface="Arial" pitchFamily="34" charset="0"/>
                <a:cs typeface="Arial" pitchFamily="34" charset="0"/>
              </a:defRPr>
            </a:lvl1pPr>
          </a:lstStyle>
          <a:p>
            <a:fld id="{0A9724E5-0A80-3C41-8955-F8E17D92E2DB}" type="slidenum">
              <a:rPr lang="en-US" smtClean="0"/>
              <a:pPr/>
              <a:t>‹#›</a:t>
            </a:fld>
            <a:endParaRPr lang="en-US" dirty="0"/>
          </a:p>
        </p:txBody>
      </p:sp>
    </p:spTree>
  </p:cSld>
  <p:clrMapOvr>
    <a:masterClrMapping/>
  </p:clrMapOvr>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Interactive- Section Divider">
    <p:spTree>
      <p:nvGrpSpPr>
        <p:cNvPr id="1" name=""/>
        <p:cNvGrpSpPr/>
        <p:nvPr/>
      </p:nvGrpSpPr>
      <p:grpSpPr>
        <a:xfrm>
          <a:off x="0" y="0"/>
          <a:ext cx="0" cy="0"/>
          <a:chOff x="0" y="0"/>
          <a:chExt cx="0" cy="0"/>
        </a:xfrm>
      </p:grpSpPr>
      <p:sp>
        <p:nvSpPr>
          <p:cNvPr id="2" name="Title 1"/>
          <p:cNvSpPr>
            <a:spLocks noGrp="1"/>
          </p:cNvSpPr>
          <p:nvPr>
            <p:ph type="title"/>
          </p:nvPr>
        </p:nvSpPr>
        <p:spPr>
          <a:xfrm>
            <a:off x="501540" y="2747962"/>
            <a:ext cx="8275409" cy="1362075"/>
          </a:xfrm>
        </p:spPr>
        <p:txBody>
          <a:bodyPr anchor="ctr"/>
          <a:lstStyle>
            <a:lvl1pPr algn="ctr">
              <a:defRPr sz="4000" b="0" cap="none">
                <a:solidFill>
                  <a:srgbClr val="5C5C5C"/>
                </a:solidFill>
              </a:defRPr>
            </a:lvl1pPr>
          </a:lstStyle>
          <a:p>
            <a:r>
              <a:rPr lang="en-US" dirty="0" smtClean="0"/>
              <a:t>Click to edit Master title style</a:t>
            </a:r>
            <a:endParaRPr lang="en-US" dirty="0"/>
          </a:p>
        </p:txBody>
      </p:sp>
      <p:sp>
        <p:nvSpPr>
          <p:cNvPr id="5" name="Slide Number Placeholder 6"/>
          <p:cNvSpPr>
            <a:spLocks noGrp="1"/>
          </p:cNvSpPr>
          <p:nvPr>
            <p:ph type="sldNum" sz="quarter" idx="4"/>
          </p:nvPr>
        </p:nvSpPr>
        <p:spPr>
          <a:xfrm>
            <a:off x="8671394" y="6396043"/>
            <a:ext cx="367503" cy="338511"/>
          </a:xfrm>
          <a:prstGeom prst="rect">
            <a:avLst/>
          </a:prstGeom>
        </p:spPr>
        <p:txBody>
          <a:bodyPr vert="horz" lIns="91440" tIns="45720" rIns="91440" bIns="45720" rtlCol="0" anchor="ctr"/>
          <a:lstStyle>
            <a:lvl1pPr algn="ctr">
              <a:defRPr sz="800">
                <a:solidFill>
                  <a:srgbClr val="5C5C5C"/>
                </a:solidFill>
                <a:latin typeface="Arial" pitchFamily="34" charset="0"/>
                <a:cs typeface="Arial" pitchFamily="34" charset="0"/>
              </a:defRPr>
            </a:lvl1pPr>
          </a:lstStyle>
          <a:p>
            <a:fld id="{0A9724E5-0A80-3C41-8955-F8E17D92E2DB}" type="slidenum">
              <a:rPr lang="en-US" smtClean="0"/>
              <a:pPr/>
              <a:t>‹#›</a:t>
            </a:fld>
            <a:endParaRPr lang="en-US" dirty="0"/>
          </a:p>
        </p:txBody>
      </p:sp>
    </p:spTree>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234440"/>
            <a:ext cx="4038600" cy="5002679"/>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1234440"/>
            <a:ext cx="4038600" cy="5002679"/>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Title 6"/>
          <p:cNvSpPr>
            <a:spLocks noGrp="1"/>
          </p:cNvSpPr>
          <p:nvPr>
            <p:ph type="title"/>
          </p:nvPr>
        </p:nvSpPr>
        <p:spPr/>
        <p:txBody>
          <a:bodyPr/>
          <a:lstStyle/>
          <a:p>
            <a:r>
              <a:rPr lang="en-US" smtClean="0"/>
              <a:t>Click to edit Master title style</a:t>
            </a:r>
            <a:endParaRPr lang="en-US"/>
          </a:p>
        </p:txBody>
      </p:sp>
      <p:sp>
        <p:nvSpPr>
          <p:cNvPr id="6" name="Slide Number Placeholder 6"/>
          <p:cNvSpPr>
            <a:spLocks noGrp="1"/>
          </p:cNvSpPr>
          <p:nvPr>
            <p:ph type="sldNum" sz="quarter" idx="4"/>
          </p:nvPr>
        </p:nvSpPr>
        <p:spPr>
          <a:xfrm>
            <a:off x="8686800" y="6396043"/>
            <a:ext cx="367503" cy="338511"/>
          </a:xfrm>
          <a:prstGeom prst="rect">
            <a:avLst/>
          </a:prstGeom>
        </p:spPr>
        <p:txBody>
          <a:bodyPr vert="horz" lIns="91440" tIns="45720" rIns="91440" bIns="45720" rtlCol="0" anchor="ctr"/>
          <a:lstStyle>
            <a:lvl1pPr algn="ctr">
              <a:defRPr sz="800">
                <a:solidFill>
                  <a:srgbClr val="5C5C5C"/>
                </a:solidFill>
                <a:latin typeface="Arial" pitchFamily="34" charset="0"/>
                <a:cs typeface="Arial" pitchFamily="34" charset="0"/>
              </a:defRPr>
            </a:lvl1pPr>
          </a:lstStyle>
          <a:p>
            <a:fld id="{0A9724E5-0A80-3C41-8955-F8E17D92E2DB}" type="slidenum">
              <a:rPr lang="en-US" smtClean="0"/>
              <a:pPr/>
              <a:t>‹#›</a:t>
            </a:fld>
            <a:endParaRPr lang="en-US" dirty="0"/>
          </a:p>
        </p:txBody>
      </p:sp>
    </p:spTree>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57200" y="1234440"/>
            <a:ext cx="4040188" cy="960943"/>
          </a:xfrm>
        </p:spPr>
        <p:txBody>
          <a:bodyPr anchor="b"/>
          <a:lstStyle>
            <a:lvl1pPr marL="0" indent="0" algn="ctr">
              <a:buNone/>
              <a:defRPr sz="2400" b="0">
                <a:solidFill>
                  <a:srgbClr val="5C5C5C"/>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457200" y="2327080"/>
            <a:ext cx="4040188" cy="3890839"/>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4"/>
          <p:cNvSpPr>
            <a:spLocks noGrp="1"/>
          </p:cNvSpPr>
          <p:nvPr>
            <p:ph type="body" sz="quarter" idx="3"/>
          </p:nvPr>
        </p:nvSpPr>
        <p:spPr>
          <a:xfrm>
            <a:off x="4645025" y="1234440"/>
            <a:ext cx="4041775" cy="960943"/>
          </a:xfrm>
        </p:spPr>
        <p:txBody>
          <a:bodyPr anchor="b"/>
          <a:lstStyle>
            <a:lvl1pPr marL="0" indent="0" algn="ctr">
              <a:buNone/>
              <a:defRPr sz="2400" b="0">
                <a:solidFill>
                  <a:srgbClr val="5C5C5C"/>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6" name="Content Placeholder 5"/>
          <p:cNvSpPr>
            <a:spLocks noGrp="1"/>
          </p:cNvSpPr>
          <p:nvPr>
            <p:ph sz="quarter" idx="4"/>
          </p:nvPr>
        </p:nvSpPr>
        <p:spPr>
          <a:xfrm>
            <a:off x="4645025" y="2327080"/>
            <a:ext cx="4041775" cy="3890839"/>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8" name="Title 7"/>
          <p:cNvSpPr>
            <a:spLocks noGrp="1"/>
          </p:cNvSpPr>
          <p:nvPr>
            <p:ph type="title"/>
          </p:nvPr>
        </p:nvSpPr>
        <p:spPr/>
        <p:txBody>
          <a:bodyPr/>
          <a:lstStyle/>
          <a:p>
            <a:r>
              <a:rPr lang="en-US" smtClean="0"/>
              <a:t>Click to edit Master title style</a:t>
            </a:r>
            <a:endParaRPr lang="en-US"/>
          </a:p>
        </p:txBody>
      </p:sp>
      <p:sp>
        <p:nvSpPr>
          <p:cNvPr id="9" name="Slide Number Placeholder 6"/>
          <p:cNvSpPr>
            <a:spLocks noGrp="1"/>
          </p:cNvSpPr>
          <p:nvPr>
            <p:ph type="sldNum" sz="quarter" idx="10"/>
          </p:nvPr>
        </p:nvSpPr>
        <p:spPr>
          <a:xfrm>
            <a:off x="8686800" y="6396043"/>
            <a:ext cx="367503" cy="338511"/>
          </a:xfrm>
          <a:prstGeom prst="rect">
            <a:avLst/>
          </a:prstGeom>
        </p:spPr>
        <p:txBody>
          <a:bodyPr vert="horz" lIns="91440" tIns="45720" rIns="91440" bIns="45720" rtlCol="0" anchor="ctr"/>
          <a:lstStyle>
            <a:lvl1pPr algn="ctr">
              <a:defRPr sz="800">
                <a:solidFill>
                  <a:srgbClr val="5C5C5C"/>
                </a:solidFill>
                <a:latin typeface="Arial" pitchFamily="34" charset="0"/>
                <a:cs typeface="Arial" pitchFamily="34" charset="0"/>
              </a:defRPr>
            </a:lvl1pPr>
          </a:lstStyle>
          <a:p>
            <a:fld id="{0A9724E5-0A80-3C41-8955-F8E17D92E2DB}" type="slidenum">
              <a:rPr lang="en-US" smtClean="0"/>
              <a:pPr/>
              <a:t>‹#›</a:t>
            </a:fld>
            <a:endParaRPr lang="en-US" dirty="0"/>
          </a:p>
        </p:txBody>
      </p:sp>
    </p:spTree>
  </p:cSld>
  <p:clrMapOvr>
    <a:masterClrMapping/>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mtClean="0"/>
              <a:t>Click to edit Master title style</a:t>
            </a:r>
            <a:endParaRPr lang="en-US"/>
          </a:p>
        </p:txBody>
      </p:sp>
      <p:sp>
        <p:nvSpPr>
          <p:cNvPr id="5" name="Slide Number Placeholder 6"/>
          <p:cNvSpPr>
            <a:spLocks noGrp="1"/>
          </p:cNvSpPr>
          <p:nvPr>
            <p:ph type="sldNum" sz="quarter" idx="4"/>
          </p:nvPr>
        </p:nvSpPr>
        <p:spPr>
          <a:xfrm>
            <a:off x="8686800" y="6396043"/>
            <a:ext cx="367503" cy="338511"/>
          </a:xfrm>
          <a:prstGeom prst="rect">
            <a:avLst/>
          </a:prstGeom>
        </p:spPr>
        <p:txBody>
          <a:bodyPr vert="horz" lIns="91440" tIns="45720" rIns="91440" bIns="45720" rtlCol="0" anchor="ctr"/>
          <a:lstStyle>
            <a:lvl1pPr algn="ctr">
              <a:defRPr sz="800">
                <a:solidFill>
                  <a:srgbClr val="5C5C5C"/>
                </a:solidFill>
                <a:latin typeface="Arial" pitchFamily="34" charset="0"/>
                <a:cs typeface="Arial" pitchFamily="34" charset="0"/>
              </a:defRPr>
            </a:lvl1pPr>
          </a:lstStyle>
          <a:p>
            <a:fld id="{0A9724E5-0A80-3C41-8955-F8E17D92E2DB}" type="slidenum">
              <a:rPr lang="en-US" smtClean="0"/>
              <a:pPr/>
              <a:t>‹#›</a:t>
            </a:fld>
            <a:endParaRPr lang="en-US" dirty="0"/>
          </a:p>
        </p:txBody>
      </p:sp>
    </p:spTree>
  </p:cSld>
  <p:clrMapOvr>
    <a:masterClrMapping/>
  </p:clrMapOvr>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userDrawn="1">
  <p:cSld name="1_Vertical Title and Text">
    <p:spTree>
      <p:nvGrpSpPr>
        <p:cNvPr id="1" name=""/>
        <p:cNvGrpSpPr/>
        <p:nvPr/>
      </p:nvGrpSpPr>
      <p:grpSpPr>
        <a:xfrm>
          <a:off x="0" y="0"/>
          <a:ext cx="0" cy="0"/>
          <a:chOff x="0" y="0"/>
          <a:chExt cx="0" cy="0"/>
        </a:xfrm>
      </p:grpSpPr>
      <p:sp>
        <p:nvSpPr>
          <p:cNvPr id="10" name="Rectangle 9"/>
          <p:cNvSpPr/>
          <p:nvPr userDrawn="1"/>
        </p:nvSpPr>
        <p:spPr>
          <a:xfrm rot="5400000">
            <a:off x="-2742882" y="2743200"/>
            <a:ext cx="6858000" cy="1371600"/>
          </a:xfrm>
          <a:prstGeom prst="rect">
            <a:avLst/>
          </a:prstGeom>
          <a:solidFill>
            <a:srgbClr val="5C5C5C"/>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Arial"/>
            </a:endParaRPr>
          </a:p>
        </p:txBody>
      </p:sp>
      <p:sp>
        <p:nvSpPr>
          <p:cNvPr id="2" name="Vertical Title 1"/>
          <p:cNvSpPr>
            <a:spLocks noGrp="1"/>
          </p:cNvSpPr>
          <p:nvPr userDrawn="1">
            <p:ph type="title" orient="vert"/>
          </p:nvPr>
        </p:nvSpPr>
        <p:spPr>
          <a:xfrm>
            <a:off x="221278" y="491889"/>
            <a:ext cx="965200" cy="5624844"/>
          </a:xfrm>
        </p:spPr>
        <p:txBody>
          <a:bodyPr vert="vert270"/>
          <a:lstStyle>
            <a:lvl1pPr>
              <a:defRPr>
                <a:solidFill>
                  <a:srgbClr val="FFFFFF"/>
                </a:solidFill>
              </a:defRPr>
            </a:lvl1pPr>
          </a:lstStyle>
          <a:p>
            <a:r>
              <a:rPr lang="en-US" dirty="0" smtClean="0"/>
              <a:t>Click to edit Master title style</a:t>
            </a:r>
            <a:endParaRPr lang="en-US" dirty="0"/>
          </a:p>
        </p:txBody>
      </p:sp>
      <p:sp>
        <p:nvSpPr>
          <p:cNvPr id="5" name="Content Placeholder 2"/>
          <p:cNvSpPr>
            <a:spLocks noGrp="1"/>
          </p:cNvSpPr>
          <p:nvPr>
            <p:ph idx="1"/>
          </p:nvPr>
        </p:nvSpPr>
        <p:spPr>
          <a:xfrm>
            <a:off x="1579180" y="491890"/>
            <a:ext cx="7107619" cy="5712872"/>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4" name="Slide Number Placeholder 6"/>
          <p:cNvSpPr>
            <a:spLocks noGrp="1"/>
          </p:cNvSpPr>
          <p:nvPr>
            <p:ph type="sldNum" sz="quarter" idx="4"/>
          </p:nvPr>
        </p:nvSpPr>
        <p:spPr>
          <a:xfrm>
            <a:off x="8686800" y="6319188"/>
            <a:ext cx="367503" cy="338511"/>
          </a:xfrm>
          <a:prstGeom prst="rect">
            <a:avLst/>
          </a:prstGeom>
        </p:spPr>
        <p:txBody>
          <a:bodyPr vert="horz" lIns="91440" tIns="45720" rIns="91440" bIns="45720" rtlCol="0" anchor="ctr"/>
          <a:lstStyle>
            <a:lvl1pPr algn="ctr">
              <a:defRPr sz="800">
                <a:solidFill>
                  <a:srgbClr val="5C5C5C"/>
                </a:solidFill>
                <a:latin typeface="Arial" pitchFamily="34" charset="0"/>
                <a:cs typeface="Arial" pitchFamily="34" charset="0"/>
              </a:defRPr>
            </a:lvl1pPr>
          </a:lstStyle>
          <a:p>
            <a:fld id="{0A9724E5-0A80-3C41-8955-F8E17D92E2DB}" type="slidenum">
              <a:rPr lang="en-US" smtClean="0"/>
              <a:pPr/>
              <a:t>‹#›</a:t>
            </a:fld>
            <a:endParaRPr lang="en-US" dirty="0"/>
          </a:p>
        </p:txBody>
      </p:sp>
      <p:pic>
        <p:nvPicPr>
          <p:cNvPr id="15" name="Picture 14" descr="vested_UT_rgb_300dpi.jp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713476" y="6319188"/>
            <a:ext cx="2973324" cy="374904"/>
          </a:xfrm>
          <a:prstGeom prst="rect">
            <a:avLst/>
          </a:prstGeom>
        </p:spPr>
      </p:pic>
    </p:spTree>
  </p:cSld>
  <p:clrMapOvr>
    <a:masterClrMapping/>
  </p:clrMapOvr>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5122" name="Rectangle 2"/>
          <p:cNvSpPr>
            <a:spLocks noGrp="1" noChangeArrowheads="1"/>
          </p:cNvSpPr>
          <p:nvPr>
            <p:ph type="ctrTitle"/>
          </p:nvPr>
        </p:nvSpPr>
        <p:spPr>
          <a:xfrm>
            <a:off x="685800" y="2286000"/>
            <a:ext cx="7772400" cy="1143000"/>
          </a:xfrm>
        </p:spPr>
        <p:txBody>
          <a:bodyPr/>
          <a:lstStyle>
            <a:lvl1pPr algn="ctr">
              <a:defRPr sz="3600">
                <a:solidFill>
                  <a:srgbClr val="5C5C5C"/>
                </a:solidFill>
              </a:defRPr>
            </a:lvl1pPr>
          </a:lstStyle>
          <a:p>
            <a:r>
              <a:rPr lang="en-US" dirty="0"/>
              <a:t>Click to edit Master title style</a:t>
            </a:r>
          </a:p>
        </p:txBody>
      </p:sp>
      <p:sp>
        <p:nvSpPr>
          <p:cNvPr id="4" name="Slide Number Placeholder 6"/>
          <p:cNvSpPr>
            <a:spLocks noGrp="1"/>
          </p:cNvSpPr>
          <p:nvPr>
            <p:ph type="sldNum" sz="quarter" idx="4"/>
          </p:nvPr>
        </p:nvSpPr>
        <p:spPr>
          <a:xfrm>
            <a:off x="8690227" y="6396043"/>
            <a:ext cx="367503" cy="338511"/>
          </a:xfrm>
          <a:prstGeom prst="rect">
            <a:avLst/>
          </a:prstGeom>
        </p:spPr>
        <p:txBody>
          <a:bodyPr vert="horz" lIns="91440" tIns="45720" rIns="91440" bIns="45720" rtlCol="0" anchor="ctr"/>
          <a:lstStyle>
            <a:lvl1pPr algn="ctr">
              <a:defRPr sz="800">
                <a:solidFill>
                  <a:srgbClr val="5C5C5C"/>
                </a:solidFill>
                <a:latin typeface="Arial" pitchFamily="34" charset="0"/>
                <a:cs typeface="Arial" pitchFamily="34" charset="0"/>
              </a:defRPr>
            </a:lvl1pPr>
          </a:lstStyle>
          <a:p>
            <a:fld id="{0A9724E5-0A80-3C41-8955-F8E17D92E2DB}" type="slidenum">
              <a:rPr lang="en-US" smtClean="0"/>
              <a:pPr/>
              <a:t>‹#›</a:t>
            </a:fld>
            <a:endParaRPr lang="en-US" dirty="0"/>
          </a:p>
        </p:txBody>
      </p:sp>
      <p:sp>
        <p:nvSpPr>
          <p:cNvPr id="5" name="Rectangle 2"/>
          <p:cNvSpPr txBox="1">
            <a:spLocks noChangeArrowheads="1"/>
          </p:cNvSpPr>
          <p:nvPr userDrawn="1"/>
        </p:nvSpPr>
        <p:spPr>
          <a:xfrm>
            <a:off x="685800" y="3429000"/>
            <a:ext cx="7772400" cy="114300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3600" kern="1200">
                <a:solidFill>
                  <a:srgbClr val="5C5C5C"/>
                </a:solidFill>
                <a:latin typeface="Arial"/>
                <a:ea typeface="+mj-ea"/>
                <a:cs typeface="Arial"/>
              </a:defRPr>
            </a:lvl1pPr>
          </a:lstStyle>
          <a:p>
            <a:r>
              <a:rPr lang="en-US" sz="2400" smtClean="0"/>
              <a:t>Click to edit Master title style</a:t>
            </a:r>
            <a:endParaRPr lang="en-US" sz="2400" dirty="0"/>
          </a:p>
        </p:txBody>
      </p:sp>
    </p:spTree>
  </p:cSld>
  <p:clrMapOvr>
    <a:masterClrMapping/>
  </p:clrMapOvr>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219200"/>
            <a:ext cx="8229600" cy="4985561"/>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itle 4"/>
          <p:cNvSpPr>
            <a:spLocks noGrp="1"/>
          </p:cNvSpPr>
          <p:nvPr>
            <p:ph type="title"/>
          </p:nvPr>
        </p:nvSpPr>
        <p:spPr/>
        <p:txBody>
          <a:bodyPr/>
          <a:lstStyle/>
          <a:p>
            <a:r>
              <a:rPr lang="en-US" dirty="0" smtClean="0"/>
              <a:t>Click to edit Master title style</a:t>
            </a:r>
            <a:endParaRPr lang="en-US" dirty="0"/>
          </a:p>
        </p:txBody>
      </p:sp>
      <p:sp>
        <p:nvSpPr>
          <p:cNvPr id="6" name="Slide Number Placeholder 6"/>
          <p:cNvSpPr>
            <a:spLocks noGrp="1"/>
          </p:cNvSpPr>
          <p:nvPr>
            <p:ph type="sldNum" sz="quarter" idx="4"/>
          </p:nvPr>
        </p:nvSpPr>
        <p:spPr>
          <a:xfrm>
            <a:off x="8686800" y="6338314"/>
            <a:ext cx="367503" cy="338511"/>
          </a:xfrm>
          <a:prstGeom prst="rect">
            <a:avLst/>
          </a:prstGeom>
        </p:spPr>
        <p:txBody>
          <a:bodyPr vert="horz" lIns="91440" tIns="45720" rIns="91440" bIns="45720" rtlCol="0" anchor="ctr"/>
          <a:lstStyle>
            <a:lvl1pPr algn="ctr">
              <a:defRPr sz="800">
                <a:solidFill>
                  <a:srgbClr val="5C5C5C"/>
                </a:solidFill>
                <a:latin typeface="Arial" pitchFamily="34" charset="0"/>
                <a:cs typeface="Arial" pitchFamily="34" charset="0"/>
              </a:defRPr>
            </a:lvl1pPr>
          </a:lstStyle>
          <a:p>
            <a:fld id="{0A9724E5-0A80-3C41-8955-F8E17D92E2DB}" type="slidenum">
              <a:rPr lang="en-US" smtClean="0"/>
              <a:pPr/>
              <a:t>‹#›</a:t>
            </a:fld>
            <a:endParaRPr lang="en-US" dirty="0"/>
          </a:p>
        </p:txBody>
      </p:sp>
    </p:spTree>
    <p:extLst>
      <p:ext uri="{BB962C8B-B14F-4D97-AF65-F5344CB8AC3E}">
        <p14:creationId xmlns:p14="http://schemas.microsoft.com/office/powerpoint/2010/main" val="233036574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219200"/>
            <a:ext cx="8229600" cy="4985561"/>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Slide Number Placeholder 3"/>
          <p:cNvSpPr>
            <a:spLocks noGrp="1"/>
          </p:cNvSpPr>
          <p:nvPr>
            <p:ph type="sldNum" sz="quarter" idx="10"/>
          </p:nvPr>
        </p:nvSpPr>
        <p:spPr/>
        <p:txBody>
          <a:bodyPr/>
          <a:lstStyle/>
          <a:p>
            <a:fld id="{0A9724E5-0A80-3C41-8955-F8E17D92E2DB}" type="slidenum">
              <a:rPr lang="en-US" smtClean="0"/>
              <a:pPr/>
              <a:t>‹#›</a:t>
            </a:fld>
            <a:endParaRPr lang="en-US" dirty="0"/>
          </a:p>
        </p:txBody>
      </p:sp>
      <p:sp>
        <p:nvSpPr>
          <p:cNvPr id="5" name="Title 4"/>
          <p:cNvSpPr>
            <a:spLocks noGrp="1"/>
          </p:cNvSpPr>
          <p:nvPr>
            <p:ph type="title"/>
          </p:nvPr>
        </p:nvSpPr>
        <p:spPr/>
        <p:txBody>
          <a:bodyPr/>
          <a:lstStyle/>
          <a:p>
            <a:r>
              <a:rPr lang="en-US" dirty="0" smtClean="0"/>
              <a:t>Click to edit Master title style</a:t>
            </a:r>
            <a:endParaRPr lang="en-US" dirty="0"/>
          </a:p>
        </p:txBody>
      </p:sp>
    </p:spTree>
  </p:cSld>
  <p:clrMapOvr>
    <a:masterClrMapping/>
  </p:clrMapOvr>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Full Graphic">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63826"/>
            <a:ext cx="8229600" cy="5740936"/>
          </a:xfrm>
        </p:spPr>
        <p:txBody>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Click to edit Master text styles</a:t>
            </a:r>
          </a:p>
        </p:txBody>
      </p:sp>
      <p:sp>
        <p:nvSpPr>
          <p:cNvPr id="6" name="Slide Number Placeholder 6"/>
          <p:cNvSpPr>
            <a:spLocks noGrp="1"/>
          </p:cNvSpPr>
          <p:nvPr>
            <p:ph type="sldNum" sz="quarter" idx="4"/>
          </p:nvPr>
        </p:nvSpPr>
        <p:spPr>
          <a:xfrm>
            <a:off x="8686800" y="6338314"/>
            <a:ext cx="367503" cy="338511"/>
          </a:xfrm>
          <a:prstGeom prst="rect">
            <a:avLst/>
          </a:prstGeom>
        </p:spPr>
        <p:txBody>
          <a:bodyPr vert="horz" lIns="91440" tIns="45720" rIns="91440" bIns="45720" rtlCol="0" anchor="ctr"/>
          <a:lstStyle>
            <a:lvl1pPr algn="ctr">
              <a:defRPr sz="800">
                <a:solidFill>
                  <a:srgbClr val="5C5C5C"/>
                </a:solidFill>
                <a:latin typeface="Arial" pitchFamily="34" charset="0"/>
                <a:cs typeface="Arial" pitchFamily="34" charset="0"/>
              </a:defRPr>
            </a:lvl1pPr>
          </a:lstStyle>
          <a:p>
            <a:fld id="{0A9724E5-0A80-3C41-8955-F8E17D92E2DB}" type="slidenum">
              <a:rPr lang="en-US" smtClean="0"/>
              <a:pPr/>
              <a:t>‹#›</a:t>
            </a:fld>
            <a:endParaRPr lang="en-US" dirty="0"/>
          </a:p>
        </p:txBody>
      </p:sp>
    </p:spTree>
    <p:extLst>
      <p:ext uri="{BB962C8B-B14F-4D97-AF65-F5344CB8AC3E}">
        <p14:creationId xmlns:p14="http://schemas.microsoft.com/office/powerpoint/2010/main" val="791730387"/>
      </p:ext>
    </p:extLst>
  </p:cSld>
  <p:clrMapOvr>
    <a:masterClrMapping/>
  </p:clrMapOvr>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Blank Layout">
    <p:spTree>
      <p:nvGrpSpPr>
        <p:cNvPr id="1" name=""/>
        <p:cNvGrpSpPr/>
        <p:nvPr/>
      </p:nvGrpSpPr>
      <p:grpSpPr>
        <a:xfrm>
          <a:off x="0" y="0"/>
          <a:ext cx="0" cy="0"/>
          <a:chOff x="0" y="0"/>
          <a:chExt cx="0" cy="0"/>
        </a:xfrm>
      </p:grpSpPr>
      <p:sp>
        <p:nvSpPr>
          <p:cNvPr id="3" name="Slide Number Placeholder 6"/>
          <p:cNvSpPr>
            <a:spLocks noGrp="1"/>
          </p:cNvSpPr>
          <p:nvPr>
            <p:ph type="sldNum" sz="quarter" idx="4"/>
          </p:nvPr>
        </p:nvSpPr>
        <p:spPr>
          <a:xfrm>
            <a:off x="8686800" y="6364543"/>
            <a:ext cx="367503" cy="338511"/>
          </a:xfrm>
          <a:prstGeom prst="rect">
            <a:avLst/>
          </a:prstGeom>
        </p:spPr>
        <p:txBody>
          <a:bodyPr vert="horz" lIns="91440" tIns="45720" rIns="91440" bIns="45720" rtlCol="0" anchor="ctr"/>
          <a:lstStyle>
            <a:lvl1pPr algn="ctr">
              <a:defRPr sz="800">
                <a:solidFill>
                  <a:srgbClr val="5C5C5C"/>
                </a:solidFill>
                <a:latin typeface="Arial" pitchFamily="34" charset="0"/>
                <a:cs typeface="Arial" pitchFamily="34" charset="0"/>
              </a:defRPr>
            </a:lvl1pPr>
          </a:lstStyle>
          <a:p>
            <a:fld id="{0A9724E5-0A80-3C41-8955-F8E17D92E2DB}" type="slidenum">
              <a:rPr lang="en-US" smtClean="0"/>
              <a:pPr/>
              <a:t>‹#›</a:t>
            </a:fld>
            <a:endParaRPr lang="en-US" dirty="0"/>
          </a:p>
        </p:txBody>
      </p:sp>
    </p:spTree>
    <p:extLst>
      <p:ext uri="{BB962C8B-B14F-4D97-AF65-F5344CB8AC3E}">
        <p14:creationId xmlns:p14="http://schemas.microsoft.com/office/powerpoint/2010/main" val="187840244"/>
      </p:ext>
    </p:extLst>
  </p:cSld>
  <p:clrMapOvr>
    <a:masterClrMapping/>
  </p:clrMapOvr>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_Blank Layout">
    <p:spTree>
      <p:nvGrpSpPr>
        <p:cNvPr id="1" name=""/>
        <p:cNvGrpSpPr/>
        <p:nvPr/>
      </p:nvGrpSpPr>
      <p:grpSpPr>
        <a:xfrm>
          <a:off x="0" y="0"/>
          <a:ext cx="0" cy="0"/>
          <a:chOff x="0" y="0"/>
          <a:chExt cx="0" cy="0"/>
        </a:xfrm>
      </p:grpSpPr>
      <p:sp>
        <p:nvSpPr>
          <p:cNvPr id="3" name="Slide Number Placeholder 6"/>
          <p:cNvSpPr>
            <a:spLocks noGrp="1"/>
          </p:cNvSpPr>
          <p:nvPr>
            <p:ph type="sldNum" sz="quarter" idx="4"/>
          </p:nvPr>
        </p:nvSpPr>
        <p:spPr>
          <a:xfrm>
            <a:off x="8686800" y="6364543"/>
            <a:ext cx="367503" cy="338511"/>
          </a:xfrm>
          <a:prstGeom prst="rect">
            <a:avLst/>
          </a:prstGeom>
        </p:spPr>
        <p:txBody>
          <a:bodyPr vert="horz" lIns="91440" tIns="45720" rIns="91440" bIns="45720" rtlCol="0" anchor="ctr"/>
          <a:lstStyle>
            <a:lvl1pPr algn="ctr">
              <a:defRPr sz="800">
                <a:solidFill>
                  <a:srgbClr val="5C5C5C"/>
                </a:solidFill>
                <a:latin typeface="Arial" pitchFamily="34" charset="0"/>
                <a:cs typeface="Arial" pitchFamily="34" charset="0"/>
              </a:defRPr>
            </a:lvl1pPr>
          </a:lstStyle>
          <a:p>
            <a:fld id="{0A9724E5-0A80-3C41-8955-F8E17D92E2DB}" type="slidenum">
              <a:rPr lang="en-US" smtClean="0"/>
              <a:pPr/>
              <a:t>‹#›</a:t>
            </a:fld>
            <a:endParaRPr lang="en-US" dirty="0"/>
          </a:p>
        </p:txBody>
      </p:sp>
      <p:sp>
        <p:nvSpPr>
          <p:cNvPr id="5" name="Picture Placeholder 4"/>
          <p:cNvSpPr>
            <a:spLocks noGrp="1"/>
          </p:cNvSpPr>
          <p:nvPr>
            <p:ph type="pic" sz="quarter" idx="10"/>
          </p:nvPr>
        </p:nvSpPr>
        <p:spPr>
          <a:xfrm>
            <a:off x="4800600" y="698500"/>
            <a:ext cx="3403600" cy="5461000"/>
          </a:xfrm>
        </p:spPr>
        <p:txBody>
          <a:bodyPr/>
          <a:lstStyle/>
          <a:p>
            <a:endParaRPr lang="en-US" dirty="0"/>
          </a:p>
        </p:txBody>
      </p:sp>
      <p:sp>
        <p:nvSpPr>
          <p:cNvPr id="8" name="Text Placeholder 7"/>
          <p:cNvSpPr>
            <a:spLocks noGrp="1"/>
          </p:cNvSpPr>
          <p:nvPr>
            <p:ph type="body" sz="quarter" idx="11" hasCustomPrompt="1"/>
          </p:nvPr>
        </p:nvSpPr>
        <p:spPr>
          <a:xfrm>
            <a:off x="1297561" y="1425295"/>
            <a:ext cx="2514600" cy="726234"/>
          </a:xfrm>
        </p:spPr>
        <p:txBody>
          <a:bodyPr>
            <a:noAutofit/>
          </a:bodyPr>
          <a:lstStyle>
            <a:lvl1pPr marL="0" indent="0" algn="ctr">
              <a:buNone/>
              <a:defRPr sz="4000" b="1" baseline="0">
                <a:solidFill>
                  <a:srgbClr val="F87F00"/>
                </a:solidFill>
              </a:defRPr>
            </a:lvl1pPr>
          </a:lstStyle>
          <a:p>
            <a:pPr lvl="0"/>
            <a:r>
              <a:rPr lang="en-US" dirty="0" smtClean="0"/>
              <a:t>F. Name</a:t>
            </a:r>
          </a:p>
        </p:txBody>
      </p:sp>
      <p:sp>
        <p:nvSpPr>
          <p:cNvPr id="10" name="Text Placeholder 9"/>
          <p:cNvSpPr>
            <a:spLocks noGrp="1"/>
          </p:cNvSpPr>
          <p:nvPr>
            <p:ph type="body" sz="quarter" idx="12" hasCustomPrompt="1"/>
          </p:nvPr>
        </p:nvSpPr>
        <p:spPr>
          <a:xfrm>
            <a:off x="1297561" y="3697288"/>
            <a:ext cx="2514600" cy="1668462"/>
          </a:xfrm>
        </p:spPr>
        <p:txBody>
          <a:bodyPr>
            <a:normAutofit/>
          </a:bodyPr>
          <a:lstStyle>
            <a:lvl1pPr marL="0" indent="0" algn="ctr">
              <a:buNone/>
              <a:defRPr sz="3200" i="1">
                <a:solidFill>
                  <a:srgbClr val="5C5C5C"/>
                </a:solidFill>
              </a:defRPr>
            </a:lvl1pPr>
          </a:lstStyle>
          <a:p>
            <a:pPr lvl="0"/>
            <a:r>
              <a:rPr lang="en-US" i="1" dirty="0" smtClean="0"/>
              <a:t>Click to add text</a:t>
            </a:r>
            <a:endParaRPr lang="en-US" dirty="0"/>
          </a:p>
        </p:txBody>
      </p:sp>
      <p:sp>
        <p:nvSpPr>
          <p:cNvPr id="11" name="Text Placeholder 7"/>
          <p:cNvSpPr>
            <a:spLocks noGrp="1"/>
          </p:cNvSpPr>
          <p:nvPr>
            <p:ph type="body" sz="quarter" idx="13" hasCustomPrompt="1"/>
          </p:nvPr>
        </p:nvSpPr>
        <p:spPr>
          <a:xfrm>
            <a:off x="1297561" y="2151529"/>
            <a:ext cx="2514600" cy="726234"/>
          </a:xfrm>
        </p:spPr>
        <p:txBody>
          <a:bodyPr>
            <a:noAutofit/>
          </a:bodyPr>
          <a:lstStyle>
            <a:lvl1pPr marL="0" indent="0" algn="ctr">
              <a:buNone/>
              <a:defRPr sz="4000" b="1" baseline="0">
                <a:solidFill>
                  <a:srgbClr val="F87F00"/>
                </a:solidFill>
              </a:defRPr>
            </a:lvl1pPr>
          </a:lstStyle>
          <a:p>
            <a:pPr lvl="0"/>
            <a:r>
              <a:rPr lang="en-US" dirty="0" smtClean="0"/>
              <a:t>L. Name</a:t>
            </a:r>
          </a:p>
        </p:txBody>
      </p:sp>
      <p:sp>
        <p:nvSpPr>
          <p:cNvPr id="9" name="Rectangle 8"/>
          <p:cNvSpPr/>
          <p:nvPr userDrawn="1"/>
        </p:nvSpPr>
        <p:spPr>
          <a:xfrm>
            <a:off x="834717" y="698500"/>
            <a:ext cx="3515628" cy="5461000"/>
          </a:xfrm>
          <a:prstGeom prst="rect">
            <a:avLst/>
          </a:prstGeom>
          <a:noFill/>
          <a:ln w="28575" cmpd="sng">
            <a:solidFill>
              <a:schemeClr val="tx1">
                <a:lumMod val="20000"/>
                <a:lumOff val="8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703267287"/>
      </p:ext>
    </p:extLst>
  </p:cSld>
  <p:clrMapOvr>
    <a:masterClrMapping/>
  </p:clrMapOvr>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0A9724E5-0A80-3C41-8955-F8E17D92E2DB}" type="slidenum">
              <a:rPr lang="en-US" smtClean="0"/>
              <a:pPr/>
              <a:t>‹#›</a:t>
            </a:fld>
            <a:endParaRPr lang="en-US" dirty="0"/>
          </a:p>
        </p:txBody>
      </p:sp>
      <p:sp>
        <p:nvSpPr>
          <p:cNvPr id="8" name="Title 7"/>
          <p:cNvSpPr>
            <a:spLocks noGrp="1"/>
          </p:cNvSpPr>
          <p:nvPr>
            <p:ph type="title"/>
          </p:nvPr>
        </p:nvSpPr>
        <p:spPr>
          <a:xfrm>
            <a:off x="470647" y="2670048"/>
            <a:ext cx="8216154" cy="1627822"/>
          </a:xfrm>
        </p:spPr>
        <p:txBody>
          <a:bodyPr>
            <a:noAutofit/>
          </a:bodyPr>
          <a:lstStyle>
            <a:lvl1pPr algn="ctr">
              <a:defRPr sz="5400" b="1" baseline="0">
                <a:solidFill>
                  <a:srgbClr val="F77F00"/>
                </a:solidFill>
                <a:effectLst>
                  <a:outerShdw blurRad="50800" dist="38100" dir="2700000" algn="tl" rotWithShape="0">
                    <a:prstClr val="black">
                      <a:alpha val="40000"/>
                    </a:prstClr>
                  </a:outerShdw>
                </a:effectLst>
              </a:defRPr>
            </a:lvl1pPr>
          </a:lstStyle>
          <a:p>
            <a:r>
              <a:rPr lang="en-US" dirty="0" smtClean="0"/>
              <a:t>Click to edit Master title style</a:t>
            </a:r>
            <a:endParaRPr lang="en-US" dirty="0"/>
          </a:p>
        </p:txBody>
      </p:sp>
      <p:sp>
        <p:nvSpPr>
          <p:cNvPr id="6" name="Rectangle 5"/>
          <p:cNvSpPr/>
          <p:nvPr userDrawn="1"/>
        </p:nvSpPr>
        <p:spPr>
          <a:xfrm>
            <a:off x="0" y="5200791"/>
            <a:ext cx="9144000" cy="205076"/>
          </a:xfrm>
          <a:prstGeom prst="rect">
            <a:avLst/>
          </a:prstGeom>
          <a:solidFill>
            <a:srgbClr val="F77F00"/>
          </a:solidFill>
          <a:ln>
            <a:solidFill>
              <a:srgbClr val="F77F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7" name="Picture 6"/>
          <p:cNvPicPr>
            <a:picLocks noChangeAspect="1"/>
          </p:cNvPicPr>
          <p:nvPr userDrawn="1"/>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4113272" y="4850288"/>
            <a:ext cx="917456" cy="906083"/>
          </a:xfrm>
          <a:prstGeom prst="rect">
            <a:avLst/>
          </a:prstGeom>
          <a:effectLst>
            <a:glow rad="228600">
              <a:schemeClr val="bg1"/>
            </a:glow>
          </a:effectLst>
        </p:spPr>
      </p:pic>
    </p:spTree>
    <p:extLst>
      <p:ext uri="{BB962C8B-B14F-4D97-AF65-F5344CB8AC3E}">
        <p14:creationId xmlns:p14="http://schemas.microsoft.com/office/powerpoint/2010/main" val="228705469"/>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Elements - Quick Quide">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900053"/>
            <a:ext cx="8229598" cy="4215740"/>
          </a:xfrm>
        </p:spPr>
        <p:txBody>
          <a:bodyPr>
            <a:noAutofit/>
          </a:bodyPr>
          <a:lstStyle>
            <a:lvl1pPr>
              <a:defRPr sz="2800"/>
            </a:lvl1pPr>
            <a:lvl2pPr>
              <a:defRPr sz="2400"/>
            </a:lvl2pPr>
            <a:lvl3pPr>
              <a:defRPr sz="2000"/>
            </a:lvl3pPr>
            <a:lvl4pPr>
              <a:defRPr sz="1800"/>
            </a:lvl4pPr>
            <a:lvl5pPr>
              <a:defRPr sz="18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Slide Number Placeholder 3"/>
          <p:cNvSpPr>
            <a:spLocks noGrp="1"/>
          </p:cNvSpPr>
          <p:nvPr>
            <p:ph type="sldNum" sz="quarter" idx="10"/>
          </p:nvPr>
        </p:nvSpPr>
        <p:spPr/>
        <p:txBody>
          <a:bodyPr/>
          <a:lstStyle/>
          <a:p>
            <a:fld id="{0A9724E5-0A80-3C41-8955-F8E17D92E2DB}" type="slidenum">
              <a:rPr lang="en-US" smtClean="0"/>
              <a:pPr/>
              <a:t>‹#›</a:t>
            </a:fld>
            <a:endParaRPr lang="en-US" dirty="0"/>
          </a:p>
        </p:txBody>
      </p:sp>
      <p:sp>
        <p:nvSpPr>
          <p:cNvPr id="5" name="Title 4"/>
          <p:cNvSpPr>
            <a:spLocks noGrp="1"/>
          </p:cNvSpPr>
          <p:nvPr>
            <p:ph type="title"/>
          </p:nvPr>
        </p:nvSpPr>
        <p:spPr/>
        <p:txBody>
          <a:bodyPr/>
          <a:lstStyle/>
          <a:p>
            <a:r>
              <a:rPr lang="en-US" dirty="0" smtClean="0"/>
              <a:t>Click to edit Master title style</a:t>
            </a:r>
            <a:endParaRPr lang="en-US" dirty="0"/>
          </a:p>
        </p:txBody>
      </p:sp>
      <p:graphicFrame>
        <p:nvGraphicFramePr>
          <p:cNvPr id="6" name="Content Placeholder 4"/>
          <p:cNvGraphicFramePr>
            <a:graphicFrameLocks/>
          </p:cNvGraphicFramePr>
          <p:nvPr userDrawn="1">
            <p:extLst>
              <p:ext uri="{D42A27DB-BD31-4B8C-83A1-F6EECF244321}">
                <p14:modId xmlns:p14="http://schemas.microsoft.com/office/powerpoint/2010/main" val="1503221032"/>
              </p:ext>
            </p:extLst>
          </p:nvPr>
        </p:nvGraphicFramePr>
        <p:xfrm>
          <a:off x="457202" y="994031"/>
          <a:ext cx="8229595" cy="820139"/>
        </p:xfrm>
        <a:graphic>
          <a:graphicData uri="http://schemas.openxmlformats.org/drawingml/2006/table">
            <a:tbl>
              <a:tblPr firstRow="1" bandRow="1">
                <a:tableStyleId>{69012ECD-51FC-41F1-AA8D-1B2483CD663E}</a:tableStyleId>
              </a:tblPr>
              <a:tblGrid>
                <a:gridCol w="427544"/>
                <a:gridCol w="3800691"/>
                <a:gridCol w="646924"/>
                <a:gridCol w="646924"/>
                <a:gridCol w="646924"/>
                <a:gridCol w="646924"/>
                <a:gridCol w="646924"/>
                <a:gridCol w="766740"/>
              </a:tblGrid>
              <a:tr h="309140">
                <a:tc gridSpan="2">
                  <a:txBody>
                    <a:bodyPr/>
                    <a:lstStyle/>
                    <a:p>
                      <a:pPr algn="ctr"/>
                      <a:endParaRPr lang="en-US" dirty="0">
                        <a:solidFill>
                          <a:schemeClr val="bg1"/>
                        </a:solidFill>
                      </a:endParaRP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77F00"/>
                    </a:solidFill>
                  </a:tcPr>
                </a:tc>
                <a:tc hMerge="1">
                  <a:txBody>
                    <a:bodyPr/>
                    <a:lstStyle/>
                    <a:p>
                      <a:endParaRPr lang="en-US" dirty="0"/>
                    </a:p>
                  </a:txBody>
                  <a:tcPr>
                    <a:lnR w="12700" cap="flat" cmpd="sng" algn="ctr">
                      <a:solidFill>
                        <a:schemeClr val="accent1"/>
                      </a:solidFill>
                      <a:prstDash val="solid"/>
                      <a:round/>
                      <a:headEnd type="none" w="med" len="med"/>
                      <a:tailEnd type="none" w="med" len="med"/>
                    </a:lnR>
                  </a:tcPr>
                </a:tc>
                <a:tc>
                  <a:txBody>
                    <a:bodyPr/>
                    <a:lstStyle/>
                    <a:p>
                      <a:pPr algn="ctr"/>
                      <a:r>
                        <a:rPr lang="en-US" sz="1600" b="1" dirty="0" smtClean="0">
                          <a:solidFill>
                            <a:schemeClr val="bg1"/>
                          </a:solidFill>
                        </a:rPr>
                        <a:t>1</a:t>
                      </a:r>
                      <a:endParaRPr lang="en-US" sz="1600" b="1" dirty="0">
                        <a:solidFill>
                          <a:schemeClr val="bg1"/>
                        </a:solidFill>
                      </a:endParaRP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77F00"/>
                    </a:solidFill>
                  </a:tcPr>
                </a:tc>
                <a:tc>
                  <a:txBody>
                    <a:bodyPr/>
                    <a:lstStyle/>
                    <a:p>
                      <a:pPr algn="ctr"/>
                      <a:r>
                        <a:rPr lang="en-US" sz="1600" b="1" dirty="0" smtClean="0">
                          <a:solidFill>
                            <a:schemeClr val="bg1"/>
                          </a:solidFill>
                        </a:rPr>
                        <a:t>2</a:t>
                      </a:r>
                      <a:endParaRPr lang="en-US" sz="1600" b="1" dirty="0">
                        <a:solidFill>
                          <a:schemeClr val="bg1"/>
                        </a:solidFill>
                      </a:endParaRP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77F00"/>
                    </a:solidFill>
                  </a:tcPr>
                </a:tc>
                <a:tc>
                  <a:txBody>
                    <a:bodyPr/>
                    <a:lstStyle/>
                    <a:p>
                      <a:pPr algn="ctr"/>
                      <a:r>
                        <a:rPr lang="en-US" sz="1600" b="1" dirty="0" smtClean="0">
                          <a:solidFill>
                            <a:schemeClr val="bg1"/>
                          </a:solidFill>
                        </a:rPr>
                        <a:t>3</a:t>
                      </a:r>
                      <a:endParaRPr lang="en-US" sz="1600" b="1" dirty="0">
                        <a:solidFill>
                          <a:schemeClr val="bg1"/>
                        </a:solidFill>
                      </a:endParaRP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77F00"/>
                    </a:solidFill>
                  </a:tcPr>
                </a:tc>
                <a:tc>
                  <a:txBody>
                    <a:bodyPr/>
                    <a:lstStyle/>
                    <a:p>
                      <a:pPr algn="ctr"/>
                      <a:r>
                        <a:rPr lang="en-US" sz="1600" b="1" dirty="0" smtClean="0">
                          <a:solidFill>
                            <a:schemeClr val="bg1"/>
                          </a:solidFill>
                        </a:rPr>
                        <a:t>4</a:t>
                      </a:r>
                      <a:endParaRPr lang="en-US" sz="1600" b="1" dirty="0">
                        <a:solidFill>
                          <a:schemeClr val="bg1"/>
                        </a:solidFill>
                      </a:endParaRP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77F00"/>
                    </a:solidFill>
                  </a:tcPr>
                </a:tc>
                <a:tc>
                  <a:txBody>
                    <a:bodyPr/>
                    <a:lstStyle/>
                    <a:p>
                      <a:pPr algn="ctr"/>
                      <a:r>
                        <a:rPr lang="en-US" sz="1600" b="1" dirty="0" smtClean="0">
                          <a:solidFill>
                            <a:schemeClr val="bg1"/>
                          </a:solidFill>
                        </a:rPr>
                        <a:t>5</a:t>
                      </a:r>
                      <a:endParaRPr lang="en-US" sz="1600" b="1" dirty="0">
                        <a:solidFill>
                          <a:schemeClr val="bg1"/>
                        </a:solidFill>
                      </a:endParaRP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77F00"/>
                    </a:solidFill>
                  </a:tcPr>
                </a:tc>
                <a:tc>
                  <a:txBody>
                    <a:bodyPr/>
                    <a:lstStyle/>
                    <a:p>
                      <a:pPr algn="ctr"/>
                      <a:r>
                        <a:rPr lang="en-US" sz="1600" b="1" dirty="0" smtClean="0">
                          <a:solidFill>
                            <a:schemeClr val="bg1"/>
                          </a:solidFill>
                        </a:rPr>
                        <a:t>Score</a:t>
                      </a:r>
                      <a:endParaRPr lang="en-US" sz="1600" b="1" dirty="0">
                        <a:solidFill>
                          <a:schemeClr val="bg1"/>
                        </a:solidFill>
                      </a:endParaRP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77F00"/>
                    </a:solidFill>
                  </a:tcPr>
                </a:tc>
              </a:tr>
              <a:tr h="454379">
                <a:tc>
                  <a:txBody>
                    <a:bodyPr/>
                    <a:lstStyle/>
                    <a:p>
                      <a:pPr algn="ctr"/>
                      <a:endParaRPr lang="en-US"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E0E0E0"/>
                    </a:solidFill>
                  </a:tcPr>
                </a:tc>
                <a:tc>
                  <a:txBody>
                    <a:bodyPr/>
                    <a:lstStyle/>
                    <a:p>
                      <a:pPr marL="0" marR="0">
                        <a:lnSpc>
                          <a:spcPct val="115000"/>
                        </a:lnSpc>
                        <a:spcBef>
                          <a:spcPts val="0"/>
                        </a:spcBef>
                        <a:spcAft>
                          <a:spcPts val="0"/>
                        </a:spcAft>
                      </a:pPr>
                      <a:endParaRPr lang="en-US" sz="1800" b="0" dirty="0">
                        <a:latin typeface="+mj-lt"/>
                        <a:ea typeface="Calibri"/>
                        <a:cs typeface="Times New Roman"/>
                      </a:endParaRPr>
                    </a:p>
                  </a:txBody>
                  <a:tcPr marL="38858" marR="38858"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E0E0E0"/>
                    </a:solidFill>
                  </a:tcPr>
                </a:tc>
                <a:tc>
                  <a:txBody>
                    <a:bodyPr/>
                    <a:lstStyle/>
                    <a:p>
                      <a:pPr algn="ctr"/>
                      <a:endParaRPr lang="en-US"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US"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US"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US"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US"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US"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E0E0E0"/>
                    </a:solidFill>
                  </a:tcPr>
                </a:tc>
              </a:tr>
            </a:tbl>
          </a:graphicData>
        </a:graphic>
      </p:graphicFrame>
      <p:sp>
        <p:nvSpPr>
          <p:cNvPr id="10" name="Content Placeholder 2"/>
          <p:cNvSpPr>
            <a:spLocks noGrp="1"/>
          </p:cNvSpPr>
          <p:nvPr>
            <p:ph idx="11"/>
          </p:nvPr>
        </p:nvSpPr>
        <p:spPr>
          <a:xfrm>
            <a:off x="457201" y="994031"/>
            <a:ext cx="4197925" cy="359756"/>
          </a:xfrm>
        </p:spPr>
        <p:txBody>
          <a:bodyPr>
            <a:noAutofit/>
          </a:bodyPr>
          <a:lstStyle>
            <a:lvl1pPr marL="0" indent="0" algn="ctr">
              <a:buNone/>
              <a:defRPr sz="1800">
                <a:solidFill>
                  <a:schemeClr val="bg1"/>
                </a:solidFill>
              </a:defRPr>
            </a:lvl1pPr>
            <a:lvl2pPr>
              <a:defRPr sz="2400"/>
            </a:lvl2pPr>
            <a:lvl3pPr>
              <a:defRPr sz="2000"/>
            </a:lvl3pPr>
            <a:lvl4pPr>
              <a:defRPr sz="1800"/>
            </a:lvl4pPr>
            <a:lvl5pPr>
              <a:defRPr sz="1800"/>
            </a:lvl5pPr>
          </a:lstStyle>
          <a:p>
            <a:pPr lvl="0"/>
            <a:r>
              <a:rPr lang="en-US" dirty="0" smtClean="0"/>
              <a:t>Click to edit Master text styles</a:t>
            </a:r>
          </a:p>
        </p:txBody>
      </p:sp>
      <p:sp>
        <p:nvSpPr>
          <p:cNvPr id="11" name="Content Placeholder 2"/>
          <p:cNvSpPr>
            <a:spLocks noGrp="1"/>
          </p:cNvSpPr>
          <p:nvPr>
            <p:ph idx="12"/>
          </p:nvPr>
        </p:nvSpPr>
        <p:spPr>
          <a:xfrm>
            <a:off x="902525" y="1411183"/>
            <a:ext cx="3752602" cy="359756"/>
          </a:xfrm>
        </p:spPr>
        <p:txBody>
          <a:bodyPr>
            <a:noAutofit/>
          </a:bodyPr>
          <a:lstStyle>
            <a:lvl1pPr marL="0" indent="0" algn="l">
              <a:buNone/>
              <a:defRPr sz="1800"/>
            </a:lvl1pPr>
            <a:lvl2pPr>
              <a:defRPr sz="2400"/>
            </a:lvl2pPr>
            <a:lvl3pPr>
              <a:defRPr sz="2000"/>
            </a:lvl3pPr>
            <a:lvl4pPr>
              <a:defRPr sz="1800"/>
            </a:lvl4pPr>
            <a:lvl5pPr>
              <a:defRPr sz="1800"/>
            </a:lvl5pPr>
          </a:lstStyle>
          <a:p>
            <a:pPr lvl="0"/>
            <a:r>
              <a:rPr lang="en-US" dirty="0" smtClean="0"/>
              <a:t>Click to edit Master text styles</a:t>
            </a:r>
          </a:p>
        </p:txBody>
      </p:sp>
      <p:sp>
        <p:nvSpPr>
          <p:cNvPr id="12" name="Content Placeholder 2"/>
          <p:cNvSpPr>
            <a:spLocks noGrp="1"/>
          </p:cNvSpPr>
          <p:nvPr>
            <p:ph idx="13"/>
          </p:nvPr>
        </p:nvSpPr>
        <p:spPr>
          <a:xfrm>
            <a:off x="457202" y="1411183"/>
            <a:ext cx="445323" cy="359756"/>
          </a:xfrm>
        </p:spPr>
        <p:txBody>
          <a:bodyPr>
            <a:noAutofit/>
          </a:bodyPr>
          <a:lstStyle>
            <a:lvl1pPr marL="0" indent="0" algn="ctr">
              <a:buNone/>
              <a:defRPr sz="1800"/>
            </a:lvl1pPr>
            <a:lvl2pPr>
              <a:defRPr sz="2400"/>
            </a:lvl2pPr>
            <a:lvl3pPr>
              <a:defRPr sz="2000"/>
            </a:lvl3pPr>
            <a:lvl4pPr>
              <a:defRPr sz="1800"/>
            </a:lvl4pPr>
            <a:lvl5pPr>
              <a:defRPr sz="1800"/>
            </a:lvl5pPr>
          </a:lstStyle>
          <a:p>
            <a:pPr lvl="0"/>
            <a:r>
              <a:rPr lang="en-US" dirty="0" smtClean="0"/>
              <a:t>Click to edit Master text styles</a:t>
            </a:r>
          </a:p>
        </p:txBody>
      </p:sp>
      <p:sp>
        <p:nvSpPr>
          <p:cNvPr id="13" name="Content Placeholder 2"/>
          <p:cNvSpPr>
            <a:spLocks noGrp="1"/>
          </p:cNvSpPr>
          <p:nvPr>
            <p:ph idx="14"/>
          </p:nvPr>
        </p:nvSpPr>
        <p:spPr>
          <a:xfrm>
            <a:off x="7912926" y="1424575"/>
            <a:ext cx="773871" cy="359756"/>
          </a:xfrm>
        </p:spPr>
        <p:txBody>
          <a:bodyPr>
            <a:noAutofit/>
          </a:bodyPr>
          <a:lstStyle>
            <a:lvl1pPr marL="0" indent="0" algn="ctr">
              <a:buNone/>
              <a:defRPr sz="1800"/>
            </a:lvl1pPr>
            <a:lvl2pPr>
              <a:defRPr sz="2400"/>
            </a:lvl2pPr>
            <a:lvl3pPr>
              <a:defRPr sz="2000"/>
            </a:lvl3pPr>
            <a:lvl4pPr>
              <a:defRPr sz="1800"/>
            </a:lvl4pPr>
            <a:lvl5pPr>
              <a:defRPr sz="1800"/>
            </a:lvl5pPr>
          </a:lstStyle>
          <a:p>
            <a:pPr lvl="0"/>
            <a:r>
              <a:rPr lang="en-US" dirty="0" smtClean="0"/>
              <a:t>Click to edit Master text styles</a:t>
            </a:r>
          </a:p>
        </p:txBody>
      </p:sp>
    </p:spTree>
    <p:extLst>
      <p:ext uri="{BB962C8B-B14F-4D97-AF65-F5344CB8AC3E}">
        <p14:creationId xmlns:p14="http://schemas.microsoft.com/office/powerpoint/2010/main" val="2311407440"/>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Ailments">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900053"/>
            <a:ext cx="8229598" cy="4215740"/>
          </a:xfrm>
        </p:spPr>
        <p:txBody>
          <a:bodyPr>
            <a:noAutofit/>
          </a:bodyPr>
          <a:lstStyle>
            <a:lvl1pPr>
              <a:defRPr sz="2800"/>
            </a:lvl1pPr>
            <a:lvl2pPr>
              <a:defRPr sz="2400"/>
            </a:lvl2pPr>
            <a:lvl3pPr>
              <a:defRPr sz="2000"/>
            </a:lvl3pPr>
            <a:lvl4pPr>
              <a:defRPr sz="1800"/>
            </a:lvl4pPr>
            <a:lvl5pPr>
              <a:defRPr sz="18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Slide Number Placeholder 3"/>
          <p:cNvSpPr>
            <a:spLocks noGrp="1"/>
          </p:cNvSpPr>
          <p:nvPr>
            <p:ph type="sldNum" sz="quarter" idx="10"/>
          </p:nvPr>
        </p:nvSpPr>
        <p:spPr/>
        <p:txBody>
          <a:bodyPr/>
          <a:lstStyle/>
          <a:p>
            <a:fld id="{0A9724E5-0A80-3C41-8955-F8E17D92E2DB}" type="slidenum">
              <a:rPr lang="en-US" smtClean="0"/>
              <a:pPr/>
              <a:t>‹#›</a:t>
            </a:fld>
            <a:endParaRPr lang="en-US" dirty="0"/>
          </a:p>
        </p:txBody>
      </p:sp>
      <p:sp>
        <p:nvSpPr>
          <p:cNvPr id="5" name="Title 4"/>
          <p:cNvSpPr>
            <a:spLocks noGrp="1"/>
          </p:cNvSpPr>
          <p:nvPr>
            <p:ph type="title"/>
          </p:nvPr>
        </p:nvSpPr>
        <p:spPr/>
        <p:txBody>
          <a:bodyPr/>
          <a:lstStyle/>
          <a:p>
            <a:r>
              <a:rPr lang="en-US" dirty="0" smtClean="0"/>
              <a:t>Click to edit Master title style</a:t>
            </a:r>
            <a:endParaRPr lang="en-US" dirty="0"/>
          </a:p>
        </p:txBody>
      </p:sp>
      <p:graphicFrame>
        <p:nvGraphicFramePr>
          <p:cNvPr id="6" name="Content Placeholder 4"/>
          <p:cNvGraphicFramePr>
            <a:graphicFrameLocks/>
          </p:cNvGraphicFramePr>
          <p:nvPr userDrawn="1">
            <p:extLst>
              <p:ext uri="{D42A27DB-BD31-4B8C-83A1-F6EECF244321}">
                <p14:modId xmlns:p14="http://schemas.microsoft.com/office/powerpoint/2010/main" val="2320537590"/>
              </p:ext>
            </p:extLst>
          </p:nvPr>
        </p:nvGraphicFramePr>
        <p:xfrm>
          <a:off x="457202" y="994031"/>
          <a:ext cx="8229595" cy="820139"/>
        </p:xfrm>
        <a:graphic>
          <a:graphicData uri="http://schemas.openxmlformats.org/drawingml/2006/table">
            <a:tbl>
              <a:tblPr firstRow="1" bandRow="1">
                <a:tableStyleId>{69012ECD-51FC-41F1-AA8D-1B2483CD663E}</a:tableStyleId>
              </a:tblPr>
              <a:tblGrid>
                <a:gridCol w="480949"/>
                <a:gridCol w="2719449"/>
                <a:gridCol w="4381995"/>
                <a:gridCol w="647202"/>
              </a:tblGrid>
              <a:tr h="309140">
                <a:tc gridSpan="2">
                  <a:txBody>
                    <a:bodyPr/>
                    <a:lstStyle/>
                    <a:p>
                      <a:pPr algn="ctr"/>
                      <a:endParaRPr lang="en-US" dirty="0">
                        <a:solidFill>
                          <a:schemeClr val="bg1"/>
                        </a:solidFill>
                      </a:endParaRP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77F00"/>
                    </a:solidFill>
                  </a:tcPr>
                </a:tc>
                <a:tc hMerge="1">
                  <a:txBody>
                    <a:bodyPr/>
                    <a:lstStyle/>
                    <a:p>
                      <a:endParaRPr lang="en-US" dirty="0"/>
                    </a:p>
                  </a:txBody>
                  <a:tcPr>
                    <a:lnR w="12700" cap="flat" cmpd="sng" algn="ctr">
                      <a:solidFill>
                        <a:schemeClr val="accent1"/>
                      </a:solidFill>
                      <a:prstDash val="solid"/>
                      <a:round/>
                      <a:headEnd type="none" w="med" len="med"/>
                      <a:tailEnd type="none" w="med" len="med"/>
                    </a:lnR>
                  </a:tcPr>
                </a:tc>
                <a:tc>
                  <a:txBody>
                    <a:bodyPr/>
                    <a:lstStyle/>
                    <a:p>
                      <a:endParaRPr lang="en-US"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gradFill flip="none" rotWithShape="1">
                      <a:gsLst>
                        <a:gs pos="32000">
                          <a:srgbClr val="FF0000"/>
                        </a:gs>
                        <a:gs pos="69000">
                          <a:srgbClr val="FFFF00"/>
                        </a:gs>
                        <a:gs pos="92000">
                          <a:srgbClr val="00B050"/>
                        </a:gs>
                      </a:gsLst>
                      <a:lin ang="0" scaled="1"/>
                      <a:tileRect/>
                    </a:gradFill>
                  </a:tcPr>
                </a:tc>
                <a:tc>
                  <a:txBody>
                    <a:bodyPr/>
                    <a:lstStyle/>
                    <a:p>
                      <a:pPr algn="ctr"/>
                      <a:r>
                        <a:rPr lang="en-US" sz="1200" b="1" dirty="0" smtClean="0">
                          <a:solidFill>
                            <a:schemeClr val="bg1"/>
                          </a:solidFill>
                        </a:rPr>
                        <a:t>Score</a:t>
                      </a:r>
                      <a:endParaRPr lang="en-US" sz="1200" b="1" dirty="0">
                        <a:solidFill>
                          <a:schemeClr val="bg1"/>
                        </a:solidFill>
                      </a:endParaRP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77F00"/>
                    </a:solidFill>
                  </a:tcPr>
                </a:tc>
              </a:tr>
              <a:tr h="454379">
                <a:tc>
                  <a:txBody>
                    <a:bodyPr/>
                    <a:lstStyle/>
                    <a:p>
                      <a:pPr algn="ctr"/>
                      <a:endParaRPr lang="en-US"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E0E0E0"/>
                    </a:solidFill>
                  </a:tcPr>
                </a:tc>
                <a:tc>
                  <a:txBody>
                    <a:bodyPr/>
                    <a:lstStyle/>
                    <a:p>
                      <a:pPr marL="0" marR="0">
                        <a:lnSpc>
                          <a:spcPct val="115000"/>
                        </a:lnSpc>
                        <a:spcBef>
                          <a:spcPts val="0"/>
                        </a:spcBef>
                        <a:spcAft>
                          <a:spcPts val="0"/>
                        </a:spcAft>
                      </a:pPr>
                      <a:endParaRPr lang="en-US" sz="1800" b="0" dirty="0">
                        <a:latin typeface="+mj-lt"/>
                        <a:ea typeface="Calibri"/>
                        <a:cs typeface="Times New Roman"/>
                      </a:endParaRPr>
                    </a:p>
                  </a:txBody>
                  <a:tcPr marL="38858" marR="38858"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E0E0E0"/>
                    </a:solidFill>
                  </a:tcPr>
                </a:tc>
                <a:tc>
                  <a:txBody>
                    <a:bodyPr/>
                    <a:lstStyle/>
                    <a:p>
                      <a:pPr algn="ctr"/>
                      <a:endParaRPr lang="en-US"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US"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E0E0E0"/>
                    </a:solidFill>
                  </a:tcPr>
                </a:tc>
              </a:tr>
            </a:tbl>
          </a:graphicData>
        </a:graphic>
      </p:graphicFrame>
      <p:sp>
        <p:nvSpPr>
          <p:cNvPr id="10" name="Content Placeholder 2"/>
          <p:cNvSpPr>
            <a:spLocks noGrp="1"/>
          </p:cNvSpPr>
          <p:nvPr>
            <p:ph idx="11"/>
          </p:nvPr>
        </p:nvSpPr>
        <p:spPr>
          <a:xfrm>
            <a:off x="457202" y="994031"/>
            <a:ext cx="3152898" cy="359756"/>
          </a:xfrm>
        </p:spPr>
        <p:txBody>
          <a:bodyPr>
            <a:noAutofit/>
          </a:bodyPr>
          <a:lstStyle>
            <a:lvl1pPr marL="0" indent="0" algn="ctr">
              <a:buNone/>
              <a:defRPr sz="1600">
                <a:solidFill>
                  <a:schemeClr val="bg1"/>
                </a:solidFill>
              </a:defRPr>
            </a:lvl1pPr>
            <a:lvl2pPr>
              <a:defRPr sz="2400"/>
            </a:lvl2pPr>
            <a:lvl3pPr>
              <a:defRPr sz="2000"/>
            </a:lvl3pPr>
            <a:lvl4pPr>
              <a:defRPr sz="1800"/>
            </a:lvl4pPr>
            <a:lvl5pPr>
              <a:defRPr sz="1800"/>
            </a:lvl5pPr>
          </a:lstStyle>
          <a:p>
            <a:pPr lvl="0"/>
            <a:r>
              <a:rPr lang="en-US" dirty="0" smtClean="0"/>
              <a:t>Click to edit Master text styles</a:t>
            </a:r>
          </a:p>
        </p:txBody>
      </p:sp>
      <p:sp>
        <p:nvSpPr>
          <p:cNvPr id="11" name="Content Placeholder 2"/>
          <p:cNvSpPr>
            <a:spLocks noGrp="1"/>
          </p:cNvSpPr>
          <p:nvPr>
            <p:ph idx="12"/>
          </p:nvPr>
        </p:nvSpPr>
        <p:spPr>
          <a:xfrm>
            <a:off x="985653" y="1411183"/>
            <a:ext cx="2624448" cy="359756"/>
          </a:xfrm>
        </p:spPr>
        <p:txBody>
          <a:bodyPr>
            <a:noAutofit/>
          </a:bodyPr>
          <a:lstStyle>
            <a:lvl1pPr marL="0" indent="0" algn="l">
              <a:buNone/>
              <a:defRPr sz="1400"/>
            </a:lvl1pPr>
            <a:lvl2pPr>
              <a:defRPr sz="2400"/>
            </a:lvl2pPr>
            <a:lvl3pPr>
              <a:defRPr sz="2000"/>
            </a:lvl3pPr>
            <a:lvl4pPr>
              <a:defRPr sz="1800"/>
            </a:lvl4pPr>
            <a:lvl5pPr>
              <a:defRPr sz="1800"/>
            </a:lvl5pPr>
          </a:lstStyle>
          <a:p>
            <a:pPr lvl="0"/>
            <a:r>
              <a:rPr lang="en-US" dirty="0" smtClean="0"/>
              <a:t>Click to edit Master text styles</a:t>
            </a:r>
          </a:p>
        </p:txBody>
      </p:sp>
      <p:sp>
        <p:nvSpPr>
          <p:cNvPr id="12" name="Content Placeholder 2"/>
          <p:cNvSpPr>
            <a:spLocks noGrp="1"/>
          </p:cNvSpPr>
          <p:nvPr>
            <p:ph idx="13"/>
          </p:nvPr>
        </p:nvSpPr>
        <p:spPr>
          <a:xfrm>
            <a:off x="457202" y="1411183"/>
            <a:ext cx="445323" cy="359756"/>
          </a:xfrm>
        </p:spPr>
        <p:txBody>
          <a:bodyPr>
            <a:noAutofit/>
          </a:bodyPr>
          <a:lstStyle>
            <a:lvl1pPr marL="0" indent="0" algn="ctr">
              <a:buNone/>
              <a:defRPr sz="1400"/>
            </a:lvl1pPr>
            <a:lvl2pPr>
              <a:defRPr sz="2400"/>
            </a:lvl2pPr>
            <a:lvl3pPr>
              <a:defRPr sz="2000"/>
            </a:lvl3pPr>
            <a:lvl4pPr>
              <a:defRPr sz="1800"/>
            </a:lvl4pPr>
            <a:lvl5pPr>
              <a:defRPr sz="1800"/>
            </a:lvl5pPr>
          </a:lstStyle>
          <a:p>
            <a:pPr lvl="0"/>
            <a:r>
              <a:rPr lang="en-US" dirty="0" smtClean="0"/>
              <a:t>Click to edit Master text styles</a:t>
            </a:r>
          </a:p>
        </p:txBody>
      </p:sp>
      <p:sp>
        <p:nvSpPr>
          <p:cNvPr id="13" name="Content Placeholder 2"/>
          <p:cNvSpPr>
            <a:spLocks noGrp="1"/>
          </p:cNvSpPr>
          <p:nvPr>
            <p:ph idx="14"/>
          </p:nvPr>
        </p:nvSpPr>
        <p:spPr>
          <a:xfrm>
            <a:off x="8075221" y="1424575"/>
            <a:ext cx="611576" cy="359756"/>
          </a:xfrm>
        </p:spPr>
        <p:txBody>
          <a:bodyPr>
            <a:noAutofit/>
          </a:bodyPr>
          <a:lstStyle>
            <a:lvl1pPr marL="0" indent="0" algn="ctr">
              <a:buNone/>
              <a:defRPr sz="1400"/>
            </a:lvl1pPr>
            <a:lvl2pPr>
              <a:defRPr sz="2400"/>
            </a:lvl2pPr>
            <a:lvl3pPr>
              <a:defRPr sz="2000"/>
            </a:lvl3pPr>
            <a:lvl4pPr>
              <a:defRPr sz="1800"/>
            </a:lvl4pPr>
            <a:lvl5pPr>
              <a:defRPr sz="1800"/>
            </a:lvl5pPr>
          </a:lstStyle>
          <a:p>
            <a:pPr lvl="0"/>
            <a:r>
              <a:rPr lang="en-US" dirty="0" smtClean="0"/>
              <a:t>Click to edit Master text styles</a:t>
            </a:r>
          </a:p>
        </p:txBody>
      </p:sp>
      <p:sp>
        <p:nvSpPr>
          <p:cNvPr id="2" name="TextBox 1"/>
          <p:cNvSpPr txBox="1"/>
          <p:nvPr userDrawn="1"/>
        </p:nvSpPr>
        <p:spPr>
          <a:xfrm>
            <a:off x="3598221" y="971044"/>
            <a:ext cx="4548249" cy="369332"/>
          </a:xfrm>
          <a:prstGeom prst="rect">
            <a:avLst/>
          </a:prstGeom>
          <a:noFill/>
        </p:spPr>
        <p:txBody>
          <a:bodyPr wrap="square" rtlCol="0">
            <a:spAutoFit/>
          </a:bodyPr>
          <a:lstStyle/>
          <a:p>
            <a:r>
              <a:rPr lang="en-US" dirty="0" smtClean="0">
                <a:solidFill>
                  <a:schemeClr val="bg1"/>
                </a:solidFill>
              </a:rPr>
              <a:t>Severe     Fever     Runny</a:t>
            </a:r>
            <a:r>
              <a:rPr lang="en-US" baseline="0" dirty="0" smtClean="0">
                <a:solidFill>
                  <a:schemeClr val="bg1"/>
                </a:solidFill>
              </a:rPr>
              <a:t> </a:t>
            </a:r>
            <a:r>
              <a:rPr lang="en-US" dirty="0" smtClean="0">
                <a:solidFill>
                  <a:schemeClr val="bg1"/>
                </a:solidFill>
              </a:rPr>
              <a:t>Nose     Healthy</a:t>
            </a:r>
            <a:endParaRPr lang="en-US" dirty="0">
              <a:solidFill>
                <a:schemeClr val="bg1"/>
              </a:solidFill>
            </a:endParaRPr>
          </a:p>
        </p:txBody>
      </p:sp>
      <p:sp>
        <p:nvSpPr>
          <p:cNvPr id="7" name="TextBox 6"/>
          <p:cNvSpPr txBox="1"/>
          <p:nvPr userDrawn="1"/>
        </p:nvSpPr>
        <p:spPr>
          <a:xfrm>
            <a:off x="3633851" y="1424575"/>
            <a:ext cx="4441370" cy="369332"/>
          </a:xfrm>
          <a:prstGeom prst="rect">
            <a:avLst/>
          </a:prstGeom>
          <a:noFill/>
        </p:spPr>
        <p:txBody>
          <a:bodyPr wrap="square" rtlCol="0">
            <a:spAutoFit/>
          </a:bodyPr>
          <a:lstStyle/>
          <a:p>
            <a:r>
              <a:rPr lang="en-US" dirty="0" smtClean="0">
                <a:solidFill>
                  <a:schemeClr val="bg1">
                    <a:lumMod val="75000"/>
                  </a:schemeClr>
                </a:solidFill>
              </a:rPr>
              <a:t>1</a:t>
            </a:r>
            <a:r>
              <a:rPr lang="en-US" baseline="0" dirty="0" smtClean="0">
                <a:solidFill>
                  <a:schemeClr val="bg1">
                    <a:lumMod val="75000"/>
                  </a:schemeClr>
                </a:solidFill>
              </a:rPr>
              <a:t>              2              3              4              5</a:t>
            </a:r>
            <a:endParaRPr lang="en-US" dirty="0">
              <a:solidFill>
                <a:schemeClr val="bg1">
                  <a:lumMod val="75000"/>
                </a:schemeClr>
              </a:solidFill>
            </a:endParaRPr>
          </a:p>
        </p:txBody>
      </p:sp>
    </p:spTree>
    <p:extLst>
      <p:ext uri="{BB962C8B-B14F-4D97-AF65-F5344CB8AC3E}">
        <p14:creationId xmlns:p14="http://schemas.microsoft.com/office/powerpoint/2010/main" val="2461300057"/>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ummary Stagger">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033846"/>
            <a:ext cx="1727860" cy="1237016"/>
          </a:xfrm>
        </p:spPr>
        <p:txBody>
          <a:bodyPr>
            <a:noAutofit/>
          </a:bodyPr>
          <a:lstStyle>
            <a:lvl1pPr>
              <a:defRPr sz="1600"/>
            </a:lvl1pPr>
            <a:lvl2pPr>
              <a:defRPr sz="1400"/>
            </a:lvl2pPr>
            <a:lvl3pPr>
              <a:defRPr sz="1200"/>
            </a:lvl3pPr>
            <a:lvl4pPr>
              <a:defRPr sz="1100"/>
            </a:lvl4pPr>
            <a:lvl5pPr>
              <a:defRPr sz="1100"/>
            </a:lvl5pPr>
          </a:lstStyle>
          <a:p>
            <a:pPr lvl="0"/>
            <a:r>
              <a:rPr lang="en-US" dirty="0" smtClean="0"/>
              <a:t>Click to edit Master text styles</a:t>
            </a:r>
          </a:p>
        </p:txBody>
      </p:sp>
      <p:sp>
        <p:nvSpPr>
          <p:cNvPr id="4" name="Slide Number Placeholder 3"/>
          <p:cNvSpPr>
            <a:spLocks noGrp="1"/>
          </p:cNvSpPr>
          <p:nvPr>
            <p:ph type="sldNum" sz="quarter" idx="10"/>
          </p:nvPr>
        </p:nvSpPr>
        <p:spPr/>
        <p:txBody>
          <a:bodyPr/>
          <a:lstStyle/>
          <a:p>
            <a:fld id="{0A9724E5-0A80-3C41-8955-F8E17D92E2DB}" type="slidenum">
              <a:rPr lang="en-US" smtClean="0"/>
              <a:pPr/>
              <a:t>‹#›</a:t>
            </a:fld>
            <a:endParaRPr lang="en-US" dirty="0"/>
          </a:p>
        </p:txBody>
      </p:sp>
      <p:sp>
        <p:nvSpPr>
          <p:cNvPr id="5" name="Title 4"/>
          <p:cNvSpPr>
            <a:spLocks noGrp="1"/>
          </p:cNvSpPr>
          <p:nvPr>
            <p:ph type="title"/>
          </p:nvPr>
        </p:nvSpPr>
        <p:spPr/>
        <p:txBody>
          <a:bodyPr/>
          <a:lstStyle/>
          <a:p>
            <a:r>
              <a:rPr lang="en-US" dirty="0" smtClean="0"/>
              <a:t>Click to edit Master title style</a:t>
            </a:r>
            <a:endParaRPr lang="en-US" dirty="0"/>
          </a:p>
        </p:txBody>
      </p:sp>
      <p:sp>
        <p:nvSpPr>
          <p:cNvPr id="6" name="Content Placeholder 2"/>
          <p:cNvSpPr>
            <a:spLocks noGrp="1"/>
          </p:cNvSpPr>
          <p:nvPr>
            <p:ph idx="11"/>
          </p:nvPr>
        </p:nvSpPr>
        <p:spPr>
          <a:xfrm>
            <a:off x="2337459" y="1055619"/>
            <a:ext cx="6349339" cy="1215243"/>
          </a:xfrm>
        </p:spPr>
        <p:txBody>
          <a:bodyPr>
            <a:normAutofit/>
          </a:bodyPr>
          <a:lstStyle>
            <a:lvl1pPr>
              <a:defRPr sz="2000"/>
            </a:lvl1pPr>
          </a:lstStyle>
          <a:p>
            <a:pPr lvl="0"/>
            <a:r>
              <a:rPr lang="en-US" dirty="0" smtClean="0"/>
              <a:t>Click to edit Master text styles</a:t>
            </a:r>
          </a:p>
        </p:txBody>
      </p:sp>
      <p:sp>
        <p:nvSpPr>
          <p:cNvPr id="7" name="Content Placeholder 2"/>
          <p:cNvSpPr>
            <a:spLocks noGrp="1"/>
          </p:cNvSpPr>
          <p:nvPr>
            <p:ph idx="12"/>
          </p:nvPr>
        </p:nvSpPr>
        <p:spPr>
          <a:xfrm>
            <a:off x="457200" y="3663539"/>
            <a:ext cx="1727860" cy="1229095"/>
          </a:xfrm>
        </p:spPr>
        <p:txBody>
          <a:bodyPr>
            <a:noAutofit/>
          </a:bodyPr>
          <a:lstStyle>
            <a:lvl1pPr>
              <a:defRPr sz="1600"/>
            </a:lvl1pPr>
            <a:lvl2pPr>
              <a:defRPr sz="1400"/>
            </a:lvl2pPr>
            <a:lvl3pPr>
              <a:defRPr sz="1200"/>
            </a:lvl3pPr>
            <a:lvl4pPr>
              <a:defRPr sz="1100"/>
            </a:lvl4pPr>
            <a:lvl5pPr>
              <a:defRPr sz="1100"/>
            </a:lvl5pPr>
          </a:lstStyle>
          <a:p>
            <a:pPr lvl="0"/>
            <a:r>
              <a:rPr lang="en-US" dirty="0" smtClean="0"/>
              <a:t>Click to edit Master text styles</a:t>
            </a:r>
          </a:p>
        </p:txBody>
      </p:sp>
      <p:sp>
        <p:nvSpPr>
          <p:cNvPr id="8" name="Content Placeholder 2"/>
          <p:cNvSpPr>
            <a:spLocks noGrp="1"/>
          </p:cNvSpPr>
          <p:nvPr>
            <p:ph idx="13"/>
          </p:nvPr>
        </p:nvSpPr>
        <p:spPr>
          <a:xfrm>
            <a:off x="2337459" y="3663539"/>
            <a:ext cx="6349339" cy="1229095"/>
          </a:xfrm>
        </p:spPr>
        <p:txBody>
          <a:bodyPr>
            <a:normAutofit/>
          </a:bodyPr>
          <a:lstStyle>
            <a:lvl1pPr>
              <a:defRPr sz="2000"/>
            </a:lvl1pPr>
          </a:lstStyle>
          <a:p>
            <a:pPr lvl="0"/>
            <a:r>
              <a:rPr lang="en-US" dirty="0" smtClean="0"/>
              <a:t>Click to edit Master text styles</a:t>
            </a:r>
          </a:p>
        </p:txBody>
      </p:sp>
      <p:sp>
        <p:nvSpPr>
          <p:cNvPr id="9" name="Content Placeholder 2"/>
          <p:cNvSpPr>
            <a:spLocks noGrp="1"/>
          </p:cNvSpPr>
          <p:nvPr>
            <p:ph idx="14"/>
          </p:nvPr>
        </p:nvSpPr>
        <p:spPr>
          <a:xfrm>
            <a:off x="6934224" y="2369718"/>
            <a:ext cx="1727860" cy="1181055"/>
          </a:xfrm>
        </p:spPr>
        <p:txBody>
          <a:bodyPr>
            <a:noAutofit/>
          </a:bodyPr>
          <a:lstStyle>
            <a:lvl1pPr>
              <a:defRPr sz="1600"/>
            </a:lvl1pPr>
            <a:lvl2pPr>
              <a:defRPr sz="1400"/>
            </a:lvl2pPr>
            <a:lvl3pPr>
              <a:defRPr sz="1200"/>
            </a:lvl3pPr>
            <a:lvl4pPr>
              <a:defRPr sz="1100"/>
            </a:lvl4pPr>
            <a:lvl5pPr>
              <a:defRPr sz="1100"/>
            </a:lvl5pPr>
          </a:lstStyle>
          <a:p>
            <a:pPr lvl="0"/>
            <a:r>
              <a:rPr lang="en-US" dirty="0" smtClean="0"/>
              <a:t>Click to edit Master text styles</a:t>
            </a:r>
          </a:p>
        </p:txBody>
      </p:sp>
      <p:sp>
        <p:nvSpPr>
          <p:cNvPr id="10" name="Content Placeholder 2"/>
          <p:cNvSpPr>
            <a:spLocks noGrp="1"/>
          </p:cNvSpPr>
          <p:nvPr>
            <p:ph idx="15"/>
          </p:nvPr>
        </p:nvSpPr>
        <p:spPr>
          <a:xfrm>
            <a:off x="459178" y="2369718"/>
            <a:ext cx="6349339" cy="1207322"/>
          </a:xfrm>
        </p:spPr>
        <p:txBody>
          <a:bodyPr>
            <a:normAutofit/>
          </a:bodyPr>
          <a:lstStyle>
            <a:lvl1pPr>
              <a:defRPr sz="2000"/>
            </a:lvl1pPr>
          </a:lstStyle>
          <a:p>
            <a:pPr lvl="0"/>
            <a:r>
              <a:rPr lang="en-US" dirty="0" smtClean="0"/>
              <a:t>Click to edit Master text styles</a:t>
            </a:r>
          </a:p>
        </p:txBody>
      </p:sp>
      <p:sp>
        <p:nvSpPr>
          <p:cNvPr id="11" name="Content Placeholder 2"/>
          <p:cNvSpPr>
            <a:spLocks noGrp="1"/>
          </p:cNvSpPr>
          <p:nvPr>
            <p:ph idx="16"/>
          </p:nvPr>
        </p:nvSpPr>
        <p:spPr>
          <a:xfrm>
            <a:off x="6958940" y="4982127"/>
            <a:ext cx="1727860" cy="1181055"/>
          </a:xfrm>
        </p:spPr>
        <p:txBody>
          <a:bodyPr>
            <a:noAutofit/>
          </a:bodyPr>
          <a:lstStyle>
            <a:lvl1pPr>
              <a:defRPr sz="1600"/>
            </a:lvl1pPr>
            <a:lvl2pPr>
              <a:defRPr sz="1400"/>
            </a:lvl2pPr>
            <a:lvl3pPr>
              <a:defRPr sz="1200"/>
            </a:lvl3pPr>
            <a:lvl4pPr>
              <a:defRPr sz="1100"/>
            </a:lvl4pPr>
            <a:lvl5pPr>
              <a:defRPr sz="1100"/>
            </a:lvl5pPr>
          </a:lstStyle>
          <a:p>
            <a:pPr lvl="0"/>
            <a:r>
              <a:rPr lang="en-US" dirty="0" smtClean="0"/>
              <a:t>Click to edit Master text styles</a:t>
            </a:r>
          </a:p>
        </p:txBody>
      </p:sp>
      <p:sp>
        <p:nvSpPr>
          <p:cNvPr id="12" name="Content Placeholder 2"/>
          <p:cNvSpPr>
            <a:spLocks noGrp="1"/>
          </p:cNvSpPr>
          <p:nvPr>
            <p:ph idx="17"/>
          </p:nvPr>
        </p:nvSpPr>
        <p:spPr>
          <a:xfrm>
            <a:off x="483894" y="4982127"/>
            <a:ext cx="6349339" cy="1207322"/>
          </a:xfrm>
        </p:spPr>
        <p:txBody>
          <a:bodyPr>
            <a:normAutofit/>
          </a:bodyPr>
          <a:lstStyle>
            <a:lvl1pPr>
              <a:defRPr sz="2000"/>
            </a:lvl1pPr>
          </a:lstStyle>
          <a:p>
            <a:pPr lvl="0"/>
            <a:r>
              <a:rPr lang="en-US" dirty="0" smtClean="0"/>
              <a:t>Click to edit Master text styles</a:t>
            </a:r>
          </a:p>
        </p:txBody>
      </p:sp>
    </p:spTree>
    <p:extLst>
      <p:ext uri="{BB962C8B-B14F-4D97-AF65-F5344CB8AC3E}">
        <p14:creationId xmlns:p14="http://schemas.microsoft.com/office/powerpoint/2010/main" val="1887700831"/>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ummary - Inline">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033846"/>
            <a:ext cx="1727860" cy="1237016"/>
          </a:xfrm>
        </p:spPr>
        <p:txBody>
          <a:bodyPr>
            <a:noAutofit/>
          </a:bodyPr>
          <a:lstStyle>
            <a:lvl1pPr>
              <a:defRPr sz="1600"/>
            </a:lvl1pPr>
            <a:lvl2pPr>
              <a:defRPr sz="1400"/>
            </a:lvl2pPr>
            <a:lvl3pPr>
              <a:defRPr sz="1200"/>
            </a:lvl3pPr>
            <a:lvl4pPr>
              <a:defRPr sz="1100"/>
            </a:lvl4pPr>
            <a:lvl5pPr>
              <a:defRPr sz="1100"/>
            </a:lvl5pPr>
          </a:lstStyle>
          <a:p>
            <a:pPr lvl="0"/>
            <a:r>
              <a:rPr lang="en-US" dirty="0" smtClean="0"/>
              <a:t>Click to edit Master text styles</a:t>
            </a:r>
          </a:p>
        </p:txBody>
      </p:sp>
      <p:sp>
        <p:nvSpPr>
          <p:cNvPr id="4" name="Slide Number Placeholder 3"/>
          <p:cNvSpPr>
            <a:spLocks noGrp="1"/>
          </p:cNvSpPr>
          <p:nvPr>
            <p:ph type="sldNum" sz="quarter" idx="10"/>
          </p:nvPr>
        </p:nvSpPr>
        <p:spPr/>
        <p:txBody>
          <a:bodyPr/>
          <a:lstStyle/>
          <a:p>
            <a:fld id="{0A9724E5-0A80-3C41-8955-F8E17D92E2DB}" type="slidenum">
              <a:rPr lang="en-US" smtClean="0"/>
              <a:pPr/>
              <a:t>‹#›</a:t>
            </a:fld>
            <a:endParaRPr lang="en-US" dirty="0"/>
          </a:p>
        </p:txBody>
      </p:sp>
      <p:sp>
        <p:nvSpPr>
          <p:cNvPr id="5" name="Title 4"/>
          <p:cNvSpPr>
            <a:spLocks noGrp="1"/>
          </p:cNvSpPr>
          <p:nvPr>
            <p:ph type="title"/>
          </p:nvPr>
        </p:nvSpPr>
        <p:spPr/>
        <p:txBody>
          <a:bodyPr/>
          <a:lstStyle/>
          <a:p>
            <a:r>
              <a:rPr lang="en-US" dirty="0" smtClean="0"/>
              <a:t>Click to edit Master title style</a:t>
            </a:r>
            <a:endParaRPr lang="en-US" dirty="0"/>
          </a:p>
        </p:txBody>
      </p:sp>
      <p:sp>
        <p:nvSpPr>
          <p:cNvPr id="6" name="Content Placeholder 2"/>
          <p:cNvSpPr>
            <a:spLocks noGrp="1"/>
          </p:cNvSpPr>
          <p:nvPr>
            <p:ph idx="11"/>
          </p:nvPr>
        </p:nvSpPr>
        <p:spPr>
          <a:xfrm>
            <a:off x="2337459" y="1055619"/>
            <a:ext cx="6349339" cy="1215243"/>
          </a:xfrm>
        </p:spPr>
        <p:txBody>
          <a:bodyPr>
            <a:normAutofit/>
          </a:bodyPr>
          <a:lstStyle>
            <a:lvl1pPr>
              <a:defRPr sz="2000"/>
            </a:lvl1pPr>
          </a:lstStyle>
          <a:p>
            <a:pPr lvl="0"/>
            <a:r>
              <a:rPr lang="en-US" dirty="0" smtClean="0"/>
              <a:t>Click to edit Master text styles</a:t>
            </a:r>
          </a:p>
        </p:txBody>
      </p:sp>
      <p:sp>
        <p:nvSpPr>
          <p:cNvPr id="7" name="Content Placeholder 2"/>
          <p:cNvSpPr>
            <a:spLocks noGrp="1"/>
          </p:cNvSpPr>
          <p:nvPr>
            <p:ph idx="12"/>
          </p:nvPr>
        </p:nvSpPr>
        <p:spPr>
          <a:xfrm>
            <a:off x="457200" y="3663539"/>
            <a:ext cx="1727860" cy="1229095"/>
          </a:xfrm>
        </p:spPr>
        <p:txBody>
          <a:bodyPr>
            <a:noAutofit/>
          </a:bodyPr>
          <a:lstStyle>
            <a:lvl1pPr>
              <a:defRPr sz="1600"/>
            </a:lvl1pPr>
            <a:lvl2pPr>
              <a:defRPr sz="1400"/>
            </a:lvl2pPr>
            <a:lvl3pPr>
              <a:defRPr sz="1200"/>
            </a:lvl3pPr>
            <a:lvl4pPr>
              <a:defRPr sz="1100"/>
            </a:lvl4pPr>
            <a:lvl5pPr>
              <a:defRPr sz="1100"/>
            </a:lvl5pPr>
          </a:lstStyle>
          <a:p>
            <a:pPr lvl="0"/>
            <a:r>
              <a:rPr lang="en-US" dirty="0" smtClean="0"/>
              <a:t>Click to edit Master text styles</a:t>
            </a:r>
          </a:p>
        </p:txBody>
      </p:sp>
      <p:sp>
        <p:nvSpPr>
          <p:cNvPr id="8" name="Content Placeholder 2"/>
          <p:cNvSpPr>
            <a:spLocks noGrp="1"/>
          </p:cNvSpPr>
          <p:nvPr>
            <p:ph idx="13"/>
          </p:nvPr>
        </p:nvSpPr>
        <p:spPr>
          <a:xfrm>
            <a:off x="2337459" y="3663539"/>
            <a:ext cx="6349339" cy="1229095"/>
          </a:xfrm>
        </p:spPr>
        <p:txBody>
          <a:bodyPr>
            <a:normAutofit/>
          </a:bodyPr>
          <a:lstStyle>
            <a:lvl1pPr>
              <a:defRPr sz="2000"/>
            </a:lvl1pPr>
          </a:lstStyle>
          <a:p>
            <a:pPr lvl="0"/>
            <a:r>
              <a:rPr lang="en-US" dirty="0" smtClean="0"/>
              <a:t>Click to edit Master text styles</a:t>
            </a:r>
          </a:p>
        </p:txBody>
      </p:sp>
      <p:sp>
        <p:nvSpPr>
          <p:cNvPr id="9" name="Content Placeholder 2"/>
          <p:cNvSpPr>
            <a:spLocks noGrp="1"/>
          </p:cNvSpPr>
          <p:nvPr>
            <p:ph idx="14"/>
          </p:nvPr>
        </p:nvSpPr>
        <p:spPr>
          <a:xfrm>
            <a:off x="457200" y="2403199"/>
            <a:ext cx="1727860" cy="1181055"/>
          </a:xfrm>
        </p:spPr>
        <p:txBody>
          <a:bodyPr>
            <a:noAutofit/>
          </a:bodyPr>
          <a:lstStyle>
            <a:lvl1pPr>
              <a:defRPr sz="1600"/>
            </a:lvl1pPr>
            <a:lvl2pPr>
              <a:defRPr sz="1400"/>
            </a:lvl2pPr>
            <a:lvl3pPr>
              <a:defRPr sz="1200"/>
            </a:lvl3pPr>
            <a:lvl4pPr>
              <a:defRPr sz="1100"/>
            </a:lvl4pPr>
            <a:lvl5pPr>
              <a:defRPr sz="1100"/>
            </a:lvl5pPr>
          </a:lstStyle>
          <a:p>
            <a:pPr lvl="0"/>
            <a:r>
              <a:rPr lang="en-US" dirty="0" smtClean="0"/>
              <a:t>Click to edit Master text styles</a:t>
            </a:r>
          </a:p>
        </p:txBody>
      </p:sp>
      <p:sp>
        <p:nvSpPr>
          <p:cNvPr id="10" name="Content Placeholder 2"/>
          <p:cNvSpPr>
            <a:spLocks noGrp="1"/>
          </p:cNvSpPr>
          <p:nvPr>
            <p:ph idx="15"/>
          </p:nvPr>
        </p:nvSpPr>
        <p:spPr>
          <a:xfrm>
            <a:off x="2337461" y="2374102"/>
            <a:ext cx="6349339" cy="1207322"/>
          </a:xfrm>
        </p:spPr>
        <p:txBody>
          <a:bodyPr>
            <a:normAutofit/>
          </a:bodyPr>
          <a:lstStyle>
            <a:lvl1pPr>
              <a:defRPr sz="2000"/>
            </a:lvl1pPr>
          </a:lstStyle>
          <a:p>
            <a:pPr lvl="0"/>
            <a:r>
              <a:rPr lang="en-US" dirty="0" smtClean="0"/>
              <a:t>Click to edit Master text styles</a:t>
            </a:r>
          </a:p>
        </p:txBody>
      </p:sp>
      <p:sp>
        <p:nvSpPr>
          <p:cNvPr id="11" name="Content Placeholder 2"/>
          <p:cNvSpPr>
            <a:spLocks noGrp="1"/>
          </p:cNvSpPr>
          <p:nvPr>
            <p:ph idx="16"/>
          </p:nvPr>
        </p:nvSpPr>
        <p:spPr>
          <a:xfrm>
            <a:off x="457200" y="4982127"/>
            <a:ext cx="1727860" cy="1181055"/>
          </a:xfrm>
        </p:spPr>
        <p:txBody>
          <a:bodyPr>
            <a:noAutofit/>
          </a:bodyPr>
          <a:lstStyle>
            <a:lvl1pPr>
              <a:defRPr sz="1600"/>
            </a:lvl1pPr>
            <a:lvl2pPr>
              <a:defRPr sz="1400"/>
            </a:lvl2pPr>
            <a:lvl3pPr>
              <a:defRPr sz="1200"/>
            </a:lvl3pPr>
            <a:lvl4pPr>
              <a:defRPr sz="1100"/>
            </a:lvl4pPr>
            <a:lvl5pPr>
              <a:defRPr sz="1100"/>
            </a:lvl5pPr>
          </a:lstStyle>
          <a:p>
            <a:pPr lvl="0"/>
            <a:r>
              <a:rPr lang="en-US" dirty="0" smtClean="0"/>
              <a:t>Click to edit Master text styles</a:t>
            </a:r>
          </a:p>
        </p:txBody>
      </p:sp>
      <p:sp>
        <p:nvSpPr>
          <p:cNvPr id="12" name="Content Placeholder 2"/>
          <p:cNvSpPr>
            <a:spLocks noGrp="1"/>
          </p:cNvSpPr>
          <p:nvPr>
            <p:ph idx="17"/>
          </p:nvPr>
        </p:nvSpPr>
        <p:spPr>
          <a:xfrm>
            <a:off x="2337459" y="4982127"/>
            <a:ext cx="6349339" cy="1207322"/>
          </a:xfrm>
        </p:spPr>
        <p:txBody>
          <a:bodyPr>
            <a:normAutofit/>
          </a:bodyPr>
          <a:lstStyle>
            <a:lvl1pPr>
              <a:defRPr sz="2000"/>
            </a:lvl1pPr>
          </a:lstStyle>
          <a:p>
            <a:pPr lvl="0"/>
            <a:r>
              <a:rPr lang="en-US" dirty="0" smtClean="0"/>
              <a:t>Click to edit Master text styles</a:t>
            </a:r>
          </a:p>
        </p:txBody>
      </p:sp>
    </p:spTree>
    <p:extLst>
      <p:ext uri="{BB962C8B-B14F-4D97-AF65-F5344CB8AC3E}">
        <p14:creationId xmlns:p14="http://schemas.microsoft.com/office/powerpoint/2010/main" val="3918371314"/>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Deal Review Results">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080655"/>
            <a:ext cx="8229600" cy="3230088"/>
          </a:xfrm>
        </p:spPr>
        <p:txBody>
          <a:bodyPr>
            <a:normAutofit/>
          </a:bodyPr>
          <a:lstStyle>
            <a:lvl1pPr>
              <a:defRPr sz="2000">
                <a:solidFill>
                  <a:srgbClr val="F87F00"/>
                </a:solidFill>
              </a:defRPr>
            </a:lvl1pPr>
            <a:lvl2pPr>
              <a:defRPr sz="1800"/>
            </a:lvl2pPr>
            <a:lvl3pPr>
              <a:defRPr sz="1600"/>
            </a:lvl3pPr>
            <a:lvl4pPr>
              <a:defRPr sz="1400"/>
            </a:lvl4pPr>
            <a:lvl5pPr>
              <a:defRPr sz="14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Slide Number Placeholder 3"/>
          <p:cNvSpPr>
            <a:spLocks noGrp="1"/>
          </p:cNvSpPr>
          <p:nvPr>
            <p:ph type="sldNum" sz="quarter" idx="10"/>
          </p:nvPr>
        </p:nvSpPr>
        <p:spPr/>
        <p:txBody>
          <a:bodyPr/>
          <a:lstStyle/>
          <a:p>
            <a:fld id="{0A9724E5-0A80-3C41-8955-F8E17D92E2DB}" type="slidenum">
              <a:rPr lang="en-US" smtClean="0"/>
              <a:pPr/>
              <a:t>‹#›</a:t>
            </a:fld>
            <a:endParaRPr lang="en-US" dirty="0"/>
          </a:p>
        </p:txBody>
      </p:sp>
      <p:sp>
        <p:nvSpPr>
          <p:cNvPr id="5" name="Title 4"/>
          <p:cNvSpPr>
            <a:spLocks noGrp="1"/>
          </p:cNvSpPr>
          <p:nvPr>
            <p:ph type="title"/>
          </p:nvPr>
        </p:nvSpPr>
        <p:spPr/>
        <p:txBody>
          <a:bodyPr/>
          <a:lstStyle/>
          <a:p>
            <a:r>
              <a:rPr lang="en-US" smtClean="0"/>
              <a:t>Click to edit Master title style</a:t>
            </a:r>
            <a:endParaRPr lang="en-US" dirty="0"/>
          </a:p>
        </p:txBody>
      </p:sp>
      <p:sp>
        <p:nvSpPr>
          <p:cNvPr id="8" name="Snip Diagonal Corner Rectangle 7"/>
          <p:cNvSpPr/>
          <p:nvPr userDrawn="1"/>
        </p:nvSpPr>
        <p:spPr>
          <a:xfrm>
            <a:off x="457200" y="4282930"/>
            <a:ext cx="8318665" cy="1983179"/>
          </a:xfrm>
          <a:prstGeom prst="snip2DiagRect">
            <a:avLst/>
          </a:prstGeom>
          <a:noFill/>
          <a:ln w="1905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911711394"/>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5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080655"/>
            <a:ext cx="8229600" cy="3230088"/>
          </a:xfrm>
        </p:spPr>
        <p:txBody>
          <a:bodyPr>
            <a:normAutofit/>
          </a:bodyPr>
          <a:lstStyle>
            <a:lvl1pPr>
              <a:defRPr sz="2000">
                <a:solidFill>
                  <a:srgbClr val="F87F00"/>
                </a:solidFill>
              </a:defRPr>
            </a:lvl1pPr>
            <a:lvl2pPr>
              <a:defRPr sz="1800"/>
            </a:lvl2pPr>
            <a:lvl3pPr>
              <a:defRPr sz="1600"/>
            </a:lvl3pPr>
            <a:lvl4pPr>
              <a:defRPr sz="1400"/>
            </a:lvl4pPr>
            <a:lvl5pPr>
              <a:defRPr sz="14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Slide Number Placeholder 3"/>
          <p:cNvSpPr>
            <a:spLocks noGrp="1"/>
          </p:cNvSpPr>
          <p:nvPr>
            <p:ph type="sldNum" sz="quarter" idx="10"/>
          </p:nvPr>
        </p:nvSpPr>
        <p:spPr/>
        <p:txBody>
          <a:bodyPr/>
          <a:lstStyle/>
          <a:p>
            <a:fld id="{0A9724E5-0A80-3C41-8955-F8E17D92E2DB}" type="slidenum">
              <a:rPr lang="en-US" smtClean="0"/>
              <a:pPr/>
              <a:t>‹#›</a:t>
            </a:fld>
            <a:endParaRPr lang="en-US" dirty="0"/>
          </a:p>
        </p:txBody>
      </p:sp>
      <p:sp>
        <p:nvSpPr>
          <p:cNvPr id="5" name="Title 4"/>
          <p:cNvSpPr>
            <a:spLocks noGrp="1"/>
          </p:cNvSpPr>
          <p:nvPr>
            <p:ph type="title"/>
          </p:nvPr>
        </p:nvSpPr>
        <p:spPr/>
        <p:txBody>
          <a:bodyPr/>
          <a:lstStyle/>
          <a:p>
            <a:r>
              <a:rPr lang="en-US" smtClean="0"/>
              <a:t>Click to edit Master title style</a:t>
            </a:r>
            <a:endParaRPr lang="en-US" dirty="0"/>
          </a:p>
        </p:txBody>
      </p:sp>
      <p:sp>
        <p:nvSpPr>
          <p:cNvPr id="6" name="Content Placeholder 2"/>
          <p:cNvSpPr>
            <a:spLocks noGrp="1"/>
          </p:cNvSpPr>
          <p:nvPr>
            <p:ph idx="11"/>
          </p:nvPr>
        </p:nvSpPr>
        <p:spPr>
          <a:xfrm>
            <a:off x="457200" y="4310743"/>
            <a:ext cx="8229600" cy="1959428"/>
          </a:xfrm>
        </p:spPr>
        <p:txBody>
          <a:bodyPr>
            <a:normAutofit/>
          </a:bodyPr>
          <a:lstStyle>
            <a:lvl1pPr>
              <a:defRPr sz="2000">
                <a:solidFill>
                  <a:srgbClr val="F87F00"/>
                </a:solidFill>
              </a:defRPr>
            </a:lvl1pPr>
            <a:lvl2pPr>
              <a:defRPr sz="1800"/>
            </a:lvl2pPr>
            <a:lvl3pPr>
              <a:defRPr sz="1600"/>
            </a:lvl3pPr>
            <a:lvl4pPr>
              <a:defRPr sz="1400"/>
            </a:lvl4pPr>
            <a:lvl5pPr>
              <a:defRPr sz="14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29431592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image" Target="../media/image1.jpeg"/><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24.xml"/><Relationship Id="rId7" Type="http://schemas.openxmlformats.org/officeDocument/2006/relationships/slideLayout" Target="../slideLayouts/slideLayout28.xml"/><Relationship Id="rId2" Type="http://schemas.openxmlformats.org/officeDocument/2006/relationships/slideLayout" Target="../slideLayouts/slideLayout23.xml"/><Relationship Id="rId1" Type="http://schemas.openxmlformats.org/officeDocument/2006/relationships/slideLayout" Target="../slideLayouts/slideLayout22.xml"/><Relationship Id="rId6" Type="http://schemas.openxmlformats.org/officeDocument/2006/relationships/slideLayout" Target="../slideLayouts/slideLayout27.xml"/><Relationship Id="rId5" Type="http://schemas.openxmlformats.org/officeDocument/2006/relationships/slideLayout" Target="../slideLayouts/slideLayout26.xml"/><Relationship Id="rId4" Type="http://schemas.openxmlformats.org/officeDocument/2006/relationships/slideLayout" Target="../slideLayouts/slideLayout25.xml"/><Relationship Id="rId9" Type="http://schemas.openxmlformats.org/officeDocument/2006/relationships/image" Target="../media/image1.jpeg"/></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31.xml"/><Relationship Id="rId7" Type="http://schemas.openxmlformats.org/officeDocument/2006/relationships/image" Target="../media/image1.jpeg"/><Relationship Id="rId2" Type="http://schemas.openxmlformats.org/officeDocument/2006/relationships/slideLayout" Target="../slideLayouts/slideLayout30.xml"/><Relationship Id="rId1" Type="http://schemas.openxmlformats.org/officeDocument/2006/relationships/slideLayout" Target="../slideLayouts/slideLayout29.xml"/><Relationship Id="rId6" Type="http://schemas.openxmlformats.org/officeDocument/2006/relationships/theme" Target="../theme/theme3.xml"/><Relationship Id="rId5" Type="http://schemas.openxmlformats.org/officeDocument/2006/relationships/slideLayout" Target="../slideLayouts/slideLayout33.xml"/><Relationship Id="rId4" Type="http://schemas.openxmlformats.org/officeDocument/2006/relationships/slideLayout" Target="../slideLayouts/slideLayout3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p:cNvSpPr/>
          <p:nvPr userDrawn="1"/>
        </p:nvSpPr>
        <p:spPr>
          <a:xfrm>
            <a:off x="0" y="0"/>
            <a:ext cx="9144000" cy="914400"/>
          </a:xfrm>
          <a:prstGeom prst="rect">
            <a:avLst/>
          </a:prstGeom>
          <a:solidFill>
            <a:srgbClr val="F77F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009097"/>
              </a:solidFill>
              <a:latin typeface="Arial"/>
            </a:endParaRPr>
          </a:p>
        </p:txBody>
      </p:sp>
      <p:sp>
        <p:nvSpPr>
          <p:cNvPr id="2" name="Title Placeholder 1"/>
          <p:cNvSpPr>
            <a:spLocks noGrp="1"/>
          </p:cNvSpPr>
          <p:nvPr userDrawn="1">
            <p:ph type="title"/>
          </p:nvPr>
        </p:nvSpPr>
        <p:spPr>
          <a:xfrm>
            <a:off x="457200" y="61278"/>
            <a:ext cx="8229600" cy="782637"/>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userDrawn="1">
            <p:ph type="body" idx="1"/>
          </p:nvPr>
        </p:nvSpPr>
        <p:spPr>
          <a:xfrm>
            <a:off x="457200" y="1264920"/>
            <a:ext cx="8229600" cy="4964990"/>
          </a:xfrm>
          <a:prstGeom prst="rect">
            <a:avLst/>
          </a:prstGeom>
          <a:noFill/>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Slide Number Placeholder 6"/>
          <p:cNvSpPr>
            <a:spLocks noGrp="1"/>
          </p:cNvSpPr>
          <p:nvPr userDrawn="1">
            <p:ph type="sldNum" sz="quarter" idx="4"/>
          </p:nvPr>
        </p:nvSpPr>
        <p:spPr>
          <a:xfrm>
            <a:off x="8686800" y="6319188"/>
            <a:ext cx="367503" cy="338511"/>
          </a:xfrm>
          <a:prstGeom prst="rect">
            <a:avLst/>
          </a:prstGeom>
        </p:spPr>
        <p:txBody>
          <a:bodyPr vert="horz" lIns="91440" tIns="45720" rIns="91440" bIns="45720" rtlCol="0" anchor="ctr"/>
          <a:lstStyle>
            <a:lvl1pPr algn="ctr">
              <a:defRPr sz="800">
                <a:solidFill>
                  <a:srgbClr val="5C5C5C"/>
                </a:solidFill>
                <a:latin typeface="Arial" pitchFamily="34" charset="0"/>
                <a:cs typeface="Arial" pitchFamily="34" charset="0"/>
              </a:defRPr>
            </a:lvl1pPr>
          </a:lstStyle>
          <a:p>
            <a:fld id="{0A9724E5-0A80-3C41-8955-F8E17D92E2DB}" type="slidenum">
              <a:rPr lang="en-US" smtClean="0"/>
              <a:pPr/>
              <a:t>‹#›</a:t>
            </a:fld>
            <a:endParaRPr lang="en-US" dirty="0"/>
          </a:p>
        </p:txBody>
      </p:sp>
      <p:pic>
        <p:nvPicPr>
          <p:cNvPr id="11" name="Picture 10" descr="vested_UT_rgb_300dpi.jpg"/>
          <p:cNvPicPr>
            <a:picLocks noChangeAspect="1"/>
          </p:cNvPicPr>
          <p:nvPr userDrawn="1"/>
        </p:nvPicPr>
        <p:blipFill>
          <a:blip r:embed="rId23" cstate="screen">
            <a:extLst>
              <a:ext uri="{28A0092B-C50C-407E-A947-70E740481C1C}">
                <a14:useLocalDpi xmlns:a14="http://schemas.microsoft.com/office/drawing/2010/main"/>
              </a:ext>
            </a:extLst>
          </a:blip>
          <a:stretch>
            <a:fillRect/>
          </a:stretch>
        </p:blipFill>
        <p:spPr>
          <a:xfrm>
            <a:off x="5713476" y="6319188"/>
            <a:ext cx="2973324" cy="374904"/>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715" r:id="rId2"/>
    <p:sldLayoutId id="2147483650" r:id="rId3"/>
    <p:sldLayoutId id="2147483703" r:id="rId4"/>
    <p:sldLayoutId id="2147483704" r:id="rId5"/>
    <p:sldLayoutId id="2147483705" r:id="rId6"/>
    <p:sldLayoutId id="2147483706" r:id="rId7"/>
    <p:sldLayoutId id="2147483707" r:id="rId8"/>
    <p:sldLayoutId id="2147483708" r:id="rId9"/>
    <p:sldLayoutId id="2147483713" r:id="rId10"/>
    <p:sldLayoutId id="2147483651" r:id="rId11"/>
    <p:sldLayoutId id="2147483709" r:id="rId12"/>
    <p:sldLayoutId id="2147483652" r:id="rId13"/>
    <p:sldLayoutId id="2147483710" r:id="rId14"/>
    <p:sldLayoutId id="2147483653" r:id="rId15"/>
    <p:sldLayoutId id="2147483654" r:id="rId16"/>
    <p:sldLayoutId id="2147483723" r:id="rId17"/>
    <p:sldLayoutId id="2147483724" r:id="rId18"/>
    <p:sldLayoutId id="2147483677" r:id="rId19"/>
    <p:sldLayoutId id="2147483711" r:id="rId20"/>
    <p:sldLayoutId id="2147483714" r:id="rId21"/>
  </p:sldLayoutIdLst>
  <p:timing>
    <p:tnLst>
      <p:par>
        <p:cTn id="1" dur="indefinite" restart="never" nodeType="tmRoot"/>
      </p:par>
    </p:tnLst>
  </p:timing>
  <p:hf hdr="0" ftr="0" dt="0"/>
  <p:txStyles>
    <p:titleStyle>
      <a:lvl1pPr algn="l" defTabSz="457200" rtl="0" eaLnBrk="1" latinLnBrk="0" hangingPunct="1">
        <a:spcBef>
          <a:spcPct val="0"/>
        </a:spcBef>
        <a:buNone/>
        <a:defRPr sz="3200" kern="1200">
          <a:solidFill>
            <a:srgbClr val="FFFFFF"/>
          </a:solidFill>
          <a:latin typeface="Arial"/>
          <a:ea typeface="+mj-ea"/>
          <a:cs typeface="Arial"/>
        </a:defRPr>
      </a:lvl1pPr>
    </p:titleStyle>
    <p:bodyStyle>
      <a:lvl1pPr marL="342900" indent="-342900" algn="l" defTabSz="457200" rtl="0" eaLnBrk="1" latinLnBrk="0" hangingPunct="1">
        <a:spcBef>
          <a:spcPct val="20000"/>
        </a:spcBef>
        <a:buFont typeface="Arial"/>
        <a:buChar char="•"/>
        <a:defRPr sz="2800" kern="1200">
          <a:solidFill>
            <a:srgbClr val="5C5C5C"/>
          </a:solidFill>
          <a:latin typeface="Arial"/>
          <a:ea typeface="+mn-ea"/>
          <a:cs typeface="Arial"/>
        </a:defRPr>
      </a:lvl1pPr>
      <a:lvl2pPr marL="742950" indent="-285750" algn="l" defTabSz="457200" rtl="0" eaLnBrk="1" latinLnBrk="0" hangingPunct="1">
        <a:spcBef>
          <a:spcPct val="20000"/>
        </a:spcBef>
        <a:buFont typeface="Arial"/>
        <a:buChar char="–"/>
        <a:defRPr sz="2400" kern="1200">
          <a:solidFill>
            <a:srgbClr val="5C5C5C"/>
          </a:solidFill>
          <a:latin typeface="Arial"/>
          <a:ea typeface="+mn-ea"/>
          <a:cs typeface="Arial"/>
        </a:defRPr>
      </a:lvl2pPr>
      <a:lvl3pPr marL="1143000" indent="-228600" algn="l" defTabSz="457200" rtl="0" eaLnBrk="1" latinLnBrk="0" hangingPunct="1">
        <a:spcBef>
          <a:spcPct val="20000"/>
        </a:spcBef>
        <a:buFont typeface="Arial"/>
        <a:buChar char="•"/>
        <a:defRPr sz="2000" kern="1200">
          <a:solidFill>
            <a:srgbClr val="5C5C5C"/>
          </a:solidFill>
          <a:latin typeface="Arial"/>
          <a:ea typeface="+mn-ea"/>
          <a:cs typeface="Arial"/>
        </a:defRPr>
      </a:lvl3pPr>
      <a:lvl4pPr marL="1600200" indent="-228600" algn="l" defTabSz="457200" rtl="0" eaLnBrk="1" latinLnBrk="0" hangingPunct="1">
        <a:spcBef>
          <a:spcPct val="20000"/>
        </a:spcBef>
        <a:buFont typeface="Arial"/>
        <a:buChar char="–"/>
        <a:defRPr sz="1800" kern="1200">
          <a:solidFill>
            <a:srgbClr val="5C5C5C"/>
          </a:solidFill>
          <a:latin typeface="Arial"/>
          <a:ea typeface="+mn-ea"/>
          <a:cs typeface="Arial"/>
        </a:defRPr>
      </a:lvl4pPr>
      <a:lvl5pPr marL="2057400" indent="-228600" algn="l" defTabSz="457200" rtl="0" eaLnBrk="1" latinLnBrk="0" hangingPunct="1">
        <a:spcBef>
          <a:spcPct val="20000"/>
        </a:spcBef>
        <a:buFont typeface="Arial"/>
        <a:buChar char="•"/>
        <a:defRPr sz="1800" i="1" kern="1200">
          <a:solidFill>
            <a:srgbClr val="5C5C5C"/>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 name="Rectangle 9"/>
          <p:cNvSpPr/>
          <p:nvPr userDrawn="1"/>
        </p:nvSpPr>
        <p:spPr>
          <a:xfrm>
            <a:off x="0" y="-1"/>
            <a:ext cx="9144000" cy="914400"/>
          </a:xfrm>
          <a:prstGeom prst="rect">
            <a:avLst/>
          </a:prstGeom>
          <a:solidFill>
            <a:srgbClr val="5C5C5C"/>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Arial"/>
            </a:endParaRPr>
          </a:p>
        </p:txBody>
      </p:sp>
      <p:sp>
        <p:nvSpPr>
          <p:cNvPr id="2" name="Title Placeholder 1"/>
          <p:cNvSpPr>
            <a:spLocks noGrp="1"/>
          </p:cNvSpPr>
          <p:nvPr userDrawn="1">
            <p:ph type="title"/>
          </p:nvPr>
        </p:nvSpPr>
        <p:spPr>
          <a:xfrm>
            <a:off x="457200" y="76518"/>
            <a:ext cx="8229600" cy="782637"/>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userDrawn="1">
            <p:ph type="body" idx="1"/>
          </p:nvPr>
        </p:nvSpPr>
        <p:spPr>
          <a:xfrm>
            <a:off x="457200" y="1264920"/>
            <a:ext cx="8229600" cy="503811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4" name="Slide Number Placeholder 6"/>
          <p:cNvSpPr>
            <a:spLocks noGrp="1"/>
          </p:cNvSpPr>
          <p:nvPr>
            <p:ph type="sldNum" sz="quarter" idx="4"/>
          </p:nvPr>
        </p:nvSpPr>
        <p:spPr>
          <a:xfrm>
            <a:off x="8686800" y="6319188"/>
            <a:ext cx="367503" cy="338511"/>
          </a:xfrm>
          <a:prstGeom prst="rect">
            <a:avLst/>
          </a:prstGeom>
        </p:spPr>
        <p:txBody>
          <a:bodyPr vert="horz" lIns="91440" tIns="45720" rIns="91440" bIns="45720" rtlCol="0" anchor="ctr"/>
          <a:lstStyle>
            <a:lvl1pPr algn="ctr">
              <a:defRPr sz="800">
                <a:solidFill>
                  <a:srgbClr val="5C5C5C"/>
                </a:solidFill>
                <a:latin typeface="Arial" pitchFamily="34" charset="0"/>
                <a:cs typeface="Arial" pitchFamily="34" charset="0"/>
              </a:defRPr>
            </a:lvl1pPr>
          </a:lstStyle>
          <a:p>
            <a:fld id="{0A9724E5-0A80-3C41-8955-F8E17D92E2DB}" type="slidenum">
              <a:rPr lang="en-US" smtClean="0"/>
              <a:pPr/>
              <a:t>‹#›</a:t>
            </a:fld>
            <a:endParaRPr lang="en-US" dirty="0"/>
          </a:p>
        </p:txBody>
      </p:sp>
      <p:pic>
        <p:nvPicPr>
          <p:cNvPr id="15" name="Picture 14" descr="vested_UT_rgb_300dpi.jpg"/>
          <p:cNvPicPr>
            <a:picLocks noChangeAspect="1"/>
          </p:cNvPicPr>
          <p:nvPr userDrawn="1"/>
        </p:nvPicPr>
        <p:blipFill>
          <a:blip r:embed="rId9" cstate="screen">
            <a:extLst>
              <a:ext uri="{28A0092B-C50C-407E-A947-70E740481C1C}">
                <a14:useLocalDpi xmlns:a14="http://schemas.microsoft.com/office/drawing/2010/main"/>
              </a:ext>
            </a:extLst>
          </a:blip>
          <a:stretch>
            <a:fillRect/>
          </a:stretch>
        </p:blipFill>
        <p:spPr>
          <a:xfrm>
            <a:off x="5713476" y="6319188"/>
            <a:ext cx="2973324" cy="374904"/>
          </a:xfrm>
          <a:prstGeom prst="rect">
            <a:avLst/>
          </a:prstGeom>
        </p:spPr>
      </p:pic>
    </p:spTree>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5" r:id="rId7"/>
  </p:sldLayoutIdLst>
  <p:timing>
    <p:tnLst>
      <p:par>
        <p:cTn id="1" dur="indefinite" restart="never" nodeType="tmRoot"/>
      </p:par>
    </p:tnLst>
  </p:timing>
  <p:hf hdr="0" ftr="0" dt="0"/>
  <p:txStyles>
    <p:titleStyle>
      <a:lvl1pPr algn="l" defTabSz="457200" rtl="0" eaLnBrk="1" latinLnBrk="0" hangingPunct="1">
        <a:spcBef>
          <a:spcPct val="0"/>
        </a:spcBef>
        <a:buNone/>
        <a:defRPr sz="3200" kern="1200">
          <a:solidFill>
            <a:srgbClr val="FFFFFF"/>
          </a:solidFill>
          <a:latin typeface="Arial"/>
          <a:ea typeface="+mj-ea"/>
          <a:cs typeface="Arial"/>
        </a:defRPr>
      </a:lvl1pPr>
    </p:titleStyle>
    <p:bodyStyle>
      <a:lvl1pPr marL="342900" indent="-342900" algn="l" defTabSz="457200" rtl="0" eaLnBrk="1" latinLnBrk="0" hangingPunct="1">
        <a:spcBef>
          <a:spcPct val="20000"/>
        </a:spcBef>
        <a:buFont typeface="Arial"/>
        <a:buChar char="•"/>
        <a:defRPr sz="2800" kern="1200">
          <a:solidFill>
            <a:srgbClr val="5C5C5C"/>
          </a:solidFill>
          <a:latin typeface="Arial"/>
          <a:ea typeface="+mn-ea"/>
          <a:cs typeface="Arial"/>
        </a:defRPr>
      </a:lvl1pPr>
      <a:lvl2pPr marL="742950" indent="-285750" algn="l" defTabSz="457200" rtl="0" eaLnBrk="1" latinLnBrk="0" hangingPunct="1">
        <a:spcBef>
          <a:spcPct val="20000"/>
        </a:spcBef>
        <a:buFont typeface="Arial"/>
        <a:buChar char="–"/>
        <a:defRPr sz="2400" kern="1200">
          <a:solidFill>
            <a:srgbClr val="5C5C5C"/>
          </a:solidFill>
          <a:latin typeface="Arial"/>
          <a:ea typeface="+mn-ea"/>
          <a:cs typeface="Arial"/>
        </a:defRPr>
      </a:lvl2pPr>
      <a:lvl3pPr marL="1143000" indent="-228600" algn="l" defTabSz="457200" rtl="0" eaLnBrk="1" latinLnBrk="0" hangingPunct="1">
        <a:spcBef>
          <a:spcPct val="20000"/>
        </a:spcBef>
        <a:buFont typeface="Arial"/>
        <a:buChar char="•"/>
        <a:defRPr sz="2000" kern="1200">
          <a:solidFill>
            <a:srgbClr val="5C5C5C"/>
          </a:solidFill>
          <a:latin typeface="Arial"/>
          <a:ea typeface="+mn-ea"/>
          <a:cs typeface="Arial"/>
        </a:defRPr>
      </a:lvl3pPr>
      <a:lvl4pPr marL="1600200" indent="-228600" algn="l" defTabSz="457200" rtl="0" eaLnBrk="1" latinLnBrk="0" hangingPunct="1">
        <a:spcBef>
          <a:spcPct val="20000"/>
        </a:spcBef>
        <a:buFont typeface="Arial"/>
        <a:buChar char="–"/>
        <a:defRPr sz="1800" kern="1200">
          <a:solidFill>
            <a:srgbClr val="5C5C5C"/>
          </a:solidFill>
          <a:latin typeface="Arial"/>
          <a:ea typeface="+mn-ea"/>
          <a:cs typeface="Arial"/>
        </a:defRPr>
      </a:lvl4pPr>
      <a:lvl5pPr marL="2057400" indent="-228600" algn="l" defTabSz="457200" rtl="0" eaLnBrk="1" latinLnBrk="0" hangingPunct="1">
        <a:spcBef>
          <a:spcPct val="20000"/>
        </a:spcBef>
        <a:buFont typeface="Arial"/>
        <a:buChar char="•"/>
        <a:defRPr sz="1800" i="1" kern="1200">
          <a:solidFill>
            <a:srgbClr val="5C5C5C"/>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userDrawn="1">
            <p:ph type="title"/>
          </p:nvPr>
        </p:nvSpPr>
        <p:spPr>
          <a:xfrm>
            <a:off x="457200" y="61278"/>
            <a:ext cx="8229600" cy="782637"/>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userDrawn="1">
            <p:ph type="body" idx="1"/>
          </p:nvPr>
        </p:nvSpPr>
        <p:spPr>
          <a:xfrm>
            <a:off x="457200" y="1264920"/>
            <a:ext cx="8229600" cy="503811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2" name="Slide Number Placeholder 6"/>
          <p:cNvSpPr>
            <a:spLocks noGrp="1"/>
          </p:cNvSpPr>
          <p:nvPr>
            <p:ph type="sldNum" sz="quarter" idx="4"/>
          </p:nvPr>
        </p:nvSpPr>
        <p:spPr>
          <a:xfrm>
            <a:off x="8686800" y="6319188"/>
            <a:ext cx="367503" cy="338511"/>
          </a:xfrm>
          <a:prstGeom prst="rect">
            <a:avLst/>
          </a:prstGeom>
        </p:spPr>
        <p:txBody>
          <a:bodyPr vert="horz" lIns="91440" tIns="45720" rIns="91440" bIns="45720" rtlCol="0" anchor="ctr"/>
          <a:lstStyle>
            <a:lvl1pPr algn="ctr">
              <a:defRPr sz="800">
                <a:solidFill>
                  <a:srgbClr val="5C5C5C"/>
                </a:solidFill>
                <a:latin typeface="Arial" pitchFamily="34" charset="0"/>
                <a:cs typeface="Arial" pitchFamily="34" charset="0"/>
              </a:defRPr>
            </a:lvl1pPr>
          </a:lstStyle>
          <a:p>
            <a:fld id="{0A9724E5-0A80-3C41-8955-F8E17D92E2DB}" type="slidenum">
              <a:rPr lang="en-US" smtClean="0"/>
              <a:pPr/>
              <a:t>‹#›</a:t>
            </a:fld>
            <a:endParaRPr lang="en-US" dirty="0"/>
          </a:p>
        </p:txBody>
      </p:sp>
      <p:pic>
        <p:nvPicPr>
          <p:cNvPr id="13" name="Picture 12" descr="vested_UT_rgb_300dpi.jpg"/>
          <p:cNvPicPr>
            <a:picLocks noChangeAspect="1"/>
          </p:cNvPicPr>
          <p:nvPr userDrawn="1"/>
        </p:nvPicPr>
        <p:blipFill>
          <a:blip r:embed="rId7" cstate="screen">
            <a:extLst>
              <a:ext uri="{28A0092B-C50C-407E-A947-70E740481C1C}">
                <a14:useLocalDpi xmlns:a14="http://schemas.microsoft.com/office/drawing/2010/main"/>
              </a:ext>
            </a:extLst>
          </a:blip>
          <a:stretch>
            <a:fillRect/>
          </a:stretch>
        </p:blipFill>
        <p:spPr>
          <a:xfrm>
            <a:off x="5713476" y="6319188"/>
            <a:ext cx="2973324" cy="374904"/>
          </a:xfrm>
          <a:prstGeom prst="rect">
            <a:avLst/>
          </a:prstGeom>
        </p:spPr>
      </p:pic>
    </p:spTree>
    <p:extLst>
      <p:ext uri="{BB962C8B-B14F-4D97-AF65-F5344CB8AC3E}">
        <p14:creationId xmlns:p14="http://schemas.microsoft.com/office/powerpoint/2010/main" val="1233747093"/>
      </p:ext>
    </p:extLst>
  </p:cSld>
  <p:clrMap bg1="lt1" tx1="dk1" bg2="lt2" tx2="dk2" accent1="accent1" accent2="accent2" accent3="accent3" accent4="accent4" accent5="accent5" accent6="accent6" hlink="hlink" folHlink="folHlink"/>
  <p:sldLayoutIdLst>
    <p:sldLayoutId id="2147483692" r:id="rId1"/>
    <p:sldLayoutId id="2147483718" r:id="rId2"/>
    <p:sldLayoutId id="2147483712" r:id="rId3"/>
    <p:sldLayoutId id="2147483722" r:id="rId4"/>
    <p:sldLayoutId id="2147483721" r:id="rId5"/>
  </p:sldLayoutIdLst>
  <p:timing>
    <p:tnLst>
      <p:par>
        <p:cTn id="1" dur="indefinite" restart="never" nodeType="tmRoot"/>
      </p:par>
    </p:tnLst>
  </p:timing>
  <p:hf hdr="0" ftr="0" dt="0"/>
  <p:txStyles>
    <p:titleStyle>
      <a:lvl1pPr algn="l" defTabSz="457200" rtl="0" eaLnBrk="1" latinLnBrk="0" hangingPunct="1">
        <a:spcBef>
          <a:spcPct val="0"/>
        </a:spcBef>
        <a:buNone/>
        <a:defRPr sz="3200" kern="1200">
          <a:solidFill>
            <a:srgbClr val="5C5C5C"/>
          </a:solidFill>
          <a:latin typeface="Arial"/>
          <a:ea typeface="+mj-ea"/>
          <a:cs typeface="Arial"/>
        </a:defRPr>
      </a:lvl1pPr>
    </p:titleStyle>
    <p:bodyStyle>
      <a:lvl1pPr marL="342900" indent="-342900" algn="l" defTabSz="457200" rtl="0" eaLnBrk="1" latinLnBrk="0" hangingPunct="1">
        <a:spcBef>
          <a:spcPct val="20000"/>
        </a:spcBef>
        <a:buFont typeface="Arial"/>
        <a:buChar char="•"/>
        <a:defRPr sz="2800" kern="1200">
          <a:solidFill>
            <a:srgbClr val="5C5C5C"/>
          </a:solidFill>
          <a:latin typeface="Arial"/>
          <a:ea typeface="+mn-ea"/>
          <a:cs typeface="Arial"/>
        </a:defRPr>
      </a:lvl1pPr>
      <a:lvl2pPr marL="742950" indent="-285750" algn="l" defTabSz="457200" rtl="0" eaLnBrk="1" latinLnBrk="0" hangingPunct="1">
        <a:spcBef>
          <a:spcPct val="20000"/>
        </a:spcBef>
        <a:buFont typeface="Arial"/>
        <a:buChar char="–"/>
        <a:defRPr sz="2400" kern="1200">
          <a:solidFill>
            <a:srgbClr val="5C5C5C"/>
          </a:solidFill>
          <a:latin typeface="Arial"/>
          <a:ea typeface="+mn-ea"/>
          <a:cs typeface="Arial"/>
        </a:defRPr>
      </a:lvl2pPr>
      <a:lvl3pPr marL="1143000" indent="-228600" algn="l" defTabSz="457200" rtl="0" eaLnBrk="1" latinLnBrk="0" hangingPunct="1">
        <a:spcBef>
          <a:spcPct val="20000"/>
        </a:spcBef>
        <a:buFont typeface="Arial"/>
        <a:buChar char="•"/>
        <a:defRPr sz="2000" kern="1200">
          <a:solidFill>
            <a:srgbClr val="5C5C5C"/>
          </a:solidFill>
          <a:latin typeface="Arial"/>
          <a:ea typeface="+mn-ea"/>
          <a:cs typeface="Arial"/>
        </a:defRPr>
      </a:lvl3pPr>
      <a:lvl4pPr marL="1600200" indent="-228600" algn="l" defTabSz="457200" rtl="0" eaLnBrk="1" latinLnBrk="0" hangingPunct="1">
        <a:spcBef>
          <a:spcPct val="20000"/>
        </a:spcBef>
        <a:buFont typeface="Arial"/>
        <a:buChar char="–"/>
        <a:defRPr sz="1800" kern="1200">
          <a:solidFill>
            <a:srgbClr val="5C5C5C"/>
          </a:solidFill>
          <a:latin typeface="Arial"/>
          <a:ea typeface="+mn-ea"/>
          <a:cs typeface="Arial"/>
        </a:defRPr>
      </a:lvl4pPr>
      <a:lvl5pPr marL="2057400" indent="-228600" algn="l" defTabSz="457200" rtl="0" eaLnBrk="1" latinLnBrk="0" hangingPunct="1">
        <a:spcBef>
          <a:spcPct val="20000"/>
        </a:spcBef>
        <a:buFont typeface="Arial"/>
        <a:buChar char="•"/>
        <a:defRPr sz="1800" i="1" kern="1200">
          <a:solidFill>
            <a:srgbClr val="5C5C5C"/>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17.xml"/></Relationships>
</file>

<file path=ppt/slides/_rels/slide11.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1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1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2.xml"/><Relationship Id="rId1" Type="http://schemas.openxmlformats.org/officeDocument/2006/relationships/slideLayout" Target="../slideLayouts/slideLayout3.xml"/><Relationship Id="rId4" Type="http://schemas.openxmlformats.org/officeDocument/2006/relationships/image" Target="../media/image18.png"/></Relationships>
</file>

<file path=ppt/slides/_rels/slide1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3.xml"/><Relationship Id="rId1" Type="http://schemas.openxmlformats.org/officeDocument/2006/relationships/slideLayout" Target="../slideLayouts/slideLayout3.xml"/><Relationship Id="rId4" Type="http://schemas.openxmlformats.org/officeDocument/2006/relationships/image" Target="../media/image18.png"/></Relationships>
</file>

<file path=ppt/slides/_rels/slide2.xml.rels><?xml version="1.0" encoding="UTF-8" standalone="yes"?>
<Relationships xmlns="http://schemas.openxmlformats.org/package/2006/relationships"><Relationship Id="rId2" Type="http://schemas.openxmlformats.org/officeDocument/2006/relationships/hyperlink" Target="http://www.vestedway.com/" TargetMode="External"/><Relationship Id="rId1" Type="http://schemas.openxmlformats.org/officeDocument/2006/relationships/slideLayout" Target="../slideLayouts/slideLayout16.xml"/></Relationships>
</file>

<file path=ppt/slides/_rels/slide2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4.xml"/><Relationship Id="rId1" Type="http://schemas.openxmlformats.org/officeDocument/2006/relationships/slideLayout" Target="../slideLayouts/slideLayout16.xml"/></Relationships>
</file>

<file path=ppt/slides/_rels/slide2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5.xml"/><Relationship Id="rId1" Type="http://schemas.openxmlformats.org/officeDocument/2006/relationships/slideLayout" Target="../slideLayouts/slideLayout3.xml"/><Relationship Id="rId4" Type="http://schemas.openxmlformats.org/officeDocument/2006/relationships/image" Target="../media/image19.jpg"/></Relationships>
</file>

<file path=ppt/slides/_rels/slide2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jpg"/><Relationship Id="rId1" Type="http://schemas.openxmlformats.org/officeDocument/2006/relationships/slideLayout" Target="../slideLayouts/slideLayout1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image" Target="../media/image22.jpg"/><Relationship Id="rId1" Type="http://schemas.openxmlformats.org/officeDocument/2006/relationships/slideLayout" Target="../slideLayouts/slideLayout18.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image" Target="../media/image24.jpg"/><Relationship Id="rId1" Type="http://schemas.openxmlformats.org/officeDocument/2006/relationships/slideLayout" Target="../slideLayouts/slideLayout1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29.xml.rels><?xml version="1.0" encoding="UTF-8" standalone="yes"?>
<Relationships xmlns="http://schemas.openxmlformats.org/package/2006/relationships"><Relationship Id="rId3" Type="http://schemas.openxmlformats.org/officeDocument/2006/relationships/hyperlink" Target="http://outsourcemagazine.co.uk/oliver-williamson-not-examining-all-costs-can-really-cost-you/" TargetMode="External"/><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hyperlink" Target="http://www.vestedway.com/vested-orientation-download/" TargetMode="External"/><Relationship Id="rId2" Type="http://schemas.openxmlformats.org/officeDocument/2006/relationships/notesSlide" Target="../notesSlides/notesSlide2.xml"/><Relationship Id="rId1" Type="http://schemas.openxmlformats.org/officeDocument/2006/relationships/slideLayout" Target="../slideLayouts/slideLayout16.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31.xml.rels><?xml version="1.0" encoding="UTF-8" standalone="yes"?>
<Relationships xmlns="http://schemas.openxmlformats.org/package/2006/relationships"><Relationship Id="rId3" Type="http://schemas.openxmlformats.org/officeDocument/2006/relationships/hyperlink" Target="http://www.vestedway.com/vested-orientation-download/" TargetMode="External"/><Relationship Id="rId2" Type="http://schemas.openxmlformats.org/officeDocument/2006/relationships/notesSlide" Target="../notesSlides/notesSlide20.xml"/><Relationship Id="rId1" Type="http://schemas.openxmlformats.org/officeDocument/2006/relationships/slideLayout" Target="../slideLayouts/slideLayout16.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8.jpg"/><Relationship Id="rId1" Type="http://schemas.openxmlformats.org/officeDocument/2006/relationships/slideLayout" Target="../slideLayouts/slideLayout1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17.xml"/></Relationships>
</file>

<file path=ppt/slides/_rels/slide8.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hyperlink" Target="http://www.vestedway.com/vested-library/" TargetMode="External"/><Relationship Id="rId2" Type="http://schemas.openxmlformats.org/officeDocument/2006/relationships/notesSlide" Target="../notesSlides/notesSlide6.xml"/><Relationship Id="rId1" Type="http://schemas.openxmlformats.org/officeDocument/2006/relationships/slideLayout" Target="../slideLayouts/slideLayout3.xml"/><Relationship Id="rId4"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789331"/>
            <a:ext cx="9144000" cy="825910"/>
          </a:xfrm>
        </p:spPr>
        <p:txBody>
          <a:bodyPr anchor="ctr">
            <a:noAutofit/>
          </a:bodyPr>
          <a:lstStyle/>
          <a:p>
            <a:r>
              <a:rPr lang="en-US" dirty="0" smtClean="0"/>
              <a:t>The New Economics Of Commerce</a:t>
            </a:r>
            <a:endParaRPr lang="en-US" sz="1800" i="1" dirty="0"/>
          </a:p>
        </p:txBody>
      </p:sp>
      <p:sp>
        <p:nvSpPr>
          <p:cNvPr id="4" name="Rectangle 3"/>
          <p:cNvSpPr/>
          <p:nvPr/>
        </p:nvSpPr>
        <p:spPr>
          <a:xfrm>
            <a:off x="3394906" y="125068"/>
            <a:ext cx="2489448" cy="1077218"/>
          </a:xfrm>
          <a:prstGeom prst="rect">
            <a:avLst/>
          </a:prstGeom>
        </p:spPr>
        <p:txBody>
          <a:bodyPr wrap="square">
            <a:spAutoFit/>
          </a:bodyPr>
          <a:lstStyle/>
          <a:p>
            <a:r>
              <a:rPr lang="en-US" sz="3200" dirty="0">
                <a:solidFill>
                  <a:schemeClr val="bg1"/>
                </a:solidFill>
              </a:rPr>
              <a:t>Module </a:t>
            </a:r>
            <a:r>
              <a:rPr lang="en-US" sz="3200" dirty="0" smtClean="0">
                <a:solidFill>
                  <a:schemeClr val="bg1"/>
                </a:solidFill>
              </a:rPr>
              <a:t>3</a:t>
            </a:r>
            <a:r>
              <a:rPr lang="en-US" sz="3200" dirty="0">
                <a:solidFill>
                  <a:schemeClr val="bg1"/>
                </a:solidFill>
              </a:rPr>
              <a:t/>
            </a:r>
            <a:br>
              <a:rPr lang="en-US" sz="3200" dirty="0">
                <a:solidFill>
                  <a:schemeClr val="bg1"/>
                </a:solidFill>
              </a:rPr>
            </a:br>
            <a:endParaRPr lang="en-US" sz="3200" dirty="0">
              <a:solidFill>
                <a:schemeClr val="bg1"/>
              </a:solidFill>
            </a:endParaRPr>
          </a:p>
        </p:txBody>
      </p:sp>
    </p:spTree>
    <p:extLst>
      <p:ext uri="{BB962C8B-B14F-4D97-AF65-F5344CB8AC3E}">
        <p14:creationId xmlns:p14="http://schemas.microsoft.com/office/powerpoint/2010/main" val="946379107"/>
      </p:ext>
    </p:extLst>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0A9724E5-0A80-3C41-8955-F8E17D92E2DB}" type="slidenum">
              <a:rPr lang="en-US" smtClean="0"/>
              <a:pPr/>
              <a:t>10</a:t>
            </a:fld>
            <a:endParaRPr lang="en-US" dirty="0"/>
          </a:p>
        </p:txBody>
      </p:sp>
      <p:sp>
        <p:nvSpPr>
          <p:cNvPr id="4" name="Text Placeholder 3"/>
          <p:cNvSpPr>
            <a:spLocks noGrp="1"/>
          </p:cNvSpPr>
          <p:nvPr>
            <p:ph type="body" sz="quarter" idx="12"/>
          </p:nvPr>
        </p:nvSpPr>
        <p:spPr/>
        <p:txBody>
          <a:bodyPr/>
          <a:lstStyle/>
          <a:p>
            <a:r>
              <a:rPr lang="en-US" dirty="0" smtClean="0"/>
              <a:t>Robert Solow</a:t>
            </a:r>
            <a:endParaRPr lang="en-US" dirty="0"/>
          </a:p>
        </p:txBody>
      </p:sp>
      <p:sp>
        <p:nvSpPr>
          <p:cNvPr id="5" name="Text Placeholder 4"/>
          <p:cNvSpPr>
            <a:spLocks noGrp="1"/>
          </p:cNvSpPr>
          <p:nvPr>
            <p:ph type="body" sz="quarter" idx="13"/>
          </p:nvPr>
        </p:nvSpPr>
        <p:spPr>
          <a:xfrm>
            <a:off x="1078992" y="5479270"/>
            <a:ext cx="2975591" cy="922314"/>
          </a:xfrm>
        </p:spPr>
        <p:txBody>
          <a:bodyPr/>
          <a:lstStyle/>
          <a:p>
            <a:r>
              <a:rPr lang="en-US" dirty="0" smtClean="0"/>
              <a:t>Solow’s Law</a:t>
            </a:r>
            <a:endParaRPr lang="en-US" dirty="0"/>
          </a:p>
        </p:txBody>
      </p:sp>
      <p:sp>
        <p:nvSpPr>
          <p:cNvPr id="3" name="Title 2"/>
          <p:cNvSpPr>
            <a:spLocks noGrp="1"/>
          </p:cNvSpPr>
          <p:nvPr>
            <p:ph type="title"/>
          </p:nvPr>
        </p:nvSpPr>
        <p:spPr/>
        <p:txBody>
          <a:bodyPr/>
          <a:lstStyle/>
          <a:p>
            <a:r>
              <a:rPr lang="en-US" dirty="0" smtClean="0"/>
              <a:t>Robert Solow</a:t>
            </a:r>
            <a:endParaRPr lang="en-US" dirty="0"/>
          </a:p>
        </p:txBody>
      </p:sp>
      <p:pic>
        <p:nvPicPr>
          <p:cNvPr id="8" name="Picture Placeholder 7"/>
          <p:cNvPicPr>
            <a:picLocks noGrp="1" noChangeAspect="1"/>
          </p:cNvPicPr>
          <p:nvPr>
            <p:ph type="pic" sz="quarter" idx="14"/>
          </p:nvPr>
        </p:nvPicPr>
        <p:blipFill>
          <a:blip r:embed="rId2">
            <a:extLst>
              <a:ext uri="{28A0092B-C50C-407E-A947-70E740481C1C}">
                <a14:useLocalDpi xmlns:a14="http://schemas.microsoft.com/office/drawing/2010/main" val="0"/>
              </a:ext>
            </a:extLst>
          </a:blip>
          <a:srcRect l="17588" r="17588"/>
          <a:stretch>
            <a:fillRect/>
          </a:stretch>
        </p:blipFill>
        <p:spPr/>
      </p:pic>
      <p:sp>
        <p:nvSpPr>
          <p:cNvPr id="7" name="Rectangle 6"/>
          <p:cNvSpPr/>
          <p:nvPr/>
        </p:nvSpPr>
        <p:spPr>
          <a:xfrm>
            <a:off x="4586068" y="1887854"/>
            <a:ext cx="3776643" cy="2800767"/>
          </a:xfrm>
          <a:prstGeom prst="rect">
            <a:avLst/>
          </a:prstGeom>
        </p:spPr>
        <p:txBody>
          <a:bodyPr wrap="square">
            <a:spAutoFit/>
          </a:bodyPr>
          <a:lstStyle/>
          <a:p>
            <a:pPr>
              <a:defRPr/>
            </a:pPr>
            <a:r>
              <a:rPr lang="en-US" sz="4400" i="1" dirty="0" smtClean="0">
                <a:solidFill>
                  <a:srgbClr val="5C5C5C"/>
                </a:solidFill>
              </a:rPr>
              <a:t>Economic</a:t>
            </a:r>
          </a:p>
          <a:p>
            <a:pPr>
              <a:defRPr/>
            </a:pPr>
            <a:r>
              <a:rPr lang="en-US" sz="4400" i="1" dirty="0" smtClean="0">
                <a:solidFill>
                  <a:srgbClr val="5C5C5C"/>
                </a:solidFill>
              </a:rPr>
              <a:t>Wealth</a:t>
            </a:r>
          </a:p>
          <a:p>
            <a:pPr>
              <a:defRPr/>
            </a:pPr>
            <a:r>
              <a:rPr lang="en-US" sz="4400" i="1" dirty="0" smtClean="0">
                <a:solidFill>
                  <a:srgbClr val="5C5C5C"/>
                </a:solidFill>
              </a:rPr>
              <a:t>is Driven by Innovation</a:t>
            </a:r>
          </a:p>
        </p:txBody>
      </p:sp>
      <p:sp>
        <p:nvSpPr>
          <p:cNvPr id="10" name="TextBox 9"/>
          <p:cNvSpPr txBox="1"/>
          <p:nvPr/>
        </p:nvSpPr>
        <p:spPr>
          <a:xfrm>
            <a:off x="140677" y="6520484"/>
            <a:ext cx="4057998" cy="230832"/>
          </a:xfrm>
          <a:prstGeom prst="rect">
            <a:avLst/>
          </a:prstGeom>
          <a:noFill/>
        </p:spPr>
        <p:txBody>
          <a:bodyPr wrap="square" rtlCol="0">
            <a:spAutoFit/>
          </a:bodyPr>
          <a:lstStyle/>
          <a:p>
            <a:r>
              <a:rPr lang="en-US" sz="900" dirty="0" smtClean="0"/>
              <a:t>Source: http</a:t>
            </a:r>
            <a:r>
              <a:rPr lang="en-US" sz="900" dirty="0"/>
              <a:t>://flickr.com/photos/22240556@N03/2800909250</a:t>
            </a:r>
          </a:p>
        </p:txBody>
      </p:sp>
    </p:spTree>
    <p:extLst>
      <p:ext uri="{BB962C8B-B14F-4D97-AF65-F5344CB8AC3E}">
        <p14:creationId xmlns:p14="http://schemas.microsoft.com/office/powerpoint/2010/main" val="18799691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018854"/>
            <a:ext cx="4387199" cy="4985561"/>
          </a:xfrm>
        </p:spPr>
        <p:txBody>
          <a:bodyPr>
            <a:normAutofit fontScale="77500" lnSpcReduction="20000"/>
          </a:bodyPr>
          <a:lstStyle/>
          <a:p>
            <a:pPr marL="0" indent="0">
              <a:buNone/>
            </a:pPr>
            <a:r>
              <a:rPr lang="en-US" b="1" dirty="0" smtClean="0"/>
              <a:t>Premise</a:t>
            </a:r>
          </a:p>
          <a:p>
            <a:pPr marL="344488" indent="-287338"/>
            <a:r>
              <a:rPr lang="en-US" dirty="0" smtClean="0"/>
              <a:t>87% of economic growth is attributable to technological progress defined by improvements in business process and products.</a:t>
            </a:r>
          </a:p>
          <a:p>
            <a:pPr marL="0" indent="0">
              <a:buNone/>
            </a:pPr>
            <a:r>
              <a:rPr lang="en-US" b="1" dirty="0" smtClean="0"/>
              <a:t>Lesson</a:t>
            </a:r>
            <a:endParaRPr lang="en-US" b="1" i="1" dirty="0" smtClean="0"/>
          </a:p>
          <a:p>
            <a:r>
              <a:rPr lang="en-US" dirty="0"/>
              <a:t>M</a:t>
            </a:r>
            <a:r>
              <a:rPr lang="en-US" dirty="0" smtClean="0"/>
              <a:t>ost commercial agreements focus on buying labor and physical capital; this leads to the Activity Trap ailment.</a:t>
            </a:r>
          </a:p>
          <a:p>
            <a:r>
              <a:rPr lang="en-US" dirty="0" smtClean="0"/>
              <a:t>Companies should focus their efforts on paying suppliers for their intellectual expertise instead of their physical capability</a:t>
            </a:r>
          </a:p>
          <a:p>
            <a:endParaRPr lang="en-US" dirty="0"/>
          </a:p>
        </p:txBody>
      </p:sp>
      <p:sp>
        <p:nvSpPr>
          <p:cNvPr id="2" name="Title 1"/>
          <p:cNvSpPr>
            <a:spLocks noGrp="1"/>
          </p:cNvSpPr>
          <p:nvPr>
            <p:ph type="title"/>
          </p:nvPr>
        </p:nvSpPr>
        <p:spPr/>
        <p:txBody>
          <a:bodyPr>
            <a:normAutofit/>
          </a:bodyPr>
          <a:lstStyle/>
          <a:p>
            <a:r>
              <a:rPr lang="en-US" dirty="0" smtClean="0"/>
              <a:t>Innovation Matters</a:t>
            </a:r>
            <a:endParaRPr lang="en-US" sz="2400" b="1" i="1" dirty="0"/>
          </a:p>
        </p:txBody>
      </p:sp>
      <p:sp>
        <p:nvSpPr>
          <p:cNvPr id="4" name="TextBox 3"/>
          <p:cNvSpPr txBox="1"/>
          <p:nvPr/>
        </p:nvSpPr>
        <p:spPr>
          <a:xfrm>
            <a:off x="457199" y="5656310"/>
            <a:ext cx="8479071" cy="523220"/>
          </a:xfrm>
          <a:prstGeom prst="rect">
            <a:avLst/>
          </a:prstGeom>
          <a:noFill/>
        </p:spPr>
        <p:txBody>
          <a:bodyPr wrap="square" rtlCol="0">
            <a:spAutoFit/>
          </a:bodyPr>
          <a:lstStyle/>
          <a:p>
            <a:r>
              <a:rPr lang="en-US" sz="2800" dirty="0" smtClean="0">
                <a:solidFill>
                  <a:schemeClr val="accent1"/>
                </a:solidFill>
                <a:latin typeface="+mn-lt"/>
              </a:rPr>
              <a:t>Robert Solow earned a Nobel Prize in 1987</a:t>
            </a:r>
            <a:endParaRPr lang="en-US" sz="2800" dirty="0">
              <a:solidFill>
                <a:schemeClr val="accent1"/>
              </a:solidFill>
              <a:latin typeface="+mn-lt"/>
            </a:endParaRPr>
          </a:p>
        </p:txBody>
      </p:sp>
      <p:sp>
        <p:nvSpPr>
          <p:cNvPr id="6" name="TextBox 5"/>
          <p:cNvSpPr txBox="1">
            <a:spLocks noChangeArrowheads="1"/>
          </p:cNvSpPr>
          <p:nvPr/>
        </p:nvSpPr>
        <p:spPr bwMode="auto">
          <a:xfrm>
            <a:off x="6541477" y="1494724"/>
            <a:ext cx="2145323"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Tahoma" charset="0"/>
                <a:ea typeface="ＭＳ Ｐゴシック" charset="0"/>
                <a:cs typeface="ＭＳ Ｐゴシック" charset="0"/>
              </a:defRPr>
            </a:lvl1pPr>
            <a:lvl2pPr marL="742950" indent="-285750" eaLnBrk="0" hangingPunct="0">
              <a:defRPr sz="2400">
                <a:solidFill>
                  <a:schemeClr val="tx1"/>
                </a:solidFill>
                <a:latin typeface="Tahoma" charset="0"/>
                <a:ea typeface="ＭＳ Ｐゴシック" charset="0"/>
              </a:defRPr>
            </a:lvl2pPr>
            <a:lvl3pPr marL="1143000" indent="-228600" eaLnBrk="0" hangingPunct="0">
              <a:defRPr sz="2400">
                <a:solidFill>
                  <a:schemeClr val="tx1"/>
                </a:solidFill>
                <a:latin typeface="Tahoma" charset="0"/>
                <a:ea typeface="ＭＳ Ｐゴシック" charset="0"/>
              </a:defRPr>
            </a:lvl3pPr>
            <a:lvl4pPr marL="1600200" indent="-228600" eaLnBrk="0" hangingPunct="0">
              <a:defRPr sz="2400">
                <a:solidFill>
                  <a:schemeClr val="tx1"/>
                </a:solidFill>
                <a:latin typeface="Tahoma" charset="0"/>
                <a:ea typeface="ＭＳ Ｐゴシック" charset="0"/>
              </a:defRPr>
            </a:lvl4pPr>
            <a:lvl5pPr marL="2057400" indent="-228600" eaLnBrk="0" hangingPunct="0">
              <a:defRPr sz="2400">
                <a:solidFill>
                  <a:schemeClr val="tx1"/>
                </a:solidFill>
                <a:latin typeface="Tahoma" charset="0"/>
                <a:ea typeface="ＭＳ Ｐゴシック" charset="0"/>
              </a:defRPr>
            </a:lvl5pPr>
            <a:lvl6pPr marL="2514600" indent="-228600" eaLnBrk="0" fontAlgn="base" hangingPunct="0">
              <a:spcBef>
                <a:spcPct val="0"/>
              </a:spcBef>
              <a:spcAft>
                <a:spcPct val="0"/>
              </a:spcAft>
              <a:defRPr sz="2400">
                <a:solidFill>
                  <a:schemeClr val="tx1"/>
                </a:solidFill>
                <a:latin typeface="Tahoma" charset="0"/>
                <a:ea typeface="ＭＳ Ｐゴシック" charset="0"/>
              </a:defRPr>
            </a:lvl6pPr>
            <a:lvl7pPr marL="2971800" indent="-228600" eaLnBrk="0" fontAlgn="base" hangingPunct="0">
              <a:spcBef>
                <a:spcPct val="0"/>
              </a:spcBef>
              <a:spcAft>
                <a:spcPct val="0"/>
              </a:spcAft>
              <a:defRPr sz="2400">
                <a:solidFill>
                  <a:schemeClr val="tx1"/>
                </a:solidFill>
                <a:latin typeface="Tahoma" charset="0"/>
                <a:ea typeface="ＭＳ Ｐゴシック" charset="0"/>
              </a:defRPr>
            </a:lvl7pPr>
            <a:lvl8pPr marL="3429000" indent="-228600" eaLnBrk="0" fontAlgn="base" hangingPunct="0">
              <a:spcBef>
                <a:spcPct val="0"/>
              </a:spcBef>
              <a:spcAft>
                <a:spcPct val="0"/>
              </a:spcAft>
              <a:defRPr sz="2400">
                <a:solidFill>
                  <a:schemeClr val="tx1"/>
                </a:solidFill>
                <a:latin typeface="Tahoma" charset="0"/>
                <a:ea typeface="ＭＳ Ｐゴシック" charset="0"/>
              </a:defRPr>
            </a:lvl8pPr>
            <a:lvl9pPr marL="3886200" indent="-228600" eaLnBrk="0" fontAlgn="base" hangingPunct="0">
              <a:spcBef>
                <a:spcPct val="0"/>
              </a:spcBef>
              <a:spcAft>
                <a:spcPct val="0"/>
              </a:spcAft>
              <a:defRPr sz="2400">
                <a:solidFill>
                  <a:schemeClr val="tx1"/>
                </a:solidFill>
                <a:latin typeface="Tahoma" charset="0"/>
                <a:ea typeface="ＭＳ Ｐゴシック" charset="0"/>
              </a:defRPr>
            </a:lvl9pPr>
          </a:lstStyle>
          <a:p>
            <a:pPr eaLnBrk="1" hangingPunct="1"/>
            <a:r>
              <a:rPr lang="en-US" sz="1800" b="1" dirty="0"/>
              <a:t>Labor &amp; physical capital 13%</a:t>
            </a:r>
          </a:p>
        </p:txBody>
      </p:sp>
      <p:sp>
        <p:nvSpPr>
          <p:cNvPr id="9" name="Slide Number Placeholder 1"/>
          <p:cNvSpPr txBox="1">
            <a:spLocks/>
          </p:cNvSpPr>
          <p:nvPr/>
        </p:nvSpPr>
        <p:spPr>
          <a:xfrm>
            <a:off x="8686800" y="6364543"/>
            <a:ext cx="367503" cy="338511"/>
          </a:xfrm>
          <a:prstGeom prst="rect">
            <a:avLst/>
          </a:prstGeom>
        </p:spPr>
        <p:txBody>
          <a:bodyPr vert="horz" lIns="91440" tIns="45720" rIns="91440" bIns="45720" rtlCol="0" anchor="ctr"/>
          <a:lstStyle>
            <a:defPPr>
              <a:defRPr lang="en-US"/>
            </a:defPPr>
            <a:lvl1pPr marL="0" algn="ctr" defTabSz="457200" rtl="0" eaLnBrk="1" latinLnBrk="0" hangingPunct="1">
              <a:defRPr sz="800" kern="1200">
                <a:solidFill>
                  <a:srgbClr val="5C5C5C"/>
                </a:solidFill>
                <a:latin typeface="Arial" pitchFamily="34" charset="0"/>
                <a:ea typeface="+mn-ea"/>
                <a:cs typeface="Arial" pitchFamily="34" charset="0"/>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fld id="{0A9724E5-0A80-3C41-8955-F8E17D92E2DB}" type="slidenum">
              <a:rPr kumimoji="0" lang="en-US" sz="800" b="0" i="0" u="none" strike="noStrike" kern="1200" cap="none" spc="0" normalizeH="0" baseline="0" noProof="0" smtClean="0">
                <a:ln>
                  <a:noFill/>
                </a:ln>
                <a:solidFill>
                  <a:srgbClr val="5C5C5C"/>
                </a:solidFill>
                <a:effectLst/>
                <a:uLnTx/>
                <a:uFillTx/>
                <a:latin typeface="Arial" pitchFamily="34" charset="0"/>
                <a:ea typeface="+mn-ea"/>
                <a:cs typeface="Arial" pitchFamily="34" charset="0"/>
              </a:rPr>
              <a:pPr marL="0" marR="0" lvl="0" indent="0" algn="ctr" defTabSz="457200" rtl="0" eaLnBrk="1" fontAlgn="auto" latinLnBrk="0" hangingPunct="1">
                <a:lnSpc>
                  <a:spcPct val="100000"/>
                </a:lnSpc>
                <a:spcBef>
                  <a:spcPts val="0"/>
                </a:spcBef>
                <a:spcAft>
                  <a:spcPts val="0"/>
                </a:spcAft>
                <a:buClrTx/>
                <a:buSzTx/>
                <a:buFontTx/>
                <a:buNone/>
                <a:tabLst/>
                <a:defRPr/>
              </a:pPr>
              <a:t>11</a:t>
            </a:fld>
            <a:endParaRPr kumimoji="0" lang="en-US" sz="800" b="0" i="0" u="none" strike="noStrike" kern="1200" cap="none" spc="0" normalizeH="0" baseline="0" noProof="0" dirty="0">
              <a:ln>
                <a:noFill/>
              </a:ln>
              <a:solidFill>
                <a:srgbClr val="5C5C5C"/>
              </a:solidFill>
              <a:effectLst/>
              <a:uLnTx/>
              <a:uFillTx/>
              <a:latin typeface="Arial" pitchFamily="34" charset="0"/>
              <a:ea typeface="+mn-ea"/>
              <a:cs typeface="Arial" pitchFamily="34" charset="0"/>
            </a:endParaRPr>
          </a:p>
        </p:txBody>
      </p:sp>
      <p:graphicFrame>
        <p:nvGraphicFramePr>
          <p:cNvPr id="10" name="Chart 9"/>
          <p:cNvGraphicFramePr>
            <a:graphicFrameLocks/>
          </p:cNvGraphicFramePr>
          <p:nvPr>
            <p:extLst>
              <p:ext uri="{D42A27DB-BD31-4B8C-83A1-F6EECF244321}">
                <p14:modId xmlns:p14="http://schemas.microsoft.com/office/powerpoint/2010/main" val="3166616760"/>
              </p:ext>
            </p:extLst>
          </p:nvPr>
        </p:nvGraphicFramePr>
        <p:xfrm>
          <a:off x="4588805" y="2042363"/>
          <a:ext cx="4572000" cy="2743200"/>
        </p:xfrm>
        <a:graphic>
          <a:graphicData uri="http://schemas.openxmlformats.org/drawingml/2006/chart">
            <c:chart xmlns:c="http://schemas.openxmlformats.org/drawingml/2006/chart" xmlns:r="http://schemas.openxmlformats.org/officeDocument/2006/relationships" r:id="rId3"/>
          </a:graphicData>
        </a:graphic>
      </p:graphicFrame>
      <p:sp>
        <p:nvSpPr>
          <p:cNvPr id="7" name="TextBox 6"/>
          <p:cNvSpPr txBox="1">
            <a:spLocks noChangeArrowheads="1"/>
          </p:cNvSpPr>
          <p:nvPr/>
        </p:nvSpPr>
        <p:spPr bwMode="auto">
          <a:xfrm>
            <a:off x="5617745" y="3190481"/>
            <a:ext cx="2057400"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ahoma" charset="0"/>
                <a:ea typeface="ＭＳ Ｐゴシック" charset="0"/>
                <a:cs typeface="ＭＳ Ｐゴシック" charset="0"/>
              </a:defRPr>
            </a:lvl1pPr>
            <a:lvl2pPr marL="742950" indent="-285750" eaLnBrk="0" hangingPunct="0">
              <a:defRPr sz="2400">
                <a:solidFill>
                  <a:schemeClr val="tx1"/>
                </a:solidFill>
                <a:latin typeface="Tahoma" charset="0"/>
                <a:ea typeface="ＭＳ Ｐゴシック" charset="0"/>
              </a:defRPr>
            </a:lvl2pPr>
            <a:lvl3pPr marL="1143000" indent="-228600" eaLnBrk="0" hangingPunct="0">
              <a:defRPr sz="2400">
                <a:solidFill>
                  <a:schemeClr val="tx1"/>
                </a:solidFill>
                <a:latin typeface="Tahoma" charset="0"/>
                <a:ea typeface="ＭＳ Ｐゴシック" charset="0"/>
              </a:defRPr>
            </a:lvl3pPr>
            <a:lvl4pPr marL="1600200" indent="-228600" eaLnBrk="0" hangingPunct="0">
              <a:defRPr sz="2400">
                <a:solidFill>
                  <a:schemeClr val="tx1"/>
                </a:solidFill>
                <a:latin typeface="Tahoma" charset="0"/>
                <a:ea typeface="ＭＳ Ｐゴシック" charset="0"/>
              </a:defRPr>
            </a:lvl4pPr>
            <a:lvl5pPr marL="2057400" indent="-228600" eaLnBrk="0" hangingPunct="0">
              <a:defRPr sz="2400">
                <a:solidFill>
                  <a:schemeClr val="tx1"/>
                </a:solidFill>
                <a:latin typeface="Tahoma" charset="0"/>
                <a:ea typeface="ＭＳ Ｐゴシック" charset="0"/>
              </a:defRPr>
            </a:lvl5pPr>
            <a:lvl6pPr marL="2514600" indent="-228600" eaLnBrk="0" fontAlgn="base" hangingPunct="0">
              <a:spcBef>
                <a:spcPct val="0"/>
              </a:spcBef>
              <a:spcAft>
                <a:spcPct val="0"/>
              </a:spcAft>
              <a:defRPr sz="2400">
                <a:solidFill>
                  <a:schemeClr val="tx1"/>
                </a:solidFill>
                <a:latin typeface="Tahoma" charset="0"/>
                <a:ea typeface="ＭＳ Ｐゴシック" charset="0"/>
              </a:defRPr>
            </a:lvl6pPr>
            <a:lvl7pPr marL="2971800" indent="-228600" eaLnBrk="0" fontAlgn="base" hangingPunct="0">
              <a:spcBef>
                <a:spcPct val="0"/>
              </a:spcBef>
              <a:spcAft>
                <a:spcPct val="0"/>
              </a:spcAft>
              <a:defRPr sz="2400">
                <a:solidFill>
                  <a:schemeClr val="tx1"/>
                </a:solidFill>
                <a:latin typeface="Tahoma" charset="0"/>
                <a:ea typeface="ＭＳ Ｐゴシック" charset="0"/>
              </a:defRPr>
            </a:lvl7pPr>
            <a:lvl8pPr marL="3429000" indent="-228600" eaLnBrk="0" fontAlgn="base" hangingPunct="0">
              <a:spcBef>
                <a:spcPct val="0"/>
              </a:spcBef>
              <a:spcAft>
                <a:spcPct val="0"/>
              </a:spcAft>
              <a:defRPr sz="2400">
                <a:solidFill>
                  <a:schemeClr val="tx1"/>
                </a:solidFill>
                <a:latin typeface="Tahoma" charset="0"/>
                <a:ea typeface="ＭＳ Ｐゴシック" charset="0"/>
              </a:defRPr>
            </a:lvl8pPr>
            <a:lvl9pPr marL="3886200" indent="-228600" eaLnBrk="0" fontAlgn="base" hangingPunct="0">
              <a:spcBef>
                <a:spcPct val="0"/>
              </a:spcBef>
              <a:spcAft>
                <a:spcPct val="0"/>
              </a:spcAft>
              <a:defRPr sz="2400">
                <a:solidFill>
                  <a:schemeClr val="tx1"/>
                </a:solidFill>
                <a:latin typeface="Tahoma" charset="0"/>
                <a:ea typeface="ＭＳ Ｐゴシック" charset="0"/>
              </a:defRPr>
            </a:lvl9pPr>
          </a:lstStyle>
          <a:p>
            <a:pPr algn="ctr" eaLnBrk="1" hangingPunct="1"/>
            <a:r>
              <a:rPr lang="en-US" sz="1800" b="1" dirty="0">
                <a:solidFill>
                  <a:schemeClr val="bg1"/>
                </a:solidFill>
              </a:rPr>
              <a:t>Innovation &amp; Technical Change 87%</a:t>
            </a:r>
          </a:p>
        </p:txBody>
      </p:sp>
    </p:spTree>
    <p:extLst>
      <p:ext uri="{BB962C8B-B14F-4D97-AF65-F5344CB8AC3E}">
        <p14:creationId xmlns:p14="http://schemas.microsoft.com/office/powerpoint/2010/main" val="3441935304"/>
      </p:ext>
    </p:extLst>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0A9724E5-0A80-3C41-8955-F8E17D92E2DB}" type="slidenum">
              <a:rPr lang="en-US" smtClean="0"/>
              <a:pPr/>
              <a:t>12</a:t>
            </a:fld>
            <a:endParaRPr lang="en-US" dirty="0"/>
          </a:p>
        </p:txBody>
      </p:sp>
      <p:sp>
        <p:nvSpPr>
          <p:cNvPr id="4" name="Text Placeholder 3"/>
          <p:cNvSpPr>
            <a:spLocks noGrp="1"/>
          </p:cNvSpPr>
          <p:nvPr>
            <p:ph type="body" sz="quarter" idx="12"/>
          </p:nvPr>
        </p:nvSpPr>
        <p:spPr/>
        <p:txBody>
          <a:bodyPr/>
          <a:lstStyle/>
          <a:p>
            <a:r>
              <a:rPr lang="en-US" dirty="0" smtClean="0"/>
              <a:t>John Nash</a:t>
            </a:r>
            <a:endParaRPr lang="en-US" dirty="0"/>
          </a:p>
        </p:txBody>
      </p:sp>
      <p:sp>
        <p:nvSpPr>
          <p:cNvPr id="5" name="Text Placeholder 4"/>
          <p:cNvSpPr>
            <a:spLocks noGrp="1"/>
          </p:cNvSpPr>
          <p:nvPr>
            <p:ph type="body" sz="quarter" idx="13"/>
          </p:nvPr>
        </p:nvSpPr>
        <p:spPr/>
        <p:txBody>
          <a:bodyPr/>
          <a:lstStyle/>
          <a:p>
            <a:r>
              <a:rPr lang="en-US" dirty="0" smtClean="0"/>
              <a:t>Nash Equilibrium</a:t>
            </a:r>
            <a:endParaRPr lang="en-US" dirty="0"/>
          </a:p>
        </p:txBody>
      </p:sp>
      <p:sp>
        <p:nvSpPr>
          <p:cNvPr id="8" name="Title 7"/>
          <p:cNvSpPr>
            <a:spLocks noGrp="1"/>
          </p:cNvSpPr>
          <p:nvPr>
            <p:ph type="title"/>
          </p:nvPr>
        </p:nvSpPr>
        <p:spPr/>
        <p:txBody>
          <a:bodyPr/>
          <a:lstStyle/>
          <a:p>
            <a:r>
              <a:rPr lang="en-US" dirty="0" smtClean="0"/>
              <a:t>John Nash</a:t>
            </a:r>
            <a:endParaRPr lang="en-US" dirty="0"/>
          </a:p>
        </p:txBody>
      </p:sp>
      <p:pic>
        <p:nvPicPr>
          <p:cNvPr id="3" name="Picture Placeholder 2"/>
          <p:cNvPicPr>
            <a:picLocks noGrp="1" noChangeAspect="1"/>
          </p:cNvPicPr>
          <p:nvPr>
            <p:ph type="pic" sz="quarter" idx="14"/>
          </p:nvPr>
        </p:nvPicPr>
        <p:blipFill rotWithShape="1">
          <a:blip r:embed="rId2">
            <a:extLst>
              <a:ext uri="{28A0092B-C50C-407E-A947-70E740481C1C}">
                <a14:useLocalDpi xmlns:a14="http://schemas.microsoft.com/office/drawing/2010/main" val="0"/>
              </a:ext>
            </a:extLst>
          </a:blip>
          <a:srcRect l="-208" t="1314" r="208" b="22896"/>
          <a:stretch/>
        </p:blipFill>
        <p:spPr/>
      </p:pic>
      <p:sp>
        <p:nvSpPr>
          <p:cNvPr id="7" name="Rectangle 6"/>
          <p:cNvSpPr/>
          <p:nvPr/>
        </p:nvSpPr>
        <p:spPr>
          <a:xfrm>
            <a:off x="4656405" y="1861916"/>
            <a:ext cx="3840481" cy="3477875"/>
          </a:xfrm>
          <a:prstGeom prst="rect">
            <a:avLst/>
          </a:prstGeom>
        </p:spPr>
        <p:txBody>
          <a:bodyPr wrap="square">
            <a:spAutoFit/>
          </a:bodyPr>
          <a:lstStyle/>
          <a:p>
            <a:pPr>
              <a:defRPr/>
            </a:pPr>
            <a:r>
              <a:rPr lang="en-US" sz="4400" i="1" dirty="0"/>
              <a:t>Grow </a:t>
            </a:r>
            <a:r>
              <a:rPr lang="en-US" sz="4400" i="1" dirty="0" smtClean="0"/>
              <a:t>The </a:t>
            </a:r>
            <a:r>
              <a:rPr lang="en-US" sz="4400" i="1" dirty="0"/>
              <a:t>Pie </a:t>
            </a:r>
          </a:p>
          <a:p>
            <a:pPr>
              <a:defRPr/>
            </a:pPr>
            <a:r>
              <a:rPr lang="en-US" sz="4400" i="1" dirty="0" smtClean="0"/>
              <a:t>Vs</a:t>
            </a:r>
            <a:r>
              <a:rPr lang="en-US" sz="4400" i="1" dirty="0"/>
              <a:t>. </a:t>
            </a:r>
          </a:p>
          <a:p>
            <a:pPr>
              <a:defRPr/>
            </a:pPr>
            <a:r>
              <a:rPr lang="en-US" sz="4400" i="1" dirty="0"/>
              <a:t>Fight Over It.</a:t>
            </a:r>
          </a:p>
          <a:p>
            <a:pPr>
              <a:defRPr/>
            </a:pPr>
            <a:r>
              <a:rPr lang="en-US" sz="4400" i="1" dirty="0"/>
              <a:t/>
            </a:r>
            <a:br>
              <a:rPr lang="en-US" sz="4400" i="1" dirty="0"/>
            </a:br>
            <a:endParaRPr lang="en-US" sz="4400" i="1" dirty="0" smtClean="0"/>
          </a:p>
        </p:txBody>
      </p:sp>
      <p:sp>
        <p:nvSpPr>
          <p:cNvPr id="9" name="TextBox 8"/>
          <p:cNvSpPr txBox="1"/>
          <p:nvPr/>
        </p:nvSpPr>
        <p:spPr>
          <a:xfrm>
            <a:off x="140677" y="6520484"/>
            <a:ext cx="1322363" cy="230832"/>
          </a:xfrm>
          <a:prstGeom prst="rect">
            <a:avLst/>
          </a:prstGeom>
          <a:noFill/>
        </p:spPr>
        <p:txBody>
          <a:bodyPr wrap="square" rtlCol="0">
            <a:spAutoFit/>
          </a:bodyPr>
          <a:lstStyle/>
          <a:p>
            <a:r>
              <a:rPr lang="en-US" sz="900" dirty="0" smtClean="0"/>
              <a:t>Source: Wikipedia</a:t>
            </a:r>
            <a:endParaRPr lang="en-US" sz="900" dirty="0"/>
          </a:p>
        </p:txBody>
      </p:sp>
    </p:spTree>
    <p:extLst>
      <p:ext uri="{BB962C8B-B14F-4D97-AF65-F5344CB8AC3E}">
        <p14:creationId xmlns:p14="http://schemas.microsoft.com/office/powerpoint/2010/main" val="306486389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688123"/>
            <a:ext cx="8229600" cy="4190164"/>
          </a:xfrm>
        </p:spPr>
        <p:txBody>
          <a:bodyPr>
            <a:normAutofit/>
          </a:bodyPr>
          <a:lstStyle/>
          <a:p>
            <a:r>
              <a:rPr lang="en-US" sz="2000" b="1" dirty="0" smtClean="0"/>
              <a:t>John Nash – the Nash Equilibrium </a:t>
            </a:r>
          </a:p>
          <a:p>
            <a:pPr lvl="1"/>
            <a:r>
              <a:rPr lang="en-US" sz="1900" dirty="0" smtClean="0"/>
              <a:t>“Adam Smith was wrong… Adam Smith said, The best results comes from everyone in the group doing what is best for themselves. That is incomplete. The best result will come from everyone in the group doing what is good for himself </a:t>
            </a:r>
            <a:r>
              <a:rPr lang="en-US" sz="1900" i="1" dirty="0" smtClean="0"/>
              <a:t>and</a:t>
            </a:r>
            <a:r>
              <a:rPr lang="en-US" sz="1900" dirty="0" smtClean="0"/>
              <a:t> the group. It is the only way we all win.”</a:t>
            </a:r>
          </a:p>
          <a:p>
            <a:pPr lvl="1"/>
            <a:r>
              <a:rPr lang="en-US" sz="1900" dirty="0" smtClean="0"/>
              <a:t>Nash’s pursuit and proof of his conclusion led to what is called the Nash equilibrium. He demonstrated that companies working together will discover that the sum of the parts can be better when combined effectively than when working at cross purposes.</a:t>
            </a:r>
          </a:p>
          <a:p>
            <a:r>
              <a:rPr lang="en-US" sz="2000" b="1" dirty="0" smtClean="0"/>
              <a:t>Lesson: </a:t>
            </a:r>
          </a:p>
          <a:p>
            <a:pPr lvl="1"/>
            <a:r>
              <a:rPr lang="en-US" sz="1900" dirty="0"/>
              <a:t>W</a:t>
            </a:r>
            <a:r>
              <a:rPr lang="en-US" sz="1900" dirty="0" smtClean="0"/>
              <a:t>in-win thinking is not just something nice to say – it’s the real deal.</a:t>
            </a:r>
            <a:endParaRPr lang="en-US" sz="1900" dirty="0" smtClean="0">
              <a:solidFill>
                <a:srgbClr val="000000"/>
              </a:solidFill>
            </a:endParaRPr>
          </a:p>
          <a:p>
            <a:pPr lvl="1"/>
            <a:endParaRPr lang="en-US" dirty="0" smtClean="0">
              <a:solidFill>
                <a:srgbClr val="000000"/>
              </a:solidFill>
            </a:endParaRPr>
          </a:p>
          <a:p>
            <a:endParaRPr lang="en-US" dirty="0" smtClean="0">
              <a:solidFill>
                <a:srgbClr val="000000"/>
              </a:solidFill>
            </a:endParaRPr>
          </a:p>
          <a:p>
            <a:pPr>
              <a:buNone/>
            </a:pPr>
            <a:endParaRPr lang="en-US" dirty="0"/>
          </a:p>
        </p:txBody>
      </p:sp>
      <p:sp>
        <p:nvSpPr>
          <p:cNvPr id="4" name="Title 3"/>
          <p:cNvSpPr>
            <a:spLocks noGrp="1"/>
          </p:cNvSpPr>
          <p:nvPr>
            <p:ph type="title"/>
          </p:nvPr>
        </p:nvSpPr>
        <p:spPr/>
        <p:txBody>
          <a:bodyPr>
            <a:normAutofit/>
          </a:bodyPr>
          <a:lstStyle/>
          <a:p>
            <a:r>
              <a:rPr lang="en-US" dirty="0" smtClean="0"/>
              <a:t>The Economics Of Commerce</a:t>
            </a:r>
            <a:endParaRPr lang="en-US" sz="2400" dirty="0"/>
          </a:p>
        </p:txBody>
      </p:sp>
      <p:sp>
        <p:nvSpPr>
          <p:cNvPr id="5" name="TextBox 4"/>
          <p:cNvSpPr txBox="1"/>
          <p:nvPr/>
        </p:nvSpPr>
        <p:spPr>
          <a:xfrm>
            <a:off x="457200" y="5735600"/>
            <a:ext cx="8229600" cy="646331"/>
          </a:xfrm>
          <a:prstGeom prst="rect">
            <a:avLst/>
          </a:prstGeom>
          <a:noFill/>
        </p:spPr>
        <p:txBody>
          <a:bodyPr wrap="square" rtlCol="0">
            <a:spAutoFit/>
          </a:bodyPr>
          <a:lstStyle/>
          <a:p>
            <a:r>
              <a:rPr lang="en-US" dirty="0" smtClean="0">
                <a:solidFill>
                  <a:srgbClr val="5C5C5C"/>
                </a:solidFill>
                <a:latin typeface="+mn-lt"/>
              </a:rPr>
              <a:t>Nash shared the 1994 </a:t>
            </a:r>
            <a:r>
              <a:rPr lang="en-US" dirty="0" smtClean="0">
                <a:solidFill>
                  <a:srgbClr val="F77C00"/>
                </a:solidFill>
                <a:latin typeface="+mn-lt"/>
              </a:rPr>
              <a:t>Nobel Prize </a:t>
            </a:r>
            <a:r>
              <a:rPr lang="en-US" dirty="0" smtClean="0">
                <a:solidFill>
                  <a:srgbClr val="5C5C5C"/>
                </a:solidFill>
                <a:latin typeface="+mn-lt"/>
              </a:rPr>
              <a:t>in Economic Sciences with game theorists </a:t>
            </a:r>
            <a:r>
              <a:rPr lang="en-US" dirty="0" err="1" smtClean="0">
                <a:solidFill>
                  <a:srgbClr val="5C5C5C"/>
                </a:solidFill>
                <a:latin typeface="+mn-lt"/>
              </a:rPr>
              <a:t>Reinhard</a:t>
            </a:r>
            <a:r>
              <a:rPr lang="en-US" dirty="0" smtClean="0">
                <a:solidFill>
                  <a:srgbClr val="5C5C5C"/>
                </a:solidFill>
                <a:latin typeface="+mn-lt"/>
              </a:rPr>
              <a:t> </a:t>
            </a:r>
            <a:r>
              <a:rPr lang="en-US" dirty="0" err="1" smtClean="0">
                <a:solidFill>
                  <a:srgbClr val="5C5C5C"/>
                </a:solidFill>
                <a:latin typeface="+mn-lt"/>
              </a:rPr>
              <a:t>Selten</a:t>
            </a:r>
            <a:r>
              <a:rPr lang="en-US" dirty="0" smtClean="0">
                <a:solidFill>
                  <a:srgbClr val="5C5C5C"/>
                </a:solidFill>
                <a:latin typeface="+mn-lt"/>
              </a:rPr>
              <a:t> and John </a:t>
            </a:r>
            <a:r>
              <a:rPr lang="en-US" dirty="0" err="1" smtClean="0">
                <a:solidFill>
                  <a:srgbClr val="5C5C5C"/>
                </a:solidFill>
                <a:latin typeface="+mn-lt"/>
              </a:rPr>
              <a:t>Harsanyi</a:t>
            </a:r>
            <a:endParaRPr lang="en-US" dirty="0" smtClean="0">
              <a:solidFill>
                <a:srgbClr val="5C5C5C"/>
              </a:solidFill>
              <a:latin typeface="+mn-lt"/>
            </a:endParaRPr>
          </a:p>
        </p:txBody>
      </p:sp>
      <p:sp>
        <p:nvSpPr>
          <p:cNvPr id="7" name="Slide Number Placeholder 1"/>
          <p:cNvSpPr txBox="1">
            <a:spLocks/>
          </p:cNvSpPr>
          <p:nvPr/>
        </p:nvSpPr>
        <p:spPr>
          <a:xfrm>
            <a:off x="8686800" y="6364543"/>
            <a:ext cx="367503" cy="338511"/>
          </a:xfrm>
          <a:prstGeom prst="rect">
            <a:avLst/>
          </a:prstGeom>
        </p:spPr>
        <p:txBody>
          <a:bodyPr vert="horz" lIns="91440" tIns="45720" rIns="91440" bIns="45720" rtlCol="0" anchor="ctr"/>
          <a:lstStyle>
            <a:defPPr>
              <a:defRPr lang="en-US"/>
            </a:defPPr>
            <a:lvl1pPr marL="0" algn="ctr" defTabSz="457200" rtl="0" eaLnBrk="1" latinLnBrk="0" hangingPunct="1">
              <a:defRPr sz="800" kern="1200">
                <a:solidFill>
                  <a:srgbClr val="5C5C5C"/>
                </a:solidFill>
                <a:latin typeface="Arial" pitchFamily="34" charset="0"/>
                <a:ea typeface="+mn-ea"/>
                <a:cs typeface="Arial" pitchFamily="34" charset="0"/>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fld id="{0A9724E5-0A80-3C41-8955-F8E17D92E2DB}" type="slidenum">
              <a:rPr kumimoji="0" lang="en-US" sz="800" b="0" i="0" u="none" strike="noStrike" kern="1200" cap="none" spc="0" normalizeH="0" baseline="0" noProof="0" smtClean="0">
                <a:ln>
                  <a:noFill/>
                </a:ln>
                <a:solidFill>
                  <a:srgbClr val="5C5C5C"/>
                </a:solidFill>
                <a:effectLst/>
                <a:uLnTx/>
                <a:uFillTx/>
                <a:latin typeface="Arial" pitchFamily="34" charset="0"/>
                <a:ea typeface="+mn-ea"/>
                <a:cs typeface="Arial" pitchFamily="34" charset="0"/>
              </a:rPr>
              <a:pPr marL="0" marR="0" lvl="0" indent="0" algn="ctr" defTabSz="457200" rtl="0" eaLnBrk="1" fontAlgn="auto" latinLnBrk="0" hangingPunct="1">
                <a:lnSpc>
                  <a:spcPct val="100000"/>
                </a:lnSpc>
                <a:spcBef>
                  <a:spcPts val="0"/>
                </a:spcBef>
                <a:spcAft>
                  <a:spcPts val="0"/>
                </a:spcAft>
                <a:buClrTx/>
                <a:buSzTx/>
                <a:buFontTx/>
                <a:buNone/>
                <a:tabLst/>
                <a:defRPr/>
              </a:pPr>
              <a:t>13</a:t>
            </a:fld>
            <a:endParaRPr kumimoji="0" lang="en-US" sz="800" b="0" i="0" u="none" strike="noStrike" kern="1200" cap="none" spc="0" normalizeH="0" baseline="0" noProof="0" dirty="0">
              <a:ln>
                <a:noFill/>
              </a:ln>
              <a:solidFill>
                <a:srgbClr val="5C5C5C"/>
              </a:solidFill>
              <a:effectLst/>
              <a:uLnTx/>
              <a:uFillTx/>
              <a:latin typeface="Arial" pitchFamily="34" charset="0"/>
              <a:ea typeface="+mn-ea"/>
              <a:cs typeface="Arial" pitchFamily="34" charset="0"/>
            </a:endParaRPr>
          </a:p>
        </p:txBody>
      </p:sp>
      <p:sp>
        <p:nvSpPr>
          <p:cNvPr id="3" name="TextBox 2"/>
          <p:cNvSpPr txBox="1"/>
          <p:nvPr/>
        </p:nvSpPr>
        <p:spPr>
          <a:xfrm>
            <a:off x="457200" y="1139483"/>
            <a:ext cx="7744265" cy="461665"/>
          </a:xfrm>
          <a:prstGeom prst="rect">
            <a:avLst/>
          </a:prstGeom>
          <a:noFill/>
        </p:spPr>
        <p:txBody>
          <a:bodyPr wrap="square" rtlCol="0">
            <a:spAutoFit/>
          </a:bodyPr>
          <a:lstStyle/>
          <a:p>
            <a:r>
              <a:rPr lang="en-US" sz="2400" b="1" i="1" dirty="0"/>
              <a:t>Playing Nice Pays – Grow The Pie vs. Fight Over It</a:t>
            </a:r>
            <a:endParaRPr lang="en-US" dirty="0"/>
          </a:p>
        </p:txBody>
      </p:sp>
    </p:spTree>
    <p:extLst>
      <p:ext uri="{BB962C8B-B14F-4D97-AF65-F5344CB8AC3E}">
        <p14:creationId xmlns:p14="http://schemas.microsoft.com/office/powerpoint/2010/main" val="30008945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0A9724E5-0A80-3C41-8955-F8E17D92E2DB}" type="slidenum">
              <a:rPr lang="en-US" smtClean="0"/>
              <a:pPr/>
              <a:t>14</a:t>
            </a:fld>
            <a:endParaRPr lang="en-US" dirty="0"/>
          </a:p>
        </p:txBody>
      </p:sp>
      <p:sp>
        <p:nvSpPr>
          <p:cNvPr id="4" name="Text Placeholder 3"/>
          <p:cNvSpPr>
            <a:spLocks noGrp="1"/>
          </p:cNvSpPr>
          <p:nvPr>
            <p:ph type="body" sz="quarter" idx="12"/>
          </p:nvPr>
        </p:nvSpPr>
        <p:spPr/>
        <p:txBody>
          <a:bodyPr/>
          <a:lstStyle/>
          <a:p>
            <a:r>
              <a:rPr lang="en-US" dirty="0" smtClean="0"/>
              <a:t>Oliver Williamson</a:t>
            </a:r>
            <a:endParaRPr lang="en-US" dirty="0"/>
          </a:p>
        </p:txBody>
      </p:sp>
      <p:sp>
        <p:nvSpPr>
          <p:cNvPr id="5" name="Text Placeholder 4"/>
          <p:cNvSpPr>
            <a:spLocks noGrp="1"/>
          </p:cNvSpPr>
          <p:nvPr>
            <p:ph type="body" sz="quarter" idx="13"/>
          </p:nvPr>
        </p:nvSpPr>
        <p:spPr>
          <a:xfrm>
            <a:off x="1078992" y="5492229"/>
            <a:ext cx="2975591" cy="922314"/>
          </a:xfrm>
        </p:spPr>
        <p:txBody>
          <a:bodyPr/>
          <a:lstStyle/>
          <a:p>
            <a:r>
              <a:rPr lang="en-US" dirty="0" smtClean="0"/>
              <a:t>Transaction Cost Economics</a:t>
            </a:r>
            <a:endParaRPr lang="en-US" dirty="0"/>
          </a:p>
        </p:txBody>
      </p:sp>
      <p:sp>
        <p:nvSpPr>
          <p:cNvPr id="8" name="Title 7"/>
          <p:cNvSpPr>
            <a:spLocks noGrp="1"/>
          </p:cNvSpPr>
          <p:nvPr>
            <p:ph type="title"/>
          </p:nvPr>
        </p:nvSpPr>
        <p:spPr/>
        <p:txBody>
          <a:bodyPr/>
          <a:lstStyle/>
          <a:p>
            <a:r>
              <a:rPr lang="en-US" dirty="0" smtClean="0"/>
              <a:t>Oliver Williamson</a:t>
            </a:r>
            <a:endParaRPr lang="en-US" dirty="0"/>
          </a:p>
        </p:txBody>
      </p:sp>
      <p:pic>
        <p:nvPicPr>
          <p:cNvPr id="7" name="Picture 6"/>
          <p:cNvPicPr>
            <a:picLocks noChangeAspect="1"/>
          </p:cNvPicPr>
          <p:nvPr/>
        </p:nvPicPr>
        <p:blipFill rotWithShape="1">
          <a:blip r:embed="rId2" cstate="email"/>
          <a:srcRect l="1681" t="1053" r="1876" b="1260"/>
          <a:stretch/>
        </p:blipFill>
        <p:spPr>
          <a:xfrm>
            <a:off x="5060383" y="1386665"/>
            <a:ext cx="3038822" cy="4211835"/>
          </a:xfrm>
          <a:prstGeom prst="rect">
            <a:avLst/>
          </a:prstGeom>
          <a:ln>
            <a:solidFill>
              <a:schemeClr val="bg2">
                <a:lumMod val="50000"/>
              </a:schemeClr>
            </a:solidFill>
          </a:ln>
          <a:effectLst>
            <a:outerShdw blurRad="50800" dist="38100" dir="2700000" algn="tl" rotWithShape="0">
              <a:prstClr val="black">
                <a:alpha val="40000"/>
              </a:prstClr>
            </a:outerShdw>
          </a:effectLst>
        </p:spPr>
      </p:pic>
      <p:pic>
        <p:nvPicPr>
          <p:cNvPr id="11" name="Picture 10"/>
          <p:cNvPicPr>
            <a:picLocks noChangeAspect="1"/>
          </p:cNvPicPr>
          <p:nvPr/>
        </p:nvPicPr>
        <p:blipFill rotWithShape="1">
          <a:blip r:embed="rId3" cstate="print"/>
          <a:srcRect l="963" t="4296" b="18494"/>
          <a:stretch/>
        </p:blipFill>
        <p:spPr bwMode="auto">
          <a:xfrm rot="21240000">
            <a:off x="983717" y="1650475"/>
            <a:ext cx="2569441" cy="3021344"/>
          </a:xfrm>
          <a:prstGeom prst="rect">
            <a:avLst/>
          </a:prstGeom>
          <a:solidFill>
            <a:srgbClr val="FFFFFF">
              <a:shade val="85000"/>
            </a:srgbClr>
          </a:solidFill>
          <a:ln w="88900" cap="sq">
            <a:solidFill>
              <a:schemeClr val="bg1"/>
            </a:solidFill>
            <a:miter lim="800000"/>
          </a:ln>
          <a:effectLst>
            <a:outerShdw blurRad="54991" dist="17780" dir="5400000" algn="ctr"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165787682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72440" y="2067951"/>
            <a:ext cx="8918482" cy="3984376"/>
          </a:xfrm>
        </p:spPr>
        <p:txBody>
          <a:bodyPr>
            <a:normAutofit/>
          </a:bodyPr>
          <a:lstStyle/>
          <a:p>
            <a:pPr marL="457200" indent="-457200">
              <a:buFont typeface="+mj-lt"/>
              <a:buAutoNum type="arabicPeriod"/>
            </a:pPr>
            <a:r>
              <a:rPr lang="en-US" sz="1900" dirty="0"/>
              <a:t>S</a:t>
            </a:r>
            <a:r>
              <a:rPr lang="en-US" sz="1900" dirty="0" smtClean="0"/>
              <a:t>ourcing is a continuum, not a destination</a:t>
            </a:r>
          </a:p>
          <a:p>
            <a:pPr marL="457200" indent="-457200">
              <a:buFont typeface="+mj-lt"/>
              <a:buAutoNum type="arabicPeriod"/>
            </a:pPr>
            <a:r>
              <a:rPr lang="en-US" sz="1900" dirty="0" smtClean="0"/>
              <a:t>Develop contracts that create “mutuality of advantage”</a:t>
            </a:r>
          </a:p>
          <a:p>
            <a:pPr marL="457200" indent="-457200">
              <a:buFont typeface="+mj-lt"/>
              <a:buAutoNum type="arabicPeriod"/>
            </a:pPr>
            <a:r>
              <a:rPr lang="en-US" sz="1900" dirty="0" smtClean="0"/>
              <a:t>Understand the transaction attributes and their impact on risk and price</a:t>
            </a:r>
          </a:p>
          <a:p>
            <a:pPr marL="457200" indent="-457200">
              <a:buFont typeface="+mj-lt"/>
              <a:buAutoNum type="arabicPeriod"/>
            </a:pPr>
            <a:r>
              <a:rPr lang="en-US" sz="1900" dirty="0" smtClean="0"/>
              <a:t>The greater the bilateral dependencies, the greater the need for preserving continuity</a:t>
            </a:r>
          </a:p>
          <a:p>
            <a:pPr marL="457200" indent="-457200">
              <a:buFont typeface="+mj-lt"/>
              <a:buAutoNum type="arabicPeriod"/>
            </a:pPr>
            <a:r>
              <a:rPr lang="en-US" sz="1900" dirty="0" smtClean="0"/>
              <a:t>Use a contract as a flexible framework – not a legal weapon</a:t>
            </a:r>
          </a:p>
          <a:p>
            <a:pPr marL="457200" indent="-457200">
              <a:buFont typeface="+mj-lt"/>
              <a:buAutoNum type="arabicPeriod"/>
            </a:pPr>
            <a:r>
              <a:rPr lang="en-US" sz="1900" dirty="0" smtClean="0"/>
              <a:t>Develop safeguards to prevent defection</a:t>
            </a:r>
          </a:p>
          <a:p>
            <a:pPr marL="457200" indent="-457200">
              <a:buFont typeface="+mj-lt"/>
              <a:buAutoNum type="arabicPeriod"/>
            </a:pPr>
            <a:r>
              <a:rPr lang="en-US" sz="1900" dirty="0" smtClean="0"/>
              <a:t>Predicted alignments can minimize transaction costs</a:t>
            </a:r>
          </a:p>
          <a:p>
            <a:pPr marL="457200" indent="-457200">
              <a:buFont typeface="+mj-lt"/>
              <a:buAutoNum type="arabicPeriod"/>
            </a:pPr>
            <a:r>
              <a:rPr lang="en-US" sz="1900" dirty="0" smtClean="0"/>
              <a:t>The style of contracting matters; be credible</a:t>
            </a:r>
          </a:p>
          <a:p>
            <a:pPr marL="457200" indent="-457200">
              <a:buFont typeface="+mj-lt"/>
              <a:buAutoNum type="arabicPeriod"/>
            </a:pPr>
            <a:r>
              <a:rPr lang="en-US" sz="1900" dirty="0" smtClean="0"/>
              <a:t>Build trust; leave money on the table</a:t>
            </a:r>
          </a:p>
          <a:p>
            <a:pPr marL="457200" indent="-457200">
              <a:buFont typeface="+mj-lt"/>
              <a:buAutoNum type="arabicPeriod"/>
            </a:pPr>
            <a:r>
              <a:rPr lang="en-US" sz="1900" dirty="0" smtClean="0"/>
              <a:t>Keep it simple</a:t>
            </a:r>
            <a:endParaRPr lang="en-US" sz="1900" dirty="0"/>
          </a:p>
        </p:txBody>
      </p:sp>
      <p:sp>
        <p:nvSpPr>
          <p:cNvPr id="2" name="Title 1"/>
          <p:cNvSpPr>
            <a:spLocks noGrp="1"/>
          </p:cNvSpPr>
          <p:nvPr>
            <p:ph type="title"/>
          </p:nvPr>
        </p:nvSpPr>
        <p:spPr>
          <a:xfrm>
            <a:off x="428017" y="-12765"/>
            <a:ext cx="7924413" cy="957476"/>
          </a:xfrm>
        </p:spPr>
        <p:txBody>
          <a:bodyPr/>
          <a:lstStyle/>
          <a:p>
            <a:r>
              <a:rPr lang="en-US" dirty="0" smtClean="0"/>
              <a:t>Unpacking Oliver</a:t>
            </a:r>
            <a:endParaRPr lang="en-US" sz="2000" b="1" i="1" dirty="0"/>
          </a:p>
        </p:txBody>
      </p:sp>
      <p:sp>
        <p:nvSpPr>
          <p:cNvPr id="5" name="Rectangle 4"/>
          <p:cNvSpPr/>
          <p:nvPr/>
        </p:nvSpPr>
        <p:spPr>
          <a:xfrm>
            <a:off x="472441" y="1353882"/>
            <a:ext cx="8214359" cy="707886"/>
          </a:xfrm>
          <a:prstGeom prst="rect">
            <a:avLst/>
          </a:prstGeom>
        </p:spPr>
        <p:txBody>
          <a:bodyPr wrap="square">
            <a:spAutoFit/>
          </a:bodyPr>
          <a:lstStyle/>
          <a:p>
            <a:r>
              <a:rPr lang="en-US" sz="2000" b="1" dirty="0" smtClean="0"/>
              <a:t>Williamson’s astute insight into commercial relationships are transformative…</a:t>
            </a:r>
            <a:endParaRPr lang="en-US" sz="2000" b="1" dirty="0"/>
          </a:p>
        </p:txBody>
      </p:sp>
      <p:sp>
        <p:nvSpPr>
          <p:cNvPr id="6" name="TextBox 5"/>
          <p:cNvSpPr txBox="1"/>
          <p:nvPr/>
        </p:nvSpPr>
        <p:spPr>
          <a:xfrm>
            <a:off x="472441" y="5933656"/>
            <a:ext cx="8200072" cy="430887"/>
          </a:xfrm>
          <a:prstGeom prst="rect">
            <a:avLst/>
          </a:prstGeom>
          <a:noFill/>
        </p:spPr>
        <p:txBody>
          <a:bodyPr wrap="square" rtlCol="0">
            <a:spAutoFit/>
          </a:bodyPr>
          <a:lstStyle/>
          <a:p>
            <a:r>
              <a:rPr lang="en-US" sz="2200" dirty="0" smtClean="0">
                <a:solidFill>
                  <a:schemeClr val="accent1"/>
                </a:solidFill>
                <a:latin typeface="+mn-lt"/>
              </a:rPr>
              <a:t>Williamson received the Nobel Prize in 2009</a:t>
            </a:r>
            <a:endParaRPr lang="en-US" sz="2200" dirty="0">
              <a:solidFill>
                <a:schemeClr val="accent1"/>
              </a:solidFill>
              <a:latin typeface="+mn-lt"/>
            </a:endParaRPr>
          </a:p>
        </p:txBody>
      </p:sp>
      <p:sp>
        <p:nvSpPr>
          <p:cNvPr id="8" name="Slide Number Placeholder 1"/>
          <p:cNvSpPr txBox="1">
            <a:spLocks/>
          </p:cNvSpPr>
          <p:nvPr/>
        </p:nvSpPr>
        <p:spPr>
          <a:xfrm>
            <a:off x="8686800" y="6364543"/>
            <a:ext cx="367503" cy="338511"/>
          </a:xfrm>
          <a:prstGeom prst="rect">
            <a:avLst/>
          </a:prstGeom>
        </p:spPr>
        <p:txBody>
          <a:bodyPr vert="horz" lIns="91440" tIns="45720" rIns="91440" bIns="45720" rtlCol="0" anchor="ctr"/>
          <a:lstStyle>
            <a:defPPr>
              <a:defRPr lang="en-US"/>
            </a:defPPr>
            <a:lvl1pPr marL="0" algn="ctr" defTabSz="457200" rtl="0" eaLnBrk="1" latinLnBrk="0" hangingPunct="1">
              <a:defRPr sz="800" kern="1200">
                <a:solidFill>
                  <a:srgbClr val="5C5C5C"/>
                </a:solidFill>
                <a:latin typeface="Arial" pitchFamily="34" charset="0"/>
                <a:ea typeface="+mn-ea"/>
                <a:cs typeface="Arial" pitchFamily="34" charset="0"/>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fld id="{0A9724E5-0A80-3C41-8955-F8E17D92E2DB}" type="slidenum">
              <a:rPr kumimoji="0" lang="en-US" sz="800" b="0" i="0" u="none" strike="noStrike" kern="1200" cap="none" spc="0" normalizeH="0" baseline="0" noProof="0" smtClean="0">
                <a:ln>
                  <a:noFill/>
                </a:ln>
                <a:solidFill>
                  <a:srgbClr val="5C5C5C"/>
                </a:solidFill>
                <a:effectLst/>
                <a:uLnTx/>
                <a:uFillTx/>
                <a:latin typeface="Arial" pitchFamily="34" charset="0"/>
                <a:ea typeface="+mn-ea"/>
                <a:cs typeface="Arial" pitchFamily="34" charset="0"/>
              </a:rPr>
              <a:pPr marL="0" marR="0" lvl="0" indent="0" algn="ctr" defTabSz="457200" rtl="0" eaLnBrk="1" fontAlgn="auto" latinLnBrk="0" hangingPunct="1">
                <a:lnSpc>
                  <a:spcPct val="100000"/>
                </a:lnSpc>
                <a:spcBef>
                  <a:spcPts val="0"/>
                </a:spcBef>
                <a:spcAft>
                  <a:spcPts val="0"/>
                </a:spcAft>
                <a:buClrTx/>
                <a:buSzTx/>
                <a:buFontTx/>
                <a:buNone/>
                <a:tabLst/>
                <a:defRPr/>
              </a:pPr>
              <a:t>15</a:t>
            </a:fld>
            <a:endParaRPr kumimoji="0" lang="en-US" sz="800" b="0" i="0" u="none" strike="noStrike" kern="1200" cap="none" spc="0" normalizeH="0" baseline="0" noProof="0" dirty="0">
              <a:ln>
                <a:noFill/>
              </a:ln>
              <a:solidFill>
                <a:srgbClr val="5C5C5C"/>
              </a:solidFill>
              <a:effectLst/>
              <a:uLnTx/>
              <a:uFillTx/>
              <a:latin typeface="Arial" pitchFamily="34" charset="0"/>
              <a:ea typeface="+mn-ea"/>
              <a:cs typeface="Arial" pitchFamily="34" charset="0"/>
            </a:endParaRPr>
          </a:p>
        </p:txBody>
      </p:sp>
      <p:sp>
        <p:nvSpPr>
          <p:cNvPr id="4" name="TextBox 3"/>
          <p:cNvSpPr txBox="1"/>
          <p:nvPr/>
        </p:nvSpPr>
        <p:spPr>
          <a:xfrm>
            <a:off x="472441" y="969331"/>
            <a:ext cx="8214358" cy="461665"/>
          </a:xfrm>
          <a:prstGeom prst="rect">
            <a:avLst/>
          </a:prstGeom>
          <a:noFill/>
        </p:spPr>
        <p:txBody>
          <a:bodyPr wrap="square" rtlCol="0">
            <a:spAutoFit/>
          </a:bodyPr>
          <a:lstStyle/>
          <a:p>
            <a:r>
              <a:rPr lang="en-US" sz="2400" b="1" i="1" dirty="0">
                <a:solidFill>
                  <a:schemeClr val="accent1"/>
                </a:solidFill>
              </a:rPr>
              <a:t>Ten Lessons For Commercial Relationships</a:t>
            </a:r>
            <a:endParaRPr lang="en-US" sz="2400" dirty="0">
              <a:solidFill>
                <a:schemeClr val="accent1"/>
              </a:solidFill>
            </a:endParaRPr>
          </a:p>
        </p:txBody>
      </p:sp>
    </p:spTree>
    <p:extLst>
      <p:ext uri="{BB962C8B-B14F-4D97-AF65-F5344CB8AC3E}">
        <p14:creationId xmlns:p14="http://schemas.microsoft.com/office/powerpoint/2010/main" val="418852822"/>
      </p:ext>
    </p:extLst>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75488" y="2065498"/>
            <a:ext cx="8016467" cy="4299045"/>
          </a:xfrm>
        </p:spPr>
        <p:txBody>
          <a:bodyPr/>
          <a:lstStyle/>
          <a:p>
            <a:pPr marL="457200" indent="-457200">
              <a:buFont typeface="+mj-lt"/>
              <a:buAutoNum type="arabicPeriod"/>
            </a:pPr>
            <a:r>
              <a:rPr lang="en-US" sz="2000" b="1" i="1" dirty="0" smtClean="0">
                <a:solidFill>
                  <a:srgbClr val="F77F00"/>
                </a:solidFill>
              </a:rPr>
              <a:t> Sourcing is a continuum, not a destination</a:t>
            </a:r>
          </a:p>
          <a:p>
            <a:pPr marL="457200" indent="-457200">
              <a:buFont typeface="+mj-lt"/>
              <a:buAutoNum type="arabicPeriod"/>
            </a:pPr>
            <a:r>
              <a:rPr lang="en-US" sz="2000" dirty="0" smtClean="0"/>
              <a:t>Develop contracts that create “mutuality of advantage”</a:t>
            </a:r>
          </a:p>
          <a:p>
            <a:pPr marL="457200" indent="-457200">
              <a:buFont typeface="+mj-lt"/>
              <a:buAutoNum type="arabicPeriod"/>
            </a:pPr>
            <a:r>
              <a:rPr lang="en-US" sz="2000" dirty="0" smtClean="0"/>
              <a:t>Understand the transaction attributes and their impact on risk and price</a:t>
            </a:r>
          </a:p>
          <a:p>
            <a:pPr marL="457200" indent="-457200">
              <a:buFont typeface="+mj-lt"/>
              <a:buAutoNum type="arabicPeriod"/>
            </a:pPr>
            <a:r>
              <a:rPr lang="en-US" sz="2000" b="1" i="1" dirty="0" smtClean="0">
                <a:solidFill>
                  <a:srgbClr val="F77F00"/>
                </a:solidFill>
              </a:rPr>
              <a:t>The greater the bilateral dependencies, the greater the need for preserving continuity</a:t>
            </a:r>
          </a:p>
          <a:p>
            <a:pPr marL="457200" indent="-457200">
              <a:buFont typeface="+mj-lt"/>
              <a:buAutoNum type="arabicPeriod"/>
            </a:pPr>
            <a:r>
              <a:rPr lang="en-US" sz="2000" b="1" i="1" dirty="0" smtClean="0">
                <a:solidFill>
                  <a:srgbClr val="F77F00"/>
                </a:solidFill>
              </a:rPr>
              <a:t>Use a contract as a flexible framework – not a legal weapon</a:t>
            </a:r>
          </a:p>
          <a:p>
            <a:pPr marL="457200" indent="-457200">
              <a:buFont typeface="+mj-lt"/>
              <a:buAutoNum type="arabicPeriod"/>
            </a:pPr>
            <a:r>
              <a:rPr lang="en-US" sz="2000" dirty="0" smtClean="0"/>
              <a:t>Develop safeguards to prevent defection</a:t>
            </a:r>
          </a:p>
          <a:p>
            <a:pPr marL="457200" indent="-457200">
              <a:buFont typeface="+mj-lt"/>
              <a:buAutoNum type="arabicPeriod"/>
            </a:pPr>
            <a:r>
              <a:rPr lang="en-US" sz="2000" dirty="0" smtClean="0"/>
              <a:t>Predicted alignments can minimize transaction costs</a:t>
            </a:r>
          </a:p>
          <a:p>
            <a:pPr marL="457200" indent="-457200">
              <a:buFont typeface="+mj-lt"/>
              <a:buAutoNum type="arabicPeriod"/>
            </a:pPr>
            <a:r>
              <a:rPr lang="en-US" sz="2000" b="1" i="1" dirty="0" smtClean="0">
                <a:solidFill>
                  <a:srgbClr val="F77F00"/>
                </a:solidFill>
              </a:rPr>
              <a:t>The style of contracting matters; be credible</a:t>
            </a:r>
          </a:p>
          <a:p>
            <a:pPr marL="457200" indent="-457200">
              <a:buFont typeface="+mj-lt"/>
              <a:buAutoNum type="arabicPeriod"/>
            </a:pPr>
            <a:r>
              <a:rPr lang="en-US" sz="2000" dirty="0" smtClean="0"/>
              <a:t>Build trust; leave money on the table</a:t>
            </a:r>
          </a:p>
          <a:p>
            <a:pPr marL="457200" indent="-457200">
              <a:buFont typeface="+mj-lt"/>
              <a:buAutoNum type="arabicPeriod"/>
            </a:pPr>
            <a:r>
              <a:rPr lang="en-US" sz="2000" dirty="0" smtClean="0"/>
              <a:t>Keep it simple</a:t>
            </a:r>
            <a:endParaRPr lang="en-US" sz="2000" dirty="0"/>
          </a:p>
        </p:txBody>
      </p:sp>
      <p:sp>
        <p:nvSpPr>
          <p:cNvPr id="2" name="Title 1"/>
          <p:cNvSpPr>
            <a:spLocks noGrp="1"/>
          </p:cNvSpPr>
          <p:nvPr>
            <p:ph type="title"/>
          </p:nvPr>
        </p:nvSpPr>
        <p:spPr>
          <a:xfrm>
            <a:off x="428017" y="-12765"/>
            <a:ext cx="7924413" cy="957476"/>
          </a:xfrm>
        </p:spPr>
        <p:txBody>
          <a:bodyPr/>
          <a:lstStyle/>
          <a:p>
            <a:r>
              <a:rPr lang="en-US" dirty="0" smtClean="0"/>
              <a:t>Unpacking Oliver</a:t>
            </a:r>
            <a:endParaRPr lang="en-US" sz="2000" b="1" i="1" dirty="0"/>
          </a:p>
        </p:txBody>
      </p:sp>
      <p:sp>
        <p:nvSpPr>
          <p:cNvPr id="5" name="Rectangle 4"/>
          <p:cNvSpPr/>
          <p:nvPr/>
        </p:nvSpPr>
        <p:spPr>
          <a:xfrm>
            <a:off x="475488" y="1619197"/>
            <a:ext cx="9009923" cy="430887"/>
          </a:xfrm>
          <a:prstGeom prst="rect">
            <a:avLst/>
          </a:prstGeom>
        </p:spPr>
        <p:txBody>
          <a:bodyPr wrap="square">
            <a:spAutoFit/>
          </a:bodyPr>
          <a:lstStyle/>
          <a:p>
            <a:r>
              <a:rPr lang="en-US" sz="2200" b="1" dirty="0" smtClean="0"/>
              <a:t>Let’s take a closer look at four of these….</a:t>
            </a:r>
            <a:endParaRPr lang="en-US" sz="2200" b="1" dirty="0"/>
          </a:p>
        </p:txBody>
      </p:sp>
      <p:sp>
        <p:nvSpPr>
          <p:cNvPr id="7" name="Slide Number Placeholder 1"/>
          <p:cNvSpPr txBox="1">
            <a:spLocks/>
          </p:cNvSpPr>
          <p:nvPr/>
        </p:nvSpPr>
        <p:spPr>
          <a:xfrm>
            <a:off x="8686800" y="6364543"/>
            <a:ext cx="367503" cy="338511"/>
          </a:xfrm>
          <a:prstGeom prst="rect">
            <a:avLst/>
          </a:prstGeom>
        </p:spPr>
        <p:txBody>
          <a:bodyPr vert="horz" lIns="91440" tIns="45720" rIns="91440" bIns="45720" rtlCol="0" anchor="ctr"/>
          <a:lstStyle>
            <a:defPPr>
              <a:defRPr lang="en-US"/>
            </a:defPPr>
            <a:lvl1pPr marL="0" algn="ctr" defTabSz="457200" rtl="0" eaLnBrk="1" latinLnBrk="0" hangingPunct="1">
              <a:defRPr sz="800" kern="1200">
                <a:solidFill>
                  <a:srgbClr val="5C5C5C"/>
                </a:solidFill>
                <a:latin typeface="Arial" pitchFamily="34" charset="0"/>
                <a:ea typeface="+mn-ea"/>
                <a:cs typeface="Arial" pitchFamily="34" charset="0"/>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fld id="{0A9724E5-0A80-3C41-8955-F8E17D92E2DB}" type="slidenum">
              <a:rPr kumimoji="0" lang="en-US" sz="800" b="0" i="0" u="none" strike="noStrike" kern="1200" cap="none" spc="0" normalizeH="0" baseline="0" noProof="0" smtClean="0">
                <a:ln>
                  <a:noFill/>
                </a:ln>
                <a:solidFill>
                  <a:srgbClr val="5C5C5C"/>
                </a:solidFill>
                <a:effectLst/>
                <a:uLnTx/>
                <a:uFillTx/>
                <a:latin typeface="Arial" pitchFamily="34" charset="0"/>
                <a:ea typeface="+mn-ea"/>
                <a:cs typeface="Arial" pitchFamily="34" charset="0"/>
              </a:rPr>
              <a:pPr marL="0" marR="0" lvl="0" indent="0" algn="ctr" defTabSz="457200" rtl="0" eaLnBrk="1" fontAlgn="auto" latinLnBrk="0" hangingPunct="1">
                <a:lnSpc>
                  <a:spcPct val="100000"/>
                </a:lnSpc>
                <a:spcBef>
                  <a:spcPts val="0"/>
                </a:spcBef>
                <a:spcAft>
                  <a:spcPts val="0"/>
                </a:spcAft>
                <a:buClrTx/>
                <a:buSzTx/>
                <a:buFontTx/>
                <a:buNone/>
                <a:tabLst/>
                <a:defRPr/>
              </a:pPr>
              <a:t>16</a:t>
            </a:fld>
            <a:endParaRPr kumimoji="0" lang="en-US" sz="800" b="0" i="0" u="none" strike="noStrike" kern="1200" cap="none" spc="0" normalizeH="0" baseline="0" noProof="0" dirty="0">
              <a:ln>
                <a:noFill/>
              </a:ln>
              <a:solidFill>
                <a:srgbClr val="5C5C5C"/>
              </a:solidFill>
              <a:effectLst/>
              <a:uLnTx/>
              <a:uFillTx/>
              <a:latin typeface="Arial" pitchFamily="34" charset="0"/>
              <a:ea typeface="+mn-ea"/>
              <a:cs typeface="Arial" pitchFamily="34" charset="0"/>
            </a:endParaRPr>
          </a:p>
        </p:txBody>
      </p:sp>
      <p:sp>
        <p:nvSpPr>
          <p:cNvPr id="6" name="TextBox 5"/>
          <p:cNvSpPr txBox="1"/>
          <p:nvPr/>
        </p:nvSpPr>
        <p:spPr>
          <a:xfrm>
            <a:off x="472441" y="969331"/>
            <a:ext cx="8214358" cy="461665"/>
          </a:xfrm>
          <a:prstGeom prst="rect">
            <a:avLst/>
          </a:prstGeom>
          <a:noFill/>
        </p:spPr>
        <p:txBody>
          <a:bodyPr wrap="square" rtlCol="0">
            <a:spAutoFit/>
          </a:bodyPr>
          <a:lstStyle/>
          <a:p>
            <a:r>
              <a:rPr lang="en-US" sz="2400" b="1" i="1" dirty="0">
                <a:solidFill>
                  <a:schemeClr val="accent1"/>
                </a:solidFill>
              </a:rPr>
              <a:t>Ten Lessons For Commercial Relationships</a:t>
            </a:r>
            <a:endParaRPr lang="en-US" sz="2400" dirty="0">
              <a:solidFill>
                <a:schemeClr val="accent1"/>
              </a:solidFill>
            </a:endParaRPr>
          </a:p>
        </p:txBody>
      </p:sp>
    </p:spTree>
    <p:extLst>
      <p:ext uri="{BB962C8B-B14F-4D97-AF65-F5344CB8AC3E}">
        <p14:creationId xmlns:p14="http://schemas.microsoft.com/office/powerpoint/2010/main" val="2579599039"/>
      </p:ext>
    </p:extLst>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2"/>
          <p:cNvSpPr txBox="1">
            <a:spLocks/>
          </p:cNvSpPr>
          <p:nvPr/>
        </p:nvSpPr>
        <p:spPr>
          <a:xfrm>
            <a:off x="457200" y="1018854"/>
            <a:ext cx="3124692" cy="4985561"/>
          </a:xfrm>
          <a:prstGeom prst="rect">
            <a:avLst/>
          </a:prstGeom>
          <a:noFill/>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2800" kern="1200">
                <a:solidFill>
                  <a:srgbClr val="5C5C5C"/>
                </a:solidFill>
                <a:latin typeface="Arial"/>
                <a:ea typeface="+mn-ea"/>
                <a:cs typeface="Arial"/>
              </a:defRPr>
            </a:lvl1pPr>
            <a:lvl2pPr marL="742950" indent="-285750" algn="l" defTabSz="457200" rtl="0" eaLnBrk="1" latinLnBrk="0" hangingPunct="1">
              <a:spcBef>
                <a:spcPct val="20000"/>
              </a:spcBef>
              <a:buFont typeface="Arial"/>
              <a:buChar char="–"/>
              <a:defRPr sz="2400" kern="1200">
                <a:solidFill>
                  <a:srgbClr val="5C5C5C"/>
                </a:solidFill>
                <a:latin typeface="Arial"/>
                <a:ea typeface="+mn-ea"/>
                <a:cs typeface="Arial"/>
              </a:defRPr>
            </a:lvl2pPr>
            <a:lvl3pPr marL="1143000" indent="-228600" algn="l" defTabSz="457200" rtl="0" eaLnBrk="1" latinLnBrk="0" hangingPunct="1">
              <a:spcBef>
                <a:spcPct val="20000"/>
              </a:spcBef>
              <a:buFont typeface="Arial"/>
              <a:buChar char="•"/>
              <a:defRPr sz="2000" kern="1200">
                <a:solidFill>
                  <a:srgbClr val="5C5C5C"/>
                </a:solidFill>
                <a:latin typeface="Arial"/>
                <a:ea typeface="+mn-ea"/>
                <a:cs typeface="Arial"/>
              </a:defRPr>
            </a:lvl3pPr>
            <a:lvl4pPr marL="1600200" indent="-228600" algn="l" defTabSz="457200" rtl="0" eaLnBrk="1" latinLnBrk="0" hangingPunct="1">
              <a:spcBef>
                <a:spcPct val="20000"/>
              </a:spcBef>
              <a:buFont typeface="Arial"/>
              <a:buChar char="–"/>
              <a:defRPr sz="1800" kern="1200">
                <a:solidFill>
                  <a:srgbClr val="5C5C5C"/>
                </a:solidFill>
                <a:latin typeface="Arial"/>
                <a:ea typeface="+mn-ea"/>
                <a:cs typeface="Arial"/>
              </a:defRPr>
            </a:lvl4pPr>
            <a:lvl5pPr marL="2057400" indent="-228600" algn="l" defTabSz="457200" rtl="0" eaLnBrk="1" latinLnBrk="0" hangingPunct="1">
              <a:spcBef>
                <a:spcPct val="20000"/>
              </a:spcBef>
              <a:buFont typeface="Arial"/>
              <a:buChar char="•"/>
              <a:defRPr sz="1800" i="1" kern="1200">
                <a:solidFill>
                  <a:srgbClr val="5C5C5C"/>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r>
              <a:rPr lang="en-US" b="1" dirty="0" smtClean="0"/>
              <a:t>Premise</a:t>
            </a:r>
          </a:p>
          <a:p>
            <a:pPr marL="344488" indent="-287338"/>
            <a:r>
              <a:rPr lang="en-US" sz="2400" dirty="0" smtClean="0"/>
              <a:t>Sourcing is </a:t>
            </a:r>
            <a:r>
              <a:rPr lang="en-US" sz="2400" dirty="0"/>
              <a:t>often viewed as a </a:t>
            </a:r>
            <a:r>
              <a:rPr lang="en-US" sz="2400" b="1" dirty="0"/>
              <a:t>Make </a:t>
            </a:r>
            <a:r>
              <a:rPr lang="en-US" sz="2400" dirty="0"/>
              <a:t>or </a:t>
            </a:r>
            <a:r>
              <a:rPr lang="en-US" sz="2400" b="1" dirty="0"/>
              <a:t>Buy </a:t>
            </a:r>
            <a:r>
              <a:rPr lang="en-US" sz="2400" dirty="0" smtClean="0"/>
              <a:t>decision; It should be thought of as a continuum</a:t>
            </a:r>
          </a:p>
          <a:p>
            <a:pPr marL="57150" indent="0">
              <a:buNone/>
            </a:pPr>
            <a:r>
              <a:rPr lang="en-US" b="1" dirty="0" smtClean="0"/>
              <a:t>Lesson</a:t>
            </a:r>
            <a:endParaRPr lang="en-US" b="1" i="1" dirty="0" smtClean="0"/>
          </a:p>
          <a:p>
            <a:r>
              <a:rPr lang="en-US" sz="2400" dirty="0" smtClean="0"/>
              <a:t>Consider using a “hybrid” approach for more complex relationships</a:t>
            </a:r>
            <a:endParaRPr lang="en-US" sz="2400" dirty="0"/>
          </a:p>
          <a:p>
            <a:endParaRPr lang="en-US" dirty="0"/>
          </a:p>
        </p:txBody>
      </p:sp>
      <p:sp>
        <p:nvSpPr>
          <p:cNvPr id="11" name="Slide Number Placeholder 1"/>
          <p:cNvSpPr txBox="1">
            <a:spLocks/>
          </p:cNvSpPr>
          <p:nvPr/>
        </p:nvSpPr>
        <p:spPr>
          <a:xfrm>
            <a:off x="8686800" y="6364543"/>
            <a:ext cx="367503" cy="338511"/>
          </a:xfrm>
          <a:prstGeom prst="rect">
            <a:avLst/>
          </a:prstGeom>
        </p:spPr>
        <p:txBody>
          <a:bodyPr vert="horz" lIns="91440" tIns="45720" rIns="91440" bIns="45720" rtlCol="0" anchor="ctr"/>
          <a:lstStyle>
            <a:defPPr>
              <a:defRPr lang="en-US"/>
            </a:defPPr>
            <a:lvl1pPr marL="0" algn="ctr" defTabSz="457200" rtl="0" eaLnBrk="1" latinLnBrk="0" hangingPunct="1">
              <a:defRPr sz="800" kern="1200">
                <a:solidFill>
                  <a:srgbClr val="5C5C5C"/>
                </a:solidFill>
                <a:latin typeface="Arial" pitchFamily="34" charset="0"/>
                <a:ea typeface="+mn-ea"/>
                <a:cs typeface="Arial" pitchFamily="34" charset="0"/>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fld id="{0A9724E5-0A80-3C41-8955-F8E17D92E2DB}" type="slidenum">
              <a:rPr kumimoji="0" lang="en-US" sz="800" b="0" i="0" u="none" strike="noStrike" kern="1200" cap="none" spc="0" normalizeH="0" baseline="0" noProof="0" smtClean="0">
                <a:ln>
                  <a:noFill/>
                </a:ln>
                <a:solidFill>
                  <a:srgbClr val="5C5C5C"/>
                </a:solidFill>
                <a:effectLst/>
                <a:uLnTx/>
                <a:uFillTx/>
                <a:latin typeface="Arial" pitchFamily="34" charset="0"/>
                <a:ea typeface="+mn-ea"/>
                <a:cs typeface="Arial" pitchFamily="34" charset="0"/>
              </a:rPr>
              <a:pPr marL="0" marR="0" lvl="0" indent="0" algn="ctr" defTabSz="457200" rtl="0" eaLnBrk="1" fontAlgn="auto" latinLnBrk="0" hangingPunct="1">
                <a:lnSpc>
                  <a:spcPct val="100000"/>
                </a:lnSpc>
                <a:spcBef>
                  <a:spcPts val="0"/>
                </a:spcBef>
                <a:spcAft>
                  <a:spcPts val="0"/>
                </a:spcAft>
                <a:buClrTx/>
                <a:buSzTx/>
                <a:buFontTx/>
                <a:buNone/>
                <a:tabLst/>
                <a:defRPr/>
              </a:pPr>
              <a:t>17</a:t>
            </a:fld>
            <a:endParaRPr kumimoji="0" lang="en-US" sz="800" b="0" i="0" u="none" strike="noStrike" kern="1200" cap="none" spc="0" normalizeH="0" baseline="0" noProof="0" dirty="0">
              <a:ln>
                <a:noFill/>
              </a:ln>
              <a:solidFill>
                <a:srgbClr val="5C5C5C"/>
              </a:solidFill>
              <a:effectLst/>
              <a:uLnTx/>
              <a:uFillTx/>
              <a:latin typeface="Arial" pitchFamily="34" charset="0"/>
              <a:ea typeface="+mn-ea"/>
              <a:cs typeface="Arial" pitchFamily="34" charset="0"/>
            </a:endParaRPr>
          </a:p>
        </p:txBody>
      </p:sp>
      <p:pic>
        <p:nvPicPr>
          <p:cNvPr id="12" name="Picture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43974" y="982220"/>
            <a:ext cx="5510329" cy="5382323"/>
          </a:xfrm>
          <a:prstGeom prst="rect">
            <a:avLst/>
          </a:prstGeom>
        </p:spPr>
      </p:pic>
      <p:sp>
        <p:nvSpPr>
          <p:cNvPr id="3" name="Title 2"/>
          <p:cNvSpPr>
            <a:spLocks noGrp="1"/>
          </p:cNvSpPr>
          <p:nvPr>
            <p:ph type="title"/>
          </p:nvPr>
        </p:nvSpPr>
        <p:spPr/>
        <p:txBody>
          <a:bodyPr>
            <a:normAutofit/>
          </a:bodyPr>
          <a:lstStyle/>
          <a:p>
            <a:r>
              <a:rPr lang="en-US" dirty="0"/>
              <a:t>Sourcing Is A </a:t>
            </a:r>
            <a:r>
              <a:rPr lang="en-US" dirty="0" smtClean="0"/>
              <a:t>Continuum</a:t>
            </a:r>
            <a:endParaRPr lang="en-US" dirty="0"/>
          </a:p>
        </p:txBody>
      </p:sp>
    </p:spTree>
    <p:extLst>
      <p:ext uri="{BB962C8B-B14F-4D97-AF65-F5344CB8AC3E}">
        <p14:creationId xmlns:p14="http://schemas.microsoft.com/office/powerpoint/2010/main" val="989025910"/>
      </p:ext>
    </p:extLst>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457200" y="1185793"/>
            <a:ext cx="3173706" cy="4905651"/>
          </a:xfrm>
        </p:spPr>
        <p:txBody>
          <a:bodyPr>
            <a:noAutofit/>
          </a:bodyPr>
          <a:lstStyle/>
          <a:p>
            <a:pPr marL="0" indent="0">
              <a:buNone/>
            </a:pPr>
            <a:r>
              <a:rPr lang="en-US" sz="2000" dirty="0" smtClean="0"/>
              <a:t>Vested is a </a:t>
            </a:r>
            <a:r>
              <a:rPr lang="en-US" sz="2000" b="1" i="1" dirty="0"/>
              <a:t>H</a:t>
            </a:r>
            <a:r>
              <a:rPr lang="en-US" sz="2000" b="1" i="1" dirty="0" smtClean="0"/>
              <a:t>ybrid </a:t>
            </a:r>
            <a:r>
              <a:rPr lang="en-US" sz="2000" dirty="0"/>
              <a:t>B</a:t>
            </a:r>
            <a:r>
              <a:rPr lang="en-US" sz="2000" dirty="0" smtClean="0"/>
              <a:t>usiness Model</a:t>
            </a:r>
          </a:p>
          <a:p>
            <a:pPr marL="227013" indent="-227013"/>
            <a:r>
              <a:rPr lang="en-US" sz="1800" dirty="0" smtClean="0"/>
              <a:t>WIIFWe Mindset – thinks like “one company” with aligned interests.</a:t>
            </a:r>
          </a:p>
          <a:p>
            <a:pPr marL="227013" indent="-227013"/>
            <a:r>
              <a:rPr lang="en-US" sz="1800" dirty="0"/>
              <a:t>F</a:t>
            </a:r>
            <a:r>
              <a:rPr lang="en-US" sz="1800" dirty="0" smtClean="0"/>
              <a:t>ocus on outcomes – not transactions.</a:t>
            </a:r>
          </a:p>
          <a:p>
            <a:pPr marL="227013" indent="-227013"/>
            <a:r>
              <a:rPr lang="en-US" sz="1800" dirty="0" smtClean="0"/>
              <a:t>Transparent pricing model focuses on total cost of ownership – not price.</a:t>
            </a:r>
            <a:endParaRPr lang="en-GB" sz="1800" dirty="0" smtClean="0"/>
          </a:p>
          <a:p>
            <a:pPr marL="227013" indent="-227013">
              <a:buNone/>
            </a:pPr>
            <a:endParaRPr lang="en-GB" sz="1800" dirty="0" smtClean="0"/>
          </a:p>
          <a:p>
            <a:pPr marL="227013" indent="-227013">
              <a:buNone/>
            </a:pPr>
            <a:r>
              <a:rPr lang="en-GB" sz="1800" dirty="0" smtClean="0"/>
              <a:t>Vested Shares Value</a:t>
            </a:r>
          </a:p>
          <a:p>
            <a:pPr marL="227013" indent="-227013"/>
            <a:r>
              <a:rPr lang="en-US" sz="1800" dirty="0" smtClean="0"/>
              <a:t>Longer </a:t>
            </a:r>
            <a:r>
              <a:rPr lang="en-US" sz="1800" dirty="0"/>
              <a:t>term contracts </a:t>
            </a:r>
            <a:r>
              <a:rPr lang="en-US" sz="1800" dirty="0" smtClean="0"/>
              <a:t>with </a:t>
            </a:r>
            <a:r>
              <a:rPr lang="en-US" sz="1800" dirty="0"/>
              <a:t>shared </a:t>
            </a:r>
            <a:r>
              <a:rPr lang="en-US" sz="1800" dirty="0" smtClean="0"/>
              <a:t>risk/shared </a:t>
            </a:r>
            <a:r>
              <a:rPr lang="en-US" sz="1800" dirty="0"/>
              <a:t>reward align interest and motivate suppliers to </a:t>
            </a:r>
            <a:r>
              <a:rPr lang="en-US" sz="1800" dirty="0" smtClean="0"/>
              <a:t>innovate.</a:t>
            </a:r>
            <a:endParaRPr lang="en-GB" sz="1800" dirty="0"/>
          </a:p>
          <a:p>
            <a:endParaRPr lang="en-GB" sz="2400" dirty="0" smtClean="0"/>
          </a:p>
        </p:txBody>
      </p:sp>
      <p:sp>
        <p:nvSpPr>
          <p:cNvPr id="2" name="Title 1"/>
          <p:cNvSpPr>
            <a:spLocks noGrp="1"/>
          </p:cNvSpPr>
          <p:nvPr>
            <p:ph type="title"/>
          </p:nvPr>
        </p:nvSpPr>
        <p:spPr/>
        <p:txBody>
          <a:bodyPr/>
          <a:lstStyle/>
          <a:p>
            <a:r>
              <a:rPr lang="en-US" dirty="0" smtClean="0"/>
              <a:t>Sourcing Is A Continuum</a:t>
            </a:r>
            <a:endParaRPr lang="en-US" dirty="0"/>
          </a:p>
        </p:txBody>
      </p:sp>
      <p:sp>
        <p:nvSpPr>
          <p:cNvPr id="15" name="Slide Number Placeholder 1"/>
          <p:cNvSpPr txBox="1">
            <a:spLocks/>
          </p:cNvSpPr>
          <p:nvPr/>
        </p:nvSpPr>
        <p:spPr>
          <a:xfrm>
            <a:off x="8686800" y="6364543"/>
            <a:ext cx="367503" cy="338511"/>
          </a:xfrm>
          <a:prstGeom prst="rect">
            <a:avLst/>
          </a:prstGeom>
        </p:spPr>
        <p:txBody>
          <a:bodyPr vert="horz" lIns="91440" tIns="45720" rIns="91440" bIns="45720" rtlCol="0" anchor="ctr"/>
          <a:lstStyle>
            <a:defPPr>
              <a:defRPr lang="en-US"/>
            </a:defPPr>
            <a:lvl1pPr marL="0" algn="ctr" defTabSz="457200" rtl="0" eaLnBrk="1" latinLnBrk="0" hangingPunct="1">
              <a:defRPr sz="800" kern="1200">
                <a:solidFill>
                  <a:srgbClr val="5C5C5C"/>
                </a:solidFill>
                <a:latin typeface="Arial" pitchFamily="34" charset="0"/>
                <a:ea typeface="+mn-ea"/>
                <a:cs typeface="Arial" pitchFamily="34" charset="0"/>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fld id="{0A9724E5-0A80-3C41-8955-F8E17D92E2DB}" type="slidenum">
              <a:rPr kumimoji="0" lang="en-US" sz="800" b="0" i="0" u="none" strike="noStrike" kern="1200" cap="none" spc="0" normalizeH="0" baseline="0" noProof="0" smtClean="0">
                <a:ln>
                  <a:noFill/>
                </a:ln>
                <a:solidFill>
                  <a:srgbClr val="5C5C5C"/>
                </a:solidFill>
                <a:effectLst/>
                <a:uLnTx/>
                <a:uFillTx/>
                <a:latin typeface="Arial" pitchFamily="34" charset="0"/>
                <a:ea typeface="+mn-ea"/>
                <a:cs typeface="Arial" pitchFamily="34" charset="0"/>
              </a:rPr>
              <a:pPr marL="0" marR="0" lvl="0" indent="0" algn="ctr" defTabSz="457200" rtl="0" eaLnBrk="1" fontAlgn="auto" latinLnBrk="0" hangingPunct="1">
                <a:lnSpc>
                  <a:spcPct val="100000"/>
                </a:lnSpc>
                <a:spcBef>
                  <a:spcPts val="0"/>
                </a:spcBef>
                <a:spcAft>
                  <a:spcPts val="0"/>
                </a:spcAft>
                <a:buClrTx/>
                <a:buSzTx/>
                <a:buFontTx/>
                <a:buNone/>
                <a:tabLst/>
                <a:defRPr/>
              </a:pPr>
              <a:t>18</a:t>
            </a:fld>
            <a:endParaRPr kumimoji="0" lang="en-US" sz="800" b="0" i="0" u="none" strike="noStrike" kern="1200" cap="none" spc="0" normalizeH="0" baseline="0" noProof="0" dirty="0">
              <a:ln>
                <a:noFill/>
              </a:ln>
              <a:solidFill>
                <a:srgbClr val="5C5C5C"/>
              </a:solidFill>
              <a:effectLst/>
              <a:uLnTx/>
              <a:uFillTx/>
              <a:latin typeface="Arial" pitchFamily="34" charset="0"/>
              <a:ea typeface="+mn-ea"/>
              <a:cs typeface="Arial" pitchFamily="34" charset="0"/>
            </a:endParaRPr>
          </a:p>
        </p:txBody>
      </p:sp>
      <p:pic>
        <p:nvPicPr>
          <p:cNvPr id="16" name="Picture 1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43974" y="982220"/>
            <a:ext cx="5510329" cy="5382323"/>
          </a:xfrm>
          <a:prstGeom prst="rect">
            <a:avLst/>
          </a:prstGeom>
        </p:spPr>
      </p:pic>
      <p:pic>
        <p:nvPicPr>
          <p:cNvPr id="17" name="Picture 2" descr="C:\Users\Steve Symmes\Desktop\Book2_Color_PNGs_150dpi\Figure 3.1\Figure 3.1_3.png"/>
          <p:cNvPicPr>
            <a:picLocks noChangeAspect="1" noChangeArrowheads="1"/>
          </p:cNvPicPr>
          <p:nvPr/>
        </p:nvPicPr>
        <p:blipFill>
          <a:blip r:embed="rId4" cstate="email"/>
          <a:srcRect/>
          <a:stretch>
            <a:fillRect/>
          </a:stretch>
        </p:blipFill>
        <p:spPr bwMode="auto">
          <a:xfrm>
            <a:off x="5460747" y="2318866"/>
            <a:ext cx="2589367" cy="2891703"/>
          </a:xfrm>
          <a:prstGeom prst="rect">
            <a:avLst/>
          </a:prstGeom>
          <a:noFill/>
        </p:spPr>
      </p:pic>
    </p:spTree>
    <p:extLst>
      <p:ext uri="{BB962C8B-B14F-4D97-AF65-F5344CB8AC3E}">
        <p14:creationId xmlns:p14="http://schemas.microsoft.com/office/powerpoint/2010/main" val="1951186848"/>
      </p:ext>
    </p:extLst>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43974" y="982220"/>
            <a:ext cx="5510329" cy="5382323"/>
          </a:xfrm>
          <a:prstGeom prst="rect">
            <a:avLst/>
          </a:prstGeom>
        </p:spPr>
      </p:pic>
      <p:sp>
        <p:nvSpPr>
          <p:cNvPr id="2" name="Title 1"/>
          <p:cNvSpPr>
            <a:spLocks noGrp="1"/>
          </p:cNvSpPr>
          <p:nvPr>
            <p:ph type="title"/>
          </p:nvPr>
        </p:nvSpPr>
        <p:spPr>
          <a:xfrm>
            <a:off x="241339" y="61278"/>
            <a:ext cx="8812964" cy="782637"/>
          </a:xfrm>
        </p:spPr>
        <p:txBody>
          <a:bodyPr>
            <a:noAutofit/>
          </a:bodyPr>
          <a:lstStyle/>
          <a:p>
            <a:r>
              <a:rPr lang="en-US" sz="3050" dirty="0" smtClean="0"/>
              <a:t>Bilateral Dependency Drives Need For Continuity</a:t>
            </a:r>
            <a:endParaRPr lang="en-US" sz="3050" dirty="0"/>
          </a:p>
        </p:txBody>
      </p:sp>
      <p:pic>
        <p:nvPicPr>
          <p:cNvPr id="9" name="Picture 2" descr="C:\Users\Steve Symmes\Desktop\Book2_Color_PNGs_150dpi\Figure 3.1\Figure 3.1_3.png"/>
          <p:cNvPicPr>
            <a:picLocks noChangeAspect="1" noChangeArrowheads="1"/>
          </p:cNvPicPr>
          <p:nvPr/>
        </p:nvPicPr>
        <p:blipFill>
          <a:blip r:embed="rId4" cstate="email"/>
          <a:srcRect/>
          <a:stretch>
            <a:fillRect/>
          </a:stretch>
        </p:blipFill>
        <p:spPr bwMode="auto">
          <a:xfrm>
            <a:off x="5460747" y="2318866"/>
            <a:ext cx="2589367" cy="2891703"/>
          </a:xfrm>
          <a:prstGeom prst="rect">
            <a:avLst/>
          </a:prstGeom>
          <a:noFill/>
        </p:spPr>
      </p:pic>
      <p:sp>
        <p:nvSpPr>
          <p:cNvPr id="14" name="Content Placeholder 2"/>
          <p:cNvSpPr txBox="1">
            <a:spLocks/>
          </p:cNvSpPr>
          <p:nvPr/>
        </p:nvSpPr>
        <p:spPr>
          <a:xfrm>
            <a:off x="241340" y="1019351"/>
            <a:ext cx="3348227" cy="5362047"/>
          </a:xfrm>
          <a:prstGeom prst="rect">
            <a:avLst/>
          </a:prstGeom>
          <a:noFill/>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2800" kern="1200">
                <a:solidFill>
                  <a:srgbClr val="5C5C5C"/>
                </a:solidFill>
                <a:latin typeface="Arial"/>
                <a:ea typeface="+mn-ea"/>
                <a:cs typeface="Arial"/>
              </a:defRPr>
            </a:lvl1pPr>
            <a:lvl2pPr marL="742950" indent="-285750" algn="l" defTabSz="457200" rtl="0" eaLnBrk="1" latinLnBrk="0" hangingPunct="1">
              <a:spcBef>
                <a:spcPct val="20000"/>
              </a:spcBef>
              <a:buFont typeface="Arial"/>
              <a:buChar char="–"/>
              <a:defRPr sz="2400" kern="1200">
                <a:solidFill>
                  <a:srgbClr val="5C5C5C"/>
                </a:solidFill>
                <a:latin typeface="Arial"/>
                <a:ea typeface="+mn-ea"/>
                <a:cs typeface="Arial"/>
              </a:defRPr>
            </a:lvl2pPr>
            <a:lvl3pPr marL="1143000" indent="-228600" algn="l" defTabSz="457200" rtl="0" eaLnBrk="1" latinLnBrk="0" hangingPunct="1">
              <a:spcBef>
                <a:spcPct val="20000"/>
              </a:spcBef>
              <a:buFont typeface="Arial"/>
              <a:buChar char="•"/>
              <a:defRPr sz="2000" kern="1200">
                <a:solidFill>
                  <a:srgbClr val="5C5C5C"/>
                </a:solidFill>
                <a:latin typeface="Arial"/>
                <a:ea typeface="+mn-ea"/>
                <a:cs typeface="Arial"/>
              </a:defRPr>
            </a:lvl3pPr>
            <a:lvl4pPr marL="1600200" indent="-228600" algn="l" defTabSz="457200" rtl="0" eaLnBrk="1" latinLnBrk="0" hangingPunct="1">
              <a:spcBef>
                <a:spcPct val="20000"/>
              </a:spcBef>
              <a:buFont typeface="Arial"/>
              <a:buChar char="–"/>
              <a:defRPr sz="1800" kern="1200">
                <a:solidFill>
                  <a:srgbClr val="5C5C5C"/>
                </a:solidFill>
                <a:latin typeface="Arial"/>
                <a:ea typeface="+mn-ea"/>
                <a:cs typeface="Arial"/>
              </a:defRPr>
            </a:lvl4pPr>
            <a:lvl5pPr marL="2057400" indent="-228600" algn="l" defTabSz="457200" rtl="0" eaLnBrk="1" latinLnBrk="0" hangingPunct="1">
              <a:spcBef>
                <a:spcPct val="20000"/>
              </a:spcBef>
              <a:buFont typeface="Arial"/>
              <a:buChar char="•"/>
              <a:defRPr sz="1800" i="1" kern="1200">
                <a:solidFill>
                  <a:srgbClr val="5C5C5C"/>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r>
              <a:rPr lang="en-US" sz="1600" b="1" dirty="0" smtClean="0"/>
              <a:t>Premise</a:t>
            </a:r>
          </a:p>
          <a:p>
            <a:pPr marL="227013" indent="-227013"/>
            <a:r>
              <a:rPr lang="en-US" sz="1600" dirty="0" smtClean="0"/>
              <a:t>The weakness </a:t>
            </a:r>
            <a:r>
              <a:rPr lang="en-US" sz="1600" dirty="0"/>
              <a:t>of </a:t>
            </a:r>
            <a:r>
              <a:rPr lang="en-US" sz="1600" dirty="0" smtClean="0"/>
              <a:t>a </a:t>
            </a:r>
            <a:r>
              <a:rPr lang="en-US" sz="1600" dirty="0"/>
              <a:t>transaction-</a:t>
            </a:r>
            <a:r>
              <a:rPr lang="en-US" sz="1600" dirty="0" smtClean="0"/>
              <a:t>based approach </a:t>
            </a:r>
            <a:r>
              <a:rPr lang="en-US" sz="1600" dirty="0"/>
              <a:t>emerges </a:t>
            </a:r>
            <a:r>
              <a:rPr lang="en-US" sz="1600" dirty="0" smtClean="0"/>
              <a:t>when there is a higher level </a:t>
            </a:r>
            <a:r>
              <a:rPr lang="en-US" sz="1600" dirty="0"/>
              <a:t>of </a:t>
            </a:r>
            <a:r>
              <a:rPr lang="en-US" sz="1600" dirty="0" smtClean="0"/>
              <a:t>dependency (complexity</a:t>
            </a:r>
            <a:r>
              <a:rPr lang="en-US" sz="1600" dirty="0"/>
              <a:t>, variability, </a:t>
            </a:r>
            <a:r>
              <a:rPr lang="en-US" sz="1600" dirty="0" smtClean="0"/>
              <a:t>or </a:t>
            </a:r>
            <a:r>
              <a:rPr lang="en-US" sz="1600" dirty="0"/>
              <a:t>customized assets </a:t>
            </a:r>
            <a:r>
              <a:rPr lang="en-US" sz="1600" dirty="0" smtClean="0"/>
              <a:t>or processes) that is part </a:t>
            </a:r>
            <a:r>
              <a:rPr lang="en-US" sz="1600" dirty="0"/>
              <a:t>of the transaction</a:t>
            </a:r>
            <a:r>
              <a:rPr lang="en-US" sz="1600" dirty="0" smtClean="0"/>
              <a:t>.</a:t>
            </a:r>
          </a:p>
          <a:p>
            <a:pPr marL="227013" indent="-227013">
              <a:buNone/>
            </a:pPr>
            <a:endParaRPr lang="en-US" sz="1400" b="1" dirty="0"/>
          </a:p>
          <a:p>
            <a:pPr marL="227013" indent="-227013">
              <a:buNone/>
            </a:pPr>
            <a:r>
              <a:rPr lang="en-US" sz="1600" b="1" dirty="0" smtClean="0"/>
              <a:t>Lesson</a:t>
            </a:r>
            <a:endParaRPr lang="en-US" sz="1600" b="1" i="1" dirty="0" smtClean="0"/>
          </a:p>
          <a:p>
            <a:pPr marL="227013" indent="-227013"/>
            <a:r>
              <a:rPr lang="en-US" sz="1600" dirty="0" smtClean="0"/>
              <a:t>The </a:t>
            </a:r>
            <a:r>
              <a:rPr lang="en-US" sz="1600" dirty="0"/>
              <a:t>more dependency, </a:t>
            </a:r>
            <a:r>
              <a:rPr lang="en-US" sz="1600" dirty="0" smtClean="0"/>
              <a:t>the less an organization should use a commodity </a:t>
            </a:r>
            <a:r>
              <a:rPr lang="en-US" sz="1600" dirty="0"/>
              <a:t>based </a:t>
            </a:r>
            <a:r>
              <a:rPr lang="en-US" sz="1600" dirty="0" smtClean="0"/>
              <a:t>“market” approach for procuring goods and services.</a:t>
            </a:r>
          </a:p>
          <a:p>
            <a:pPr marL="227013" indent="-227013"/>
            <a:r>
              <a:rPr lang="en-US" sz="1600" dirty="0" smtClean="0"/>
              <a:t>The </a:t>
            </a:r>
            <a:r>
              <a:rPr lang="en-US" sz="1600" dirty="0"/>
              <a:t>more </a:t>
            </a:r>
            <a:r>
              <a:rPr lang="en-US" sz="1600" dirty="0" smtClean="0"/>
              <a:t>there is a potential to create value, the </a:t>
            </a:r>
            <a:r>
              <a:rPr lang="en-US" sz="1600" dirty="0"/>
              <a:t>more a company should </a:t>
            </a:r>
            <a:r>
              <a:rPr lang="en-US" sz="1600" dirty="0" smtClean="0"/>
              <a:t>strategically choose sourcing approaches that preserve continuity.</a:t>
            </a:r>
            <a:endParaRPr lang="en-US" sz="1600" dirty="0"/>
          </a:p>
        </p:txBody>
      </p:sp>
      <p:sp>
        <p:nvSpPr>
          <p:cNvPr id="17" name="Slide Number Placeholder 1"/>
          <p:cNvSpPr txBox="1">
            <a:spLocks/>
          </p:cNvSpPr>
          <p:nvPr/>
        </p:nvSpPr>
        <p:spPr>
          <a:xfrm>
            <a:off x="8686800" y="6364543"/>
            <a:ext cx="367503" cy="338511"/>
          </a:xfrm>
          <a:prstGeom prst="rect">
            <a:avLst/>
          </a:prstGeom>
        </p:spPr>
        <p:txBody>
          <a:bodyPr vert="horz" lIns="91440" tIns="45720" rIns="91440" bIns="45720" rtlCol="0" anchor="ctr"/>
          <a:lstStyle>
            <a:defPPr>
              <a:defRPr lang="en-US"/>
            </a:defPPr>
            <a:lvl1pPr marL="0" algn="ctr" defTabSz="457200" rtl="0" eaLnBrk="1" latinLnBrk="0" hangingPunct="1">
              <a:defRPr sz="800" kern="1200">
                <a:solidFill>
                  <a:srgbClr val="5C5C5C"/>
                </a:solidFill>
                <a:latin typeface="Arial" pitchFamily="34" charset="0"/>
                <a:ea typeface="+mn-ea"/>
                <a:cs typeface="Arial" pitchFamily="34" charset="0"/>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fld id="{0A9724E5-0A80-3C41-8955-F8E17D92E2DB}" type="slidenum">
              <a:rPr kumimoji="0" lang="en-US" sz="800" b="0" i="0" u="none" strike="noStrike" kern="1200" cap="none" spc="0" normalizeH="0" baseline="0" noProof="0" smtClean="0">
                <a:ln>
                  <a:noFill/>
                </a:ln>
                <a:solidFill>
                  <a:srgbClr val="5C5C5C"/>
                </a:solidFill>
                <a:effectLst/>
                <a:uLnTx/>
                <a:uFillTx/>
                <a:latin typeface="Arial" pitchFamily="34" charset="0"/>
                <a:ea typeface="+mn-ea"/>
                <a:cs typeface="Arial" pitchFamily="34" charset="0"/>
              </a:rPr>
              <a:pPr marL="0" marR="0" lvl="0" indent="0" algn="ctr" defTabSz="457200" rtl="0" eaLnBrk="1" fontAlgn="auto" latinLnBrk="0" hangingPunct="1">
                <a:lnSpc>
                  <a:spcPct val="100000"/>
                </a:lnSpc>
                <a:spcBef>
                  <a:spcPts val="0"/>
                </a:spcBef>
                <a:spcAft>
                  <a:spcPts val="0"/>
                </a:spcAft>
                <a:buClrTx/>
                <a:buSzTx/>
                <a:buFontTx/>
                <a:buNone/>
                <a:tabLst/>
                <a:defRPr/>
              </a:pPr>
              <a:t>19</a:t>
            </a:fld>
            <a:endParaRPr kumimoji="0" lang="en-US" sz="800" b="0" i="0" u="none" strike="noStrike" kern="1200" cap="none" spc="0" normalizeH="0" baseline="0" noProof="0" dirty="0">
              <a:ln>
                <a:noFill/>
              </a:ln>
              <a:solidFill>
                <a:srgbClr val="5C5C5C"/>
              </a:solidFill>
              <a:effectLst/>
              <a:uLnTx/>
              <a:uFillTx/>
              <a:latin typeface="Arial" pitchFamily="34" charset="0"/>
              <a:ea typeface="+mn-ea"/>
              <a:cs typeface="Arial" pitchFamily="34" charset="0"/>
            </a:endParaRPr>
          </a:p>
        </p:txBody>
      </p:sp>
    </p:spTree>
    <p:extLst>
      <p:ext uri="{BB962C8B-B14F-4D97-AF65-F5344CB8AC3E}">
        <p14:creationId xmlns:p14="http://schemas.microsoft.com/office/powerpoint/2010/main" val="2177318095"/>
      </p:ext>
    </p:extLst>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0A9724E5-0A80-3C41-8955-F8E17D92E2DB}" type="slidenum">
              <a:rPr lang="en-US" smtClean="0"/>
              <a:pPr/>
              <a:t>2</a:t>
            </a:fld>
            <a:endParaRPr lang="en-US" dirty="0"/>
          </a:p>
        </p:txBody>
      </p:sp>
      <p:sp>
        <p:nvSpPr>
          <p:cNvPr id="3" name="Title 2"/>
          <p:cNvSpPr>
            <a:spLocks noGrp="1"/>
          </p:cNvSpPr>
          <p:nvPr>
            <p:ph type="title"/>
          </p:nvPr>
        </p:nvSpPr>
        <p:spPr/>
        <p:txBody>
          <a:bodyPr/>
          <a:lstStyle/>
          <a:p>
            <a:r>
              <a:rPr lang="en-US" dirty="0" smtClean="0"/>
              <a:t>Terms Of Use</a:t>
            </a:r>
            <a:endParaRPr lang="en-US" dirty="0"/>
          </a:p>
        </p:txBody>
      </p:sp>
      <p:sp>
        <p:nvSpPr>
          <p:cNvPr id="4" name="Rectangle 3"/>
          <p:cNvSpPr/>
          <p:nvPr/>
        </p:nvSpPr>
        <p:spPr>
          <a:xfrm>
            <a:off x="457200" y="1371600"/>
            <a:ext cx="8229600" cy="4770537"/>
          </a:xfrm>
          <a:prstGeom prst="rect">
            <a:avLst/>
          </a:prstGeom>
        </p:spPr>
        <p:txBody>
          <a:bodyPr wrap="square">
            <a:spAutoFit/>
          </a:bodyPr>
          <a:lstStyle/>
          <a:p>
            <a:r>
              <a:rPr lang="en-US" sz="1600" b="1" dirty="0"/>
              <a:t>This orientation pre-courseware and its PowerPoint slides are being licensed as open source material for use by the business community to help individuals share the Vested</a:t>
            </a:r>
            <a:r>
              <a:rPr lang="en-US" sz="1600" b="1" baseline="30000" dirty="0"/>
              <a:t>®</a:t>
            </a:r>
            <a:r>
              <a:rPr lang="en-US" sz="1600" b="1" dirty="0"/>
              <a:t> methodology and principles. The terms of the license are located at www.vestedway.com/termsofuse</a:t>
            </a:r>
            <a:endParaRPr lang="en-US" sz="1600" dirty="0"/>
          </a:p>
          <a:p>
            <a:endParaRPr lang="en-US" sz="1600" dirty="0" smtClean="0"/>
          </a:p>
          <a:p>
            <a:r>
              <a:rPr lang="en-US" sz="1600" dirty="0" smtClean="0"/>
              <a:t>We </a:t>
            </a:r>
            <a:r>
              <a:rPr lang="en-US" sz="1600" dirty="0"/>
              <a:t>encourage you to use some or all of the slides in the presentations under those terms, which include the following business rules:</a:t>
            </a:r>
          </a:p>
          <a:p>
            <a:r>
              <a:rPr lang="en-US" sz="1600" dirty="0"/>
              <a:t> </a:t>
            </a:r>
          </a:p>
          <a:p>
            <a:pPr lvl="0"/>
            <a:r>
              <a:rPr lang="en-US" sz="1600" dirty="0"/>
              <a:t>You must provide attribution and must not alter the PowerPoint deck in terms of the template, background, colors, or the Vested images used.</a:t>
            </a:r>
          </a:p>
          <a:p>
            <a:r>
              <a:rPr lang="en-US" sz="1600" dirty="0"/>
              <a:t> </a:t>
            </a:r>
          </a:p>
          <a:p>
            <a:pPr lvl="0"/>
            <a:r>
              <a:rPr lang="en-US" sz="1600" dirty="0"/>
              <a:t>If you use content in your own document, please attribute the source as follows:</a:t>
            </a:r>
          </a:p>
          <a:p>
            <a:r>
              <a:rPr lang="en-US" sz="1600" dirty="0"/>
              <a:t> </a:t>
            </a:r>
          </a:p>
          <a:p>
            <a:r>
              <a:rPr lang="en-US" sz="1600" dirty="0"/>
              <a:t>Source: Used with permission. Vested</a:t>
            </a:r>
            <a:r>
              <a:rPr lang="en-US" sz="1600" baseline="30000" dirty="0"/>
              <a:t>®</a:t>
            </a:r>
            <a:r>
              <a:rPr lang="en-US" sz="1600" dirty="0"/>
              <a:t>. </a:t>
            </a:r>
            <a:r>
              <a:rPr lang="en-US" sz="1600" u="sng" dirty="0">
                <a:hlinkClick r:id="rId2"/>
              </a:rPr>
              <a:t>www.vestedway.com</a:t>
            </a:r>
            <a:r>
              <a:rPr lang="en-US" sz="1600" dirty="0"/>
              <a:t>. Vested Outsourcing, Inc.</a:t>
            </a:r>
          </a:p>
          <a:p>
            <a:r>
              <a:rPr lang="en-US" sz="1600" dirty="0"/>
              <a:t> </a:t>
            </a:r>
          </a:p>
          <a:p>
            <a:r>
              <a:rPr lang="en-US" sz="1600" dirty="0" smtClean="0"/>
              <a:t>“</a:t>
            </a:r>
            <a:r>
              <a:rPr lang="en-US" sz="1600" dirty="0"/>
              <a:t>Vested” is always written with an uppercase “V.” “Vested” is to be used throughout the presentation, except where you are referring to the outsourcing industry. In such an instance, “Vested Outsourcing” can be used. It is the Faculty’s wish that “Vested Outsourcing” </a:t>
            </a:r>
            <a:r>
              <a:rPr lang="en-US" sz="1600" i="1" dirty="0"/>
              <a:t>not</a:t>
            </a:r>
            <a:r>
              <a:rPr lang="en-US" sz="1600" dirty="0"/>
              <a:t> be abbreviated as “VO.”</a:t>
            </a:r>
          </a:p>
        </p:txBody>
      </p:sp>
    </p:spTree>
    <p:extLst>
      <p:ext uri="{BB962C8B-B14F-4D97-AF65-F5344CB8AC3E}">
        <p14:creationId xmlns:p14="http://schemas.microsoft.com/office/powerpoint/2010/main" val="212420177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5" name="Rectangle 2"/>
          <p:cNvSpPr>
            <a:spLocks noGrp="1" noChangeArrowheads="1"/>
          </p:cNvSpPr>
          <p:nvPr>
            <p:ph type="title"/>
          </p:nvPr>
        </p:nvSpPr>
        <p:spPr>
          <a:xfrm>
            <a:off x="457200" y="84138"/>
            <a:ext cx="8686800" cy="782637"/>
          </a:xfrm>
        </p:spPr>
        <p:txBody>
          <a:bodyPr>
            <a:normAutofit/>
          </a:bodyPr>
          <a:lstStyle/>
          <a:p>
            <a:r>
              <a:rPr lang="en-US" dirty="0" smtClean="0">
                <a:latin typeface="Arial" pitchFamily="34" charset="0"/>
                <a:cs typeface="Arial" pitchFamily="34" charset="0"/>
              </a:rPr>
              <a:t>Use A Flexible Framework</a:t>
            </a:r>
          </a:p>
        </p:txBody>
      </p:sp>
      <p:sp>
        <p:nvSpPr>
          <p:cNvPr id="28677" name="Rectangle 6"/>
          <p:cNvSpPr>
            <a:spLocks noChangeArrowheads="1"/>
          </p:cNvSpPr>
          <p:nvPr/>
        </p:nvSpPr>
        <p:spPr bwMode="auto">
          <a:xfrm>
            <a:off x="4196944" y="1929350"/>
            <a:ext cx="4351633" cy="3539430"/>
          </a:xfrm>
          <a:prstGeom prst="rect">
            <a:avLst/>
          </a:prstGeom>
          <a:noFill/>
          <a:ln w="9525">
            <a:noFill/>
            <a:miter lim="800000"/>
            <a:headEnd/>
            <a:tailEnd/>
          </a:ln>
        </p:spPr>
        <p:txBody>
          <a:bodyPr wrap="square">
            <a:prstTxWarp prst="textNoShape">
              <a:avLst/>
            </a:prstTxWarp>
            <a:spAutoFit/>
          </a:bodyPr>
          <a:lstStyle/>
          <a:p>
            <a:r>
              <a:rPr lang="en-US" sz="3200" dirty="0" smtClean="0">
                <a:latin typeface="Arial" pitchFamily="34" charset="0"/>
                <a:cs typeface="Arial" pitchFamily="34" charset="0"/>
              </a:rPr>
              <a:t>“</a:t>
            </a:r>
            <a:r>
              <a:rPr lang="en-US" sz="3200" dirty="0">
                <a:latin typeface="Arial" pitchFamily="34" charset="0"/>
                <a:cs typeface="Arial" pitchFamily="34" charset="0"/>
              </a:rPr>
              <a:t>A</a:t>
            </a:r>
            <a:r>
              <a:rPr lang="en-US" sz="3200" dirty="0" smtClean="0">
                <a:latin typeface="Arial" pitchFamily="34" charset="0"/>
                <a:cs typeface="Arial" pitchFamily="34" charset="0"/>
              </a:rPr>
              <a:t>ll </a:t>
            </a:r>
            <a:r>
              <a:rPr lang="en-US" sz="3200" dirty="0">
                <a:latin typeface="Arial" pitchFamily="34" charset="0"/>
                <a:cs typeface="Arial" pitchFamily="34" charset="0"/>
              </a:rPr>
              <a:t>complex contracts will be incomplete – there will be gaps, errors, omissions and the like.” </a:t>
            </a:r>
            <a:endParaRPr lang="en-US" sz="3200" dirty="0" smtClean="0">
              <a:latin typeface="Arial" pitchFamily="34" charset="0"/>
              <a:cs typeface="Arial" pitchFamily="34" charset="0"/>
            </a:endParaRPr>
          </a:p>
          <a:p>
            <a:r>
              <a:rPr lang="en-US" sz="2400" dirty="0" smtClean="0">
                <a:latin typeface="Arial" pitchFamily="34" charset="0"/>
                <a:cs typeface="Arial" pitchFamily="34" charset="0"/>
              </a:rPr>
              <a:t>Oliver Williamson</a:t>
            </a:r>
            <a:endParaRPr lang="en-US" sz="2400" dirty="0">
              <a:latin typeface="Arial" pitchFamily="34" charset="0"/>
              <a:cs typeface="Arial" pitchFamily="34" charset="0"/>
            </a:endParaRPr>
          </a:p>
          <a:p>
            <a:pPr marL="342900" indent="-342900" algn="ctr">
              <a:buFont typeface="Arial"/>
              <a:buChar char="•"/>
            </a:pPr>
            <a:endParaRPr lang="en-US" sz="3200" dirty="0" smtClean="0">
              <a:latin typeface="Arial" pitchFamily="34" charset="0"/>
              <a:cs typeface="Arial" pitchFamily="34" charset="0"/>
            </a:endParaRPr>
          </a:p>
        </p:txBody>
      </p:sp>
      <p:sp>
        <p:nvSpPr>
          <p:cNvPr id="3" name="Slide Number Placeholder 2"/>
          <p:cNvSpPr>
            <a:spLocks noGrp="1"/>
          </p:cNvSpPr>
          <p:nvPr>
            <p:ph type="sldNum" sz="quarter" idx="4294967295"/>
          </p:nvPr>
        </p:nvSpPr>
        <p:spPr>
          <a:xfrm>
            <a:off x="8548577" y="6545664"/>
            <a:ext cx="590789" cy="312109"/>
          </a:xfrm>
          <a:prstGeom prst="rect">
            <a:avLst/>
          </a:prstGeom>
        </p:spPr>
        <p:txBody>
          <a:bodyPr/>
          <a:lstStyle/>
          <a:p>
            <a:fld id="{0A9724E5-0A80-3C41-8955-F8E17D92E2DB}" type="slidenum">
              <a:rPr lang="en-US" smtClean="0"/>
              <a:pPr/>
              <a:t>20</a:t>
            </a:fld>
            <a:endParaRPr lang="en-US" dirty="0"/>
          </a:p>
        </p:txBody>
      </p:sp>
      <p:pic>
        <p:nvPicPr>
          <p:cNvPr id="6" name="Picture 5"/>
          <p:cNvPicPr>
            <a:picLocks noChangeAspect="1"/>
          </p:cNvPicPr>
          <p:nvPr/>
        </p:nvPicPr>
        <p:blipFill rotWithShape="1">
          <a:blip r:embed="rId3" cstate="print"/>
          <a:srcRect b="13828"/>
          <a:stretch/>
        </p:blipFill>
        <p:spPr bwMode="auto">
          <a:xfrm rot="21248773">
            <a:off x="946286" y="1820784"/>
            <a:ext cx="2525269" cy="326412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75660919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3600" dirty="0" smtClean="0"/>
              <a:t>Style Matters:  Be Credible, Not Muscular</a:t>
            </a:r>
            <a:endParaRPr lang="en-US" sz="2700" b="1" i="1" dirty="0"/>
          </a:p>
        </p:txBody>
      </p:sp>
      <p:sp>
        <p:nvSpPr>
          <p:cNvPr id="5" name="Content Placeholder 2"/>
          <p:cNvSpPr txBox="1">
            <a:spLocks/>
          </p:cNvSpPr>
          <p:nvPr/>
        </p:nvSpPr>
        <p:spPr>
          <a:xfrm>
            <a:off x="241340" y="1018854"/>
            <a:ext cx="4279860" cy="4985561"/>
          </a:xfrm>
          <a:prstGeom prst="rect">
            <a:avLst/>
          </a:prstGeom>
          <a:noFill/>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2800" kern="1200">
                <a:solidFill>
                  <a:srgbClr val="5C5C5C"/>
                </a:solidFill>
                <a:latin typeface="Arial"/>
                <a:ea typeface="+mn-ea"/>
                <a:cs typeface="Arial"/>
              </a:defRPr>
            </a:lvl1pPr>
            <a:lvl2pPr marL="742950" indent="-285750" algn="l" defTabSz="457200" rtl="0" eaLnBrk="1" latinLnBrk="0" hangingPunct="1">
              <a:spcBef>
                <a:spcPct val="20000"/>
              </a:spcBef>
              <a:buFont typeface="Arial"/>
              <a:buChar char="–"/>
              <a:defRPr sz="2400" kern="1200">
                <a:solidFill>
                  <a:srgbClr val="5C5C5C"/>
                </a:solidFill>
                <a:latin typeface="Arial"/>
                <a:ea typeface="+mn-ea"/>
                <a:cs typeface="Arial"/>
              </a:defRPr>
            </a:lvl2pPr>
            <a:lvl3pPr marL="1143000" indent="-228600" algn="l" defTabSz="457200" rtl="0" eaLnBrk="1" latinLnBrk="0" hangingPunct="1">
              <a:spcBef>
                <a:spcPct val="20000"/>
              </a:spcBef>
              <a:buFont typeface="Arial"/>
              <a:buChar char="•"/>
              <a:defRPr sz="2000" kern="1200">
                <a:solidFill>
                  <a:srgbClr val="5C5C5C"/>
                </a:solidFill>
                <a:latin typeface="Arial"/>
                <a:ea typeface="+mn-ea"/>
                <a:cs typeface="Arial"/>
              </a:defRPr>
            </a:lvl3pPr>
            <a:lvl4pPr marL="1600200" indent="-228600" algn="l" defTabSz="457200" rtl="0" eaLnBrk="1" latinLnBrk="0" hangingPunct="1">
              <a:spcBef>
                <a:spcPct val="20000"/>
              </a:spcBef>
              <a:buFont typeface="Arial"/>
              <a:buChar char="–"/>
              <a:defRPr sz="1800" kern="1200">
                <a:solidFill>
                  <a:srgbClr val="5C5C5C"/>
                </a:solidFill>
                <a:latin typeface="Arial"/>
                <a:ea typeface="+mn-ea"/>
                <a:cs typeface="Arial"/>
              </a:defRPr>
            </a:lvl4pPr>
            <a:lvl5pPr marL="2057400" indent="-228600" algn="l" defTabSz="457200" rtl="0" eaLnBrk="1" latinLnBrk="0" hangingPunct="1">
              <a:spcBef>
                <a:spcPct val="20000"/>
              </a:spcBef>
              <a:buFont typeface="Arial"/>
              <a:buChar char="•"/>
              <a:defRPr sz="1800" i="1" kern="1200">
                <a:solidFill>
                  <a:srgbClr val="5C5C5C"/>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r>
              <a:rPr lang="en-US" sz="2400" b="1" dirty="0" smtClean="0"/>
              <a:t>Premise</a:t>
            </a:r>
          </a:p>
          <a:p>
            <a:pPr marL="400050" lvl="1" indent="0">
              <a:buNone/>
            </a:pPr>
            <a:r>
              <a:rPr lang="en-US" sz="2300" i="1" dirty="0"/>
              <a:t>“Muscular buyers not only use their suppliers, but they often ‘use up’ their suppliers and discard them.</a:t>
            </a:r>
          </a:p>
          <a:p>
            <a:pPr marL="400050" lvl="1" indent="0">
              <a:buNone/>
            </a:pPr>
            <a:endParaRPr lang="en-US" sz="2300" i="1" u="sng" dirty="0" smtClean="0"/>
          </a:p>
          <a:p>
            <a:pPr marL="400050" lvl="1" indent="0">
              <a:buNone/>
            </a:pPr>
            <a:r>
              <a:rPr lang="en-US" sz="2300" i="1" dirty="0" smtClean="0"/>
              <a:t>“The </a:t>
            </a:r>
            <a:r>
              <a:rPr lang="en-US" sz="2300" i="1" dirty="0"/>
              <a:t>muscular approach to outsourcing of goods and services is myopic and inefficient.”</a:t>
            </a:r>
            <a:endParaRPr lang="en-US" sz="2300" i="1" u="sng" dirty="0"/>
          </a:p>
          <a:p>
            <a:pPr marL="57150" indent="0">
              <a:buNone/>
            </a:pPr>
            <a:endParaRPr lang="en-US" sz="2000" dirty="0" smtClean="0"/>
          </a:p>
          <a:p>
            <a:pPr marL="57150" indent="0">
              <a:buNone/>
            </a:pPr>
            <a:r>
              <a:rPr lang="en-US" sz="2400" b="1" dirty="0" smtClean="0"/>
              <a:t>Lesson</a:t>
            </a:r>
            <a:endParaRPr lang="en-US" sz="2400" b="1" i="1" dirty="0" smtClean="0"/>
          </a:p>
          <a:p>
            <a:r>
              <a:rPr lang="en-US" sz="2400" dirty="0" smtClean="0"/>
              <a:t>Use a credible approach.</a:t>
            </a:r>
            <a:endParaRPr lang="en-US" dirty="0"/>
          </a:p>
        </p:txBody>
      </p:sp>
      <p:pic>
        <p:nvPicPr>
          <p:cNvPr id="6" name="Picture 5"/>
          <p:cNvPicPr>
            <a:picLocks noChangeAspect="1"/>
          </p:cNvPicPr>
          <p:nvPr/>
        </p:nvPicPr>
        <p:blipFill>
          <a:blip r:embed="rId3" cstate="print"/>
          <a:srcRect/>
          <a:stretch>
            <a:fillRect/>
          </a:stretch>
        </p:blipFill>
        <p:spPr bwMode="auto">
          <a:xfrm>
            <a:off x="5310838" y="1775439"/>
            <a:ext cx="2540000" cy="3810000"/>
          </a:xfrm>
          <a:prstGeom prst="rect">
            <a:avLst/>
          </a:prstGeom>
          <a:noFill/>
          <a:ln w="88900" cap="sq">
            <a:solidFill>
              <a:schemeClr val="bg1"/>
            </a:solidFill>
            <a:miter lim="800000"/>
            <a:headEnd/>
            <a:tailEnd/>
          </a:ln>
          <a:effectLst>
            <a:outerShdw blurRad="50800" dist="38100" dir="2700000" algn="ctr" rotWithShape="0">
              <a:srgbClr val="000000">
                <a:alpha val="40000"/>
              </a:srgbClr>
            </a:outerShdw>
          </a:effectLst>
        </p:spPr>
      </p:pic>
      <p:pic>
        <p:nvPicPr>
          <p:cNvPr id="11" name="Picture 10"/>
          <p:cNvPicPr>
            <a:picLocks noChangeAspect="1"/>
          </p:cNvPicPr>
          <p:nvPr/>
        </p:nvPicPr>
        <p:blipFill rotWithShape="1">
          <a:blip r:embed="rId4">
            <a:extLst>
              <a:ext uri="{28A0092B-C50C-407E-A947-70E740481C1C}">
                <a14:useLocalDpi xmlns:a14="http://schemas.microsoft.com/office/drawing/2010/main" val="0"/>
              </a:ext>
            </a:extLst>
          </a:blip>
          <a:srcRect l="17275" r="15847"/>
          <a:stretch/>
        </p:blipFill>
        <p:spPr>
          <a:xfrm>
            <a:off x="4962662" y="2011748"/>
            <a:ext cx="3236352" cy="3222964"/>
          </a:xfrm>
          <a:prstGeom prst="rect">
            <a:avLst/>
          </a:prstGeom>
          <a:ln w="88900" cap="sq">
            <a:solidFill>
              <a:schemeClr val="bg1"/>
            </a:solidFill>
            <a:miter lim="800000"/>
          </a:ln>
          <a:effectLst>
            <a:outerShdw blurRad="54991" dist="17780" dir="5400000" algn="ctr" rotWithShape="0">
              <a:srgbClr val="000000">
                <a:alpha val="40000"/>
              </a:srgbClr>
            </a:outerShdw>
          </a:effectLst>
        </p:spPr>
      </p:pic>
      <p:sp>
        <p:nvSpPr>
          <p:cNvPr id="8" name="&quot;No&quot; Symbol 7"/>
          <p:cNvSpPr/>
          <p:nvPr/>
        </p:nvSpPr>
        <p:spPr bwMode="auto">
          <a:xfrm>
            <a:off x="5109225" y="1751626"/>
            <a:ext cx="2851150" cy="3810000"/>
          </a:xfrm>
          <a:prstGeom prst="noSmoking">
            <a:avLst>
              <a:gd name="adj" fmla="val 6977"/>
            </a:avLst>
          </a:prstGeom>
          <a:solidFill>
            <a:srgbClr val="FF0000"/>
          </a:solidFill>
          <a:ln w="9525" cap="flat" cmpd="sng" algn="ctr">
            <a:solidFill>
              <a:srgbClr val="FF0000"/>
            </a:solidFill>
            <a:prstDash val="solid"/>
            <a:round/>
            <a:headEnd type="none" w="med" len="med"/>
            <a:tailEnd type="none" w="med" len="med"/>
          </a:ln>
          <a:effectLst/>
        </p:spPr>
        <p:txBody>
          <a:bodyPr>
            <a:prstTxWarp prst="textNoShape">
              <a:avLst/>
            </a:prstTxWarp>
            <a:spAutoFit/>
          </a:bodyPr>
          <a:lstStyle/>
          <a:p>
            <a:pPr>
              <a:defRPr/>
            </a:pPr>
            <a:endParaRPr lang="en-US">
              <a:latin typeface="Tahoma" pitchFamily="34" charset="0"/>
            </a:endParaRPr>
          </a:p>
        </p:txBody>
      </p:sp>
      <p:sp>
        <p:nvSpPr>
          <p:cNvPr id="10" name="Slide Number Placeholder 1"/>
          <p:cNvSpPr txBox="1">
            <a:spLocks/>
          </p:cNvSpPr>
          <p:nvPr/>
        </p:nvSpPr>
        <p:spPr>
          <a:xfrm>
            <a:off x="8686800" y="6364543"/>
            <a:ext cx="367503" cy="338511"/>
          </a:xfrm>
          <a:prstGeom prst="rect">
            <a:avLst/>
          </a:prstGeom>
        </p:spPr>
        <p:txBody>
          <a:bodyPr vert="horz" lIns="91440" tIns="45720" rIns="91440" bIns="45720" rtlCol="0" anchor="ctr"/>
          <a:lstStyle>
            <a:defPPr>
              <a:defRPr lang="en-US"/>
            </a:defPPr>
            <a:lvl1pPr marL="0" algn="ctr" defTabSz="457200" rtl="0" eaLnBrk="1" latinLnBrk="0" hangingPunct="1">
              <a:defRPr sz="800" kern="1200">
                <a:solidFill>
                  <a:srgbClr val="5C5C5C"/>
                </a:solidFill>
                <a:latin typeface="Arial" pitchFamily="34" charset="0"/>
                <a:ea typeface="+mn-ea"/>
                <a:cs typeface="Arial" pitchFamily="34" charset="0"/>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fld id="{0A9724E5-0A80-3C41-8955-F8E17D92E2DB}" type="slidenum">
              <a:rPr kumimoji="0" lang="en-US" sz="800" b="0" i="0" u="none" strike="noStrike" kern="1200" cap="none" spc="0" normalizeH="0" baseline="0" noProof="0" smtClean="0">
                <a:ln>
                  <a:noFill/>
                </a:ln>
                <a:solidFill>
                  <a:srgbClr val="5C5C5C"/>
                </a:solidFill>
                <a:effectLst/>
                <a:uLnTx/>
                <a:uFillTx/>
                <a:latin typeface="Arial" pitchFamily="34" charset="0"/>
                <a:ea typeface="+mn-ea"/>
                <a:cs typeface="Arial" pitchFamily="34" charset="0"/>
              </a:rPr>
              <a:pPr marL="0" marR="0" lvl="0" indent="0" algn="ctr" defTabSz="457200" rtl="0" eaLnBrk="1" fontAlgn="auto" latinLnBrk="0" hangingPunct="1">
                <a:lnSpc>
                  <a:spcPct val="100000"/>
                </a:lnSpc>
                <a:spcBef>
                  <a:spcPts val="0"/>
                </a:spcBef>
                <a:spcAft>
                  <a:spcPts val="0"/>
                </a:spcAft>
                <a:buClrTx/>
                <a:buSzTx/>
                <a:buFontTx/>
                <a:buNone/>
                <a:tabLst/>
                <a:defRPr/>
              </a:pPr>
              <a:t>21</a:t>
            </a:fld>
            <a:endParaRPr kumimoji="0" lang="en-US" sz="800" b="0" i="0" u="none" strike="noStrike" kern="1200" cap="none" spc="0" normalizeH="0" baseline="0" noProof="0" dirty="0">
              <a:ln>
                <a:noFill/>
              </a:ln>
              <a:solidFill>
                <a:srgbClr val="5C5C5C"/>
              </a:solidFill>
              <a:effectLst/>
              <a:uLnTx/>
              <a:uFillTx/>
              <a:latin typeface="Arial" pitchFamily="34" charset="0"/>
              <a:ea typeface="+mn-ea"/>
              <a:cs typeface="Arial" pitchFamily="34" charset="0"/>
            </a:endParaRPr>
          </a:p>
        </p:txBody>
      </p:sp>
    </p:spTree>
    <p:extLst>
      <p:ext uri="{BB962C8B-B14F-4D97-AF65-F5344CB8AC3E}">
        <p14:creationId xmlns:p14="http://schemas.microsoft.com/office/powerpoint/2010/main" val="4075568689"/>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xit" presetSubtype="0" fill="hold" nodeType="clickEffect">
                                  <p:stCondLst>
                                    <p:cond delay="0"/>
                                  </p:stCondLst>
                                  <p:childTnLst>
                                    <p:animEffect transition="out" filter="dissolve">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par>
                          <p:cTn id="8" fill="hold">
                            <p:stCondLst>
                              <p:cond delay="500"/>
                            </p:stCondLst>
                            <p:childTnLst>
                              <p:par>
                                <p:cTn id="9" presetID="9" presetClass="entr" presetSubtype="0"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dissolve">
                                      <p:cBhvr>
                                        <p:cTn id="11" dur="500"/>
                                        <p:tgtEl>
                                          <p:spTgt spid="11"/>
                                        </p:tgtEl>
                                      </p:cBhvr>
                                    </p:animEffect>
                                  </p:childTnLst>
                                </p:cTn>
                              </p:par>
                            </p:childTnLst>
                          </p:cTn>
                        </p:par>
                        <p:par>
                          <p:cTn id="12" fill="hold">
                            <p:stCondLst>
                              <p:cond delay="1000"/>
                            </p:stCondLst>
                            <p:childTnLst>
                              <p:par>
                                <p:cTn id="13" presetID="1" presetClass="entr" presetSubtype="0"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0A9724E5-0A80-3C41-8955-F8E17D92E2DB}" type="slidenum">
              <a:rPr lang="en-US" smtClean="0"/>
              <a:pPr/>
              <a:t>22</a:t>
            </a:fld>
            <a:endParaRPr lang="en-US" dirty="0"/>
          </a:p>
        </p:txBody>
      </p:sp>
      <p:sp>
        <p:nvSpPr>
          <p:cNvPr id="4" name="Text Placeholder 3"/>
          <p:cNvSpPr>
            <a:spLocks noGrp="1"/>
          </p:cNvSpPr>
          <p:nvPr>
            <p:ph type="body" sz="quarter" idx="12"/>
          </p:nvPr>
        </p:nvSpPr>
        <p:spPr/>
        <p:txBody>
          <a:bodyPr/>
          <a:lstStyle/>
          <a:p>
            <a:r>
              <a:rPr lang="en-US" dirty="0" smtClean="0"/>
              <a:t>Steven Levitt</a:t>
            </a:r>
            <a:endParaRPr lang="en-US" dirty="0"/>
          </a:p>
        </p:txBody>
      </p:sp>
      <p:sp>
        <p:nvSpPr>
          <p:cNvPr id="5" name="Text Placeholder 4"/>
          <p:cNvSpPr>
            <a:spLocks noGrp="1"/>
          </p:cNvSpPr>
          <p:nvPr>
            <p:ph type="body" sz="quarter" idx="13"/>
          </p:nvPr>
        </p:nvSpPr>
        <p:spPr>
          <a:xfrm>
            <a:off x="1078992" y="5490523"/>
            <a:ext cx="2975591" cy="922314"/>
          </a:xfrm>
        </p:spPr>
        <p:txBody>
          <a:bodyPr>
            <a:normAutofit/>
          </a:bodyPr>
          <a:lstStyle/>
          <a:p>
            <a:r>
              <a:rPr lang="en-US" dirty="0" smtClean="0"/>
              <a:t>The Power of (Perverse) Incentives</a:t>
            </a:r>
            <a:endParaRPr lang="en-US" dirty="0"/>
          </a:p>
        </p:txBody>
      </p:sp>
      <p:sp>
        <p:nvSpPr>
          <p:cNvPr id="3" name="Title 2"/>
          <p:cNvSpPr>
            <a:spLocks noGrp="1"/>
          </p:cNvSpPr>
          <p:nvPr>
            <p:ph type="title"/>
          </p:nvPr>
        </p:nvSpPr>
        <p:spPr/>
        <p:txBody>
          <a:bodyPr/>
          <a:lstStyle/>
          <a:p>
            <a:r>
              <a:rPr lang="en-US" dirty="0" smtClean="0"/>
              <a:t>Steven Levitt</a:t>
            </a:r>
            <a:endParaRPr lang="en-US" dirty="0"/>
          </a:p>
        </p:txBody>
      </p:sp>
      <p:pic>
        <p:nvPicPr>
          <p:cNvPr id="6" name="Picture Placeholder 5"/>
          <p:cNvPicPr>
            <a:picLocks noGrp="1" noChangeAspect="1"/>
          </p:cNvPicPr>
          <p:nvPr>
            <p:ph type="pic" sz="quarter" idx="14"/>
          </p:nvPr>
        </p:nvPicPr>
        <p:blipFill>
          <a:blip r:embed="rId2">
            <a:extLst>
              <a:ext uri="{28A0092B-C50C-407E-A947-70E740481C1C}">
                <a14:useLocalDpi xmlns:a14="http://schemas.microsoft.com/office/drawing/2010/main" val="0"/>
              </a:ext>
            </a:extLst>
          </a:blip>
          <a:srcRect t="11859" b="11859"/>
          <a:stretch>
            <a:fillRect/>
          </a:stretch>
        </p:blipFill>
        <p:spPr/>
      </p:pic>
      <p:pic>
        <p:nvPicPr>
          <p:cNvPr id="7" name="Picture 11" descr="Screen shot 2010-01-04 at 11.26.29 PM.png"/>
          <p:cNvPicPr>
            <a:picLocks noChangeAspect="1"/>
          </p:cNvPicPr>
          <p:nvPr/>
        </p:nvPicPr>
        <p:blipFill>
          <a:blip r:embed="rId3" cstate="email"/>
          <a:srcRect/>
          <a:stretch>
            <a:fillRect/>
          </a:stretch>
        </p:blipFill>
        <p:spPr bwMode="auto">
          <a:xfrm>
            <a:off x="4710073" y="1295947"/>
            <a:ext cx="3477168" cy="4655733"/>
          </a:xfrm>
          <a:prstGeom prst="rect">
            <a:avLst/>
          </a:prstGeom>
          <a:noFill/>
          <a:ln w="9525">
            <a:noFill/>
            <a:miter lim="800000"/>
            <a:headEnd/>
            <a:tailEnd/>
          </a:ln>
        </p:spPr>
      </p:pic>
      <p:sp>
        <p:nvSpPr>
          <p:cNvPr id="8" name="TextBox 7"/>
          <p:cNvSpPr txBox="1"/>
          <p:nvPr/>
        </p:nvSpPr>
        <p:spPr>
          <a:xfrm>
            <a:off x="0" y="6597002"/>
            <a:ext cx="4086665" cy="230832"/>
          </a:xfrm>
          <a:prstGeom prst="rect">
            <a:avLst/>
          </a:prstGeom>
          <a:noFill/>
        </p:spPr>
        <p:txBody>
          <a:bodyPr wrap="square" rtlCol="0">
            <a:spAutoFit/>
          </a:bodyPr>
          <a:lstStyle/>
          <a:p>
            <a:r>
              <a:rPr lang="en-US" sz="900" dirty="0"/>
              <a:t>Source: http://www-news.uchicago.edu/releases/05/050428.levitt.shtml</a:t>
            </a:r>
          </a:p>
        </p:txBody>
      </p:sp>
    </p:spTree>
    <p:extLst>
      <p:ext uri="{BB962C8B-B14F-4D97-AF65-F5344CB8AC3E}">
        <p14:creationId xmlns:p14="http://schemas.microsoft.com/office/powerpoint/2010/main" val="365267412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Incentives And Perverse Incentives</a:t>
            </a:r>
            <a:endParaRPr lang="en-US" sz="2400" b="1" i="1" dirty="0"/>
          </a:p>
        </p:txBody>
      </p:sp>
      <p:sp>
        <p:nvSpPr>
          <p:cNvPr id="4" name="TextBox 3"/>
          <p:cNvSpPr txBox="1"/>
          <p:nvPr/>
        </p:nvSpPr>
        <p:spPr>
          <a:xfrm>
            <a:off x="457200" y="5486401"/>
            <a:ext cx="8686800" cy="584775"/>
          </a:xfrm>
          <a:prstGeom prst="rect">
            <a:avLst/>
          </a:prstGeom>
          <a:noFill/>
        </p:spPr>
        <p:txBody>
          <a:bodyPr wrap="square" rtlCol="0">
            <a:spAutoFit/>
          </a:bodyPr>
          <a:lstStyle/>
          <a:p>
            <a:r>
              <a:rPr lang="en-US" sz="3200" dirty="0" smtClean="0">
                <a:solidFill>
                  <a:schemeClr val="accent1"/>
                </a:solidFill>
                <a:latin typeface="+mn-lt"/>
              </a:rPr>
              <a:t>Levitt has two New York Times bestsellers</a:t>
            </a:r>
            <a:endParaRPr lang="en-US" sz="3200" dirty="0">
              <a:solidFill>
                <a:schemeClr val="accent1"/>
              </a:solidFill>
              <a:latin typeface="+mn-lt"/>
            </a:endParaRPr>
          </a:p>
        </p:txBody>
      </p:sp>
      <p:sp>
        <p:nvSpPr>
          <p:cNvPr id="5" name="Content Placeholder 2"/>
          <p:cNvSpPr txBox="1">
            <a:spLocks/>
          </p:cNvSpPr>
          <p:nvPr/>
        </p:nvSpPr>
        <p:spPr>
          <a:xfrm>
            <a:off x="457200" y="1018855"/>
            <a:ext cx="4980444" cy="4467546"/>
          </a:xfrm>
          <a:prstGeom prst="rect">
            <a:avLst/>
          </a:prstGeom>
          <a:noFill/>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2800" kern="1200">
                <a:solidFill>
                  <a:srgbClr val="5C5C5C"/>
                </a:solidFill>
                <a:latin typeface="Arial"/>
                <a:ea typeface="+mn-ea"/>
                <a:cs typeface="Arial"/>
              </a:defRPr>
            </a:lvl1pPr>
            <a:lvl2pPr marL="742950" indent="-285750" algn="l" defTabSz="457200" rtl="0" eaLnBrk="1" latinLnBrk="0" hangingPunct="1">
              <a:spcBef>
                <a:spcPct val="20000"/>
              </a:spcBef>
              <a:buFont typeface="Arial"/>
              <a:buChar char="–"/>
              <a:defRPr sz="2400" kern="1200">
                <a:solidFill>
                  <a:srgbClr val="5C5C5C"/>
                </a:solidFill>
                <a:latin typeface="Arial"/>
                <a:ea typeface="+mn-ea"/>
                <a:cs typeface="Arial"/>
              </a:defRPr>
            </a:lvl2pPr>
            <a:lvl3pPr marL="1143000" indent="-228600" algn="l" defTabSz="457200" rtl="0" eaLnBrk="1" latinLnBrk="0" hangingPunct="1">
              <a:spcBef>
                <a:spcPct val="20000"/>
              </a:spcBef>
              <a:buFont typeface="Arial"/>
              <a:buChar char="•"/>
              <a:defRPr sz="2000" kern="1200">
                <a:solidFill>
                  <a:srgbClr val="5C5C5C"/>
                </a:solidFill>
                <a:latin typeface="Arial"/>
                <a:ea typeface="+mn-ea"/>
                <a:cs typeface="Arial"/>
              </a:defRPr>
            </a:lvl3pPr>
            <a:lvl4pPr marL="1600200" indent="-228600" algn="l" defTabSz="457200" rtl="0" eaLnBrk="1" latinLnBrk="0" hangingPunct="1">
              <a:spcBef>
                <a:spcPct val="20000"/>
              </a:spcBef>
              <a:buFont typeface="Arial"/>
              <a:buChar char="–"/>
              <a:defRPr sz="1800" kern="1200">
                <a:solidFill>
                  <a:srgbClr val="5C5C5C"/>
                </a:solidFill>
                <a:latin typeface="Arial"/>
                <a:ea typeface="+mn-ea"/>
                <a:cs typeface="Arial"/>
              </a:defRPr>
            </a:lvl4pPr>
            <a:lvl5pPr marL="2057400" indent="-228600" algn="l" defTabSz="457200" rtl="0" eaLnBrk="1" latinLnBrk="0" hangingPunct="1">
              <a:spcBef>
                <a:spcPct val="20000"/>
              </a:spcBef>
              <a:buFont typeface="Arial"/>
              <a:buChar char="•"/>
              <a:defRPr sz="1800" i="1" kern="1200">
                <a:solidFill>
                  <a:srgbClr val="5C5C5C"/>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r>
              <a:rPr lang="en-US" sz="2200" b="1" dirty="0" smtClean="0"/>
              <a:t>Premise</a:t>
            </a:r>
          </a:p>
          <a:p>
            <a:r>
              <a:rPr lang="en-US" sz="2200" dirty="0" smtClean="0"/>
              <a:t>“One of the most powerful laws of the universe is the law of unintended consequences.”</a:t>
            </a:r>
          </a:p>
          <a:p>
            <a:r>
              <a:rPr lang="en-US" sz="2200" dirty="0" smtClean="0"/>
              <a:t>“Morality </a:t>
            </a:r>
            <a:r>
              <a:rPr lang="en-US" sz="2200" dirty="0"/>
              <a:t>is what people should do. Economics is what people </a:t>
            </a:r>
            <a:r>
              <a:rPr lang="en-US" sz="2200" dirty="0" smtClean="0"/>
              <a:t>do.”</a:t>
            </a:r>
            <a:endParaRPr lang="en-US" sz="2200" dirty="0"/>
          </a:p>
          <a:p>
            <a:pPr marL="57150" indent="0">
              <a:buNone/>
            </a:pPr>
            <a:r>
              <a:rPr lang="en-US" sz="2200" b="1" dirty="0" smtClean="0"/>
              <a:t>Lesson</a:t>
            </a:r>
          </a:p>
          <a:p>
            <a:pPr marL="514350" indent="-457200"/>
            <a:r>
              <a:rPr lang="en-US" sz="2200" dirty="0" smtClean="0"/>
              <a:t>Consider </a:t>
            </a:r>
            <a:r>
              <a:rPr lang="en-US" sz="2200" dirty="0"/>
              <a:t>a business model that pays </a:t>
            </a:r>
            <a:r>
              <a:rPr lang="en-US" sz="2200" dirty="0" smtClean="0"/>
              <a:t>suppliers for </a:t>
            </a:r>
            <a:r>
              <a:rPr lang="en-US" sz="2200" dirty="0"/>
              <a:t>their brainpower to add value, solve real problems and help achieve your Desired </a:t>
            </a:r>
            <a:r>
              <a:rPr lang="en-US" sz="2200" dirty="0" smtClean="0"/>
              <a:t>Outcome.</a:t>
            </a:r>
            <a:endParaRPr lang="en-US" sz="2200" dirty="0"/>
          </a:p>
          <a:p>
            <a:pPr marL="57150" indent="0">
              <a:buNone/>
            </a:pPr>
            <a:endParaRPr lang="en-US" sz="2000" b="1" i="1" dirty="0" smtClean="0"/>
          </a:p>
        </p:txBody>
      </p:sp>
      <p:sp>
        <p:nvSpPr>
          <p:cNvPr id="8" name="Slide Number Placeholder 1"/>
          <p:cNvSpPr txBox="1">
            <a:spLocks/>
          </p:cNvSpPr>
          <p:nvPr/>
        </p:nvSpPr>
        <p:spPr>
          <a:xfrm>
            <a:off x="8686800" y="6364543"/>
            <a:ext cx="367503" cy="338511"/>
          </a:xfrm>
          <a:prstGeom prst="rect">
            <a:avLst/>
          </a:prstGeom>
        </p:spPr>
        <p:txBody>
          <a:bodyPr vert="horz" lIns="91440" tIns="45720" rIns="91440" bIns="45720" rtlCol="0" anchor="ctr"/>
          <a:lstStyle>
            <a:defPPr>
              <a:defRPr lang="en-US"/>
            </a:defPPr>
            <a:lvl1pPr marL="0" algn="ctr" defTabSz="457200" rtl="0" eaLnBrk="1" latinLnBrk="0" hangingPunct="1">
              <a:defRPr sz="800" kern="1200">
                <a:solidFill>
                  <a:srgbClr val="5C5C5C"/>
                </a:solidFill>
                <a:latin typeface="Arial" pitchFamily="34" charset="0"/>
                <a:ea typeface="+mn-ea"/>
                <a:cs typeface="Arial" pitchFamily="34" charset="0"/>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fld id="{0A9724E5-0A80-3C41-8955-F8E17D92E2DB}" type="slidenum">
              <a:rPr kumimoji="0" lang="en-US" sz="800" b="0" i="0" u="none" strike="noStrike" kern="1200" cap="none" spc="0" normalizeH="0" baseline="0" noProof="0" smtClean="0">
                <a:ln>
                  <a:noFill/>
                </a:ln>
                <a:solidFill>
                  <a:srgbClr val="5C5C5C"/>
                </a:solidFill>
                <a:effectLst/>
                <a:uLnTx/>
                <a:uFillTx/>
                <a:latin typeface="Arial" pitchFamily="34" charset="0"/>
                <a:ea typeface="+mn-ea"/>
                <a:cs typeface="Arial" pitchFamily="34" charset="0"/>
              </a:rPr>
              <a:pPr marL="0" marR="0" lvl="0" indent="0" algn="ctr" defTabSz="457200" rtl="0" eaLnBrk="1" fontAlgn="auto" latinLnBrk="0" hangingPunct="1">
                <a:lnSpc>
                  <a:spcPct val="100000"/>
                </a:lnSpc>
                <a:spcBef>
                  <a:spcPts val="0"/>
                </a:spcBef>
                <a:spcAft>
                  <a:spcPts val="0"/>
                </a:spcAft>
                <a:buClrTx/>
                <a:buSzTx/>
                <a:buFontTx/>
                <a:buNone/>
                <a:tabLst/>
                <a:defRPr/>
              </a:pPr>
              <a:t>23</a:t>
            </a:fld>
            <a:endParaRPr kumimoji="0" lang="en-US" sz="800" b="0" i="0" u="none" strike="noStrike" kern="1200" cap="none" spc="0" normalizeH="0" baseline="0" noProof="0" dirty="0">
              <a:ln>
                <a:noFill/>
              </a:ln>
              <a:solidFill>
                <a:srgbClr val="5C5C5C"/>
              </a:solidFill>
              <a:effectLst/>
              <a:uLnTx/>
              <a:uFillTx/>
              <a:latin typeface="Arial" pitchFamily="34" charset="0"/>
              <a:ea typeface="+mn-ea"/>
              <a:cs typeface="Arial" pitchFamily="34" charset="0"/>
            </a:endParaRPr>
          </a:p>
        </p:txBody>
      </p:sp>
      <p:graphicFrame>
        <p:nvGraphicFramePr>
          <p:cNvPr id="9" name="Table 8"/>
          <p:cNvGraphicFramePr>
            <a:graphicFrameLocks noGrp="1"/>
          </p:cNvGraphicFramePr>
          <p:nvPr>
            <p:extLst>
              <p:ext uri="{D42A27DB-BD31-4B8C-83A1-F6EECF244321}">
                <p14:modId xmlns:p14="http://schemas.microsoft.com/office/powerpoint/2010/main" val="3074810297"/>
              </p:ext>
            </p:extLst>
          </p:nvPr>
        </p:nvGraphicFramePr>
        <p:xfrm>
          <a:off x="5550498" y="1617785"/>
          <a:ext cx="3136302" cy="3269684"/>
        </p:xfrm>
        <a:graphic>
          <a:graphicData uri="http://schemas.openxmlformats.org/drawingml/2006/table">
            <a:tbl>
              <a:tblPr/>
              <a:tblGrid>
                <a:gridCol w="373460"/>
                <a:gridCol w="2762842"/>
              </a:tblGrid>
              <a:tr h="297244">
                <a:tc grid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bg1"/>
                          </a:solidFill>
                          <a:effectLst/>
                          <a:latin typeface="Tahoma" pitchFamily="34" charset="0"/>
                          <a:cs typeface="Arial" pitchFamily="34" charset="0"/>
                        </a:rPr>
                        <a:t>10 Ailments</a:t>
                      </a:r>
                    </a:p>
                  </a:txBody>
                  <a:tcPr marL="73167" marR="73167" marT="36584" marB="3658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77F00"/>
                    </a:solidFill>
                  </a:tcPr>
                </a:tc>
                <a:tc hMerge="1">
                  <a:txBody>
                    <a:bodyPr/>
                    <a:lstStyle/>
                    <a:p>
                      <a:endParaRPr lang="en-US"/>
                    </a:p>
                  </a:txBody>
                  <a:tcPr/>
                </a:tc>
              </a:tr>
              <a:tr h="297244">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rgbClr val="5C5C5C"/>
                          </a:solidFill>
                          <a:effectLst/>
                          <a:latin typeface="Tahoma" pitchFamily="34" charset="0"/>
                          <a:cs typeface="Arial" pitchFamily="34" charset="0"/>
                        </a:rPr>
                        <a:t>1</a:t>
                      </a:r>
                    </a:p>
                  </a:txBody>
                  <a:tcPr marL="73167" marR="73167" marT="36584" marB="3658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rgbClr val="5C5C5C"/>
                          </a:solidFill>
                          <a:effectLst/>
                          <a:latin typeface="Tahoma" pitchFamily="34" charset="0"/>
                          <a:cs typeface="Arial" pitchFamily="34" charset="0"/>
                        </a:rPr>
                        <a:t>Penny Wise and Pound Foolish</a:t>
                      </a:r>
                    </a:p>
                  </a:txBody>
                  <a:tcPr marL="73167" marR="73167" marT="36584" marB="3658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97244">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rgbClr val="5C5C5C"/>
                          </a:solidFill>
                          <a:effectLst/>
                          <a:latin typeface="Tahoma" pitchFamily="34" charset="0"/>
                          <a:cs typeface="Arial" pitchFamily="34" charset="0"/>
                        </a:rPr>
                        <a:t>2</a:t>
                      </a:r>
                    </a:p>
                  </a:txBody>
                  <a:tcPr marL="73167" marR="73167" marT="36584" marB="3658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rgbClr val="5C5C5C"/>
                          </a:solidFill>
                          <a:effectLst/>
                          <a:latin typeface="Tahoma" pitchFamily="34" charset="0"/>
                          <a:cs typeface="Arial" pitchFamily="34" charset="0"/>
                        </a:rPr>
                        <a:t>The Outsourcing Paradox</a:t>
                      </a:r>
                    </a:p>
                  </a:txBody>
                  <a:tcPr marL="73167" marR="73167" marT="36584" marB="3658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97244">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rgbClr val="5C5C5C"/>
                          </a:solidFill>
                          <a:effectLst/>
                          <a:latin typeface="Tahoma" pitchFamily="34" charset="0"/>
                          <a:cs typeface="Arial" pitchFamily="34" charset="0"/>
                        </a:rPr>
                        <a:t>3</a:t>
                      </a:r>
                    </a:p>
                  </a:txBody>
                  <a:tcPr marL="73167" marR="73167" marT="36584" marB="3658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rgbClr val="5C5C5C"/>
                          </a:solidFill>
                          <a:effectLst/>
                          <a:latin typeface="Tahoma" pitchFamily="34" charset="0"/>
                          <a:cs typeface="Arial" pitchFamily="34" charset="0"/>
                        </a:rPr>
                        <a:t>The Activity Trap</a:t>
                      </a:r>
                    </a:p>
                  </a:txBody>
                  <a:tcPr marL="73167" marR="73167" marT="36584" marB="3658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97244">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rgbClr val="5C5C5C"/>
                          </a:solidFill>
                          <a:effectLst/>
                          <a:latin typeface="Tahoma" pitchFamily="34" charset="0"/>
                          <a:cs typeface="Arial" pitchFamily="34" charset="0"/>
                        </a:rPr>
                        <a:t>4</a:t>
                      </a:r>
                    </a:p>
                  </a:txBody>
                  <a:tcPr marL="73167" marR="73167" marT="36584" marB="3658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rgbClr val="5C5C5C"/>
                          </a:solidFill>
                          <a:effectLst/>
                          <a:latin typeface="Tahoma" pitchFamily="34" charset="0"/>
                          <a:cs typeface="Arial" pitchFamily="34" charset="0"/>
                        </a:rPr>
                        <a:t>The Junkyard Dog Factor</a:t>
                      </a:r>
                    </a:p>
                  </a:txBody>
                  <a:tcPr marL="73167" marR="73167" marT="36584" marB="3658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97244">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rgbClr val="5C5C5C"/>
                          </a:solidFill>
                          <a:effectLst/>
                          <a:latin typeface="Tahoma" pitchFamily="34" charset="0"/>
                          <a:cs typeface="Arial" pitchFamily="34" charset="0"/>
                        </a:rPr>
                        <a:t>5</a:t>
                      </a:r>
                    </a:p>
                  </a:txBody>
                  <a:tcPr marL="73167" marR="73167" marT="36584" marB="3658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rgbClr val="5C5C5C"/>
                          </a:solidFill>
                          <a:effectLst/>
                          <a:latin typeface="Tahoma" pitchFamily="34" charset="0"/>
                          <a:cs typeface="Arial" pitchFamily="34" charset="0"/>
                        </a:rPr>
                        <a:t>The Honeymoon Effect</a:t>
                      </a:r>
                    </a:p>
                  </a:txBody>
                  <a:tcPr marL="73167" marR="73167" marT="36584" marB="3658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97244">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rgbClr val="5C5C5C"/>
                          </a:solidFill>
                          <a:effectLst/>
                          <a:latin typeface="Tahoma" pitchFamily="34" charset="0"/>
                          <a:cs typeface="Arial" pitchFamily="34" charset="0"/>
                        </a:rPr>
                        <a:t>6</a:t>
                      </a:r>
                    </a:p>
                  </a:txBody>
                  <a:tcPr marL="73167" marR="73167" marT="36584" marB="3658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rgbClr val="5C5C5C"/>
                          </a:solidFill>
                          <a:effectLst/>
                          <a:latin typeface="Tahoma" pitchFamily="34" charset="0"/>
                          <a:cs typeface="Arial" pitchFamily="34" charset="0"/>
                        </a:rPr>
                        <a:t>Sandbagging</a:t>
                      </a:r>
                    </a:p>
                  </a:txBody>
                  <a:tcPr marL="73167" marR="73167" marT="36584" marB="3658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97244">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rgbClr val="5C5C5C"/>
                          </a:solidFill>
                          <a:effectLst/>
                          <a:latin typeface="Tahoma" pitchFamily="34" charset="0"/>
                          <a:cs typeface="Arial" pitchFamily="34" charset="0"/>
                        </a:rPr>
                        <a:t>7</a:t>
                      </a:r>
                    </a:p>
                  </a:txBody>
                  <a:tcPr marL="73167" marR="73167" marT="36584" marB="3658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rgbClr val="5C5C5C"/>
                          </a:solidFill>
                          <a:effectLst/>
                          <a:latin typeface="Tahoma" pitchFamily="34" charset="0"/>
                          <a:cs typeface="Arial" pitchFamily="34" charset="0"/>
                        </a:rPr>
                        <a:t>The Zero Sum Game</a:t>
                      </a:r>
                    </a:p>
                  </a:txBody>
                  <a:tcPr marL="73167" marR="73167" marT="36584" marB="3658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97244">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rgbClr val="5C5C5C"/>
                          </a:solidFill>
                          <a:effectLst/>
                          <a:latin typeface="Tahoma" pitchFamily="34" charset="0"/>
                          <a:cs typeface="Arial" pitchFamily="34" charset="0"/>
                        </a:rPr>
                        <a:t>8</a:t>
                      </a:r>
                    </a:p>
                  </a:txBody>
                  <a:tcPr marL="73167" marR="73167" marT="36584" marB="3658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rgbClr val="5C5C5C"/>
                          </a:solidFill>
                          <a:effectLst/>
                          <a:latin typeface="Tahoma" pitchFamily="34" charset="0"/>
                          <a:cs typeface="Arial" pitchFamily="34" charset="0"/>
                        </a:rPr>
                        <a:t>Driving Blind Disease</a:t>
                      </a:r>
                    </a:p>
                  </a:txBody>
                  <a:tcPr marL="73167" marR="73167" marT="36584" marB="3658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97244">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rgbClr val="5C5C5C"/>
                          </a:solidFill>
                          <a:effectLst/>
                          <a:latin typeface="Tahoma" pitchFamily="34" charset="0"/>
                          <a:cs typeface="Arial" pitchFamily="34" charset="0"/>
                        </a:rPr>
                        <a:t>9</a:t>
                      </a:r>
                    </a:p>
                  </a:txBody>
                  <a:tcPr marL="73167" marR="73167" marT="36584" marB="3658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rgbClr val="5C5C5C"/>
                          </a:solidFill>
                          <a:effectLst/>
                          <a:latin typeface="Tahoma" pitchFamily="34" charset="0"/>
                          <a:cs typeface="Arial" pitchFamily="34" charset="0"/>
                        </a:rPr>
                        <a:t>Measurement Minutia</a:t>
                      </a:r>
                    </a:p>
                  </a:txBody>
                  <a:tcPr marL="73167" marR="73167" marT="36584" marB="3658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97244">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rgbClr val="5C5C5C"/>
                          </a:solidFill>
                          <a:effectLst/>
                          <a:latin typeface="Tahoma" pitchFamily="34" charset="0"/>
                          <a:cs typeface="Arial" pitchFamily="34" charset="0"/>
                        </a:rPr>
                        <a:t>10</a:t>
                      </a:r>
                    </a:p>
                  </a:txBody>
                  <a:tcPr marL="73167" marR="73167" marT="36584" marB="3658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rgbClr val="5C5C5C"/>
                          </a:solidFill>
                          <a:effectLst/>
                          <a:latin typeface="Tahoma" pitchFamily="34" charset="0"/>
                          <a:cs typeface="Arial" pitchFamily="34" charset="0"/>
                        </a:rPr>
                        <a:t>The Power of Not Doing</a:t>
                      </a:r>
                    </a:p>
                  </a:txBody>
                  <a:tcPr marL="73167" marR="73167" marT="36584" marB="3658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val="3256398214"/>
      </p:ext>
    </p:extLst>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0A9724E5-0A80-3C41-8955-F8E17D92E2DB}" type="slidenum">
              <a:rPr lang="en-US" smtClean="0"/>
              <a:pPr/>
              <a:t>24</a:t>
            </a:fld>
            <a:endParaRPr lang="en-US" dirty="0"/>
          </a:p>
        </p:txBody>
      </p:sp>
      <p:sp>
        <p:nvSpPr>
          <p:cNvPr id="4" name="Text Placeholder 3"/>
          <p:cNvSpPr>
            <a:spLocks noGrp="1"/>
          </p:cNvSpPr>
          <p:nvPr>
            <p:ph type="body" sz="quarter" idx="12"/>
          </p:nvPr>
        </p:nvSpPr>
        <p:spPr/>
        <p:txBody>
          <a:bodyPr/>
          <a:lstStyle/>
          <a:p>
            <a:r>
              <a:rPr lang="en-US" dirty="0" smtClean="0"/>
              <a:t>Harold </a:t>
            </a:r>
            <a:r>
              <a:rPr lang="en-US" dirty="0" err="1" smtClean="0"/>
              <a:t>Demsetz</a:t>
            </a:r>
            <a:endParaRPr lang="en-US" dirty="0"/>
          </a:p>
        </p:txBody>
      </p:sp>
      <p:sp>
        <p:nvSpPr>
          <p:cNvPr id="3" name="Title 2"/>
          <p:cNvSpPr>
            <a:spLocks noGrp="1"/>
          </p:cNvSpPr>
          <p:nvPr>
            <p:ph type="title"/>
          </p:nvPr>
        </p:nvSpPr>
        <p:spPr/>
        <p:txBody>
          <a:bodyPr/>
          <a:lstStyle/>
          <a:p>
            <a:r>
              <a:rPr lang="en-US" dirty="0" smtClean="0"/>
              <a:t>Harold </a:t>
            </a:r>
            <a:r>
              <a:rPr lang="en-US" dirty="0" err="1" smtClean="0"/>
              <a:t>Demsetz</a:t>
            </a:r>
            <a:r>
              <a:rPr lang="en-US" dirty="0" smtClean="0"/>
              <a:t> And Stephen Cheung</a:t>
            </a:r>
            <a:endParaRPr lang="en-US" dirty="0"/>
          </a:p>
        </p:txBody>
      </p:sp>
      <p:pic>
        <p:nvPicPr>
          <p:cNvPr id="5" name="Picture Placeholder 4"/>
          <p:cNvPicPr>
            <a:picLocks noGrp="1" noChangeAspect="1"/>
          </p:cNvPicPr>
          <p:nvPr>
            <p:ph type="pic" sz="quarter" idx="14"/>
          </p:nvPr>
        </p:nvPicPr>
        <p:blipFill rotWithShape="1">
          <a:blip r:embed="rId2">
            <a:extLst>
              <a:ext uri="{28A0092B-C50C-407E-A947-70E740481C1C}">
                <a14:useLocalDpi xmlns:a14="http://schemas.microsoft.com/office/drawing/2010/main" val="0"/>
              </a:ext>
            </a:extLst>
          </a:blip>
          <a:srcRect l="8066" t="10241" r="16674" b="-893"/>
          <a:stretch/>
        </p:blipFill>
        <p:spPr/>
      </p:pic>
      <p:pic>
        <p:nvPicPr>
          <p:cNvPr id="7" name="Picture Placeholder 6"/>
          <p:cNvPicPr>
            <a:picLocks noGrp="1" noChangeAspect="1"/>
          </p:cNvPicPr>
          <p:nvPr>
            <p:ph type="pic" sz="quarter" idx="15"/>
          </p:nvPr>
        </p:nvPicPr>
        <p:blipFill>
          <a:blip r:embed="rId3">
            <a:extLst>
              <a:ext uri="{28A0092B-C50C-407E-A947-70E740481C1C}">
                <a14:useLocalDpi xmlns:a14="http://schemas.microsoft.com/office/drawing/2010/main" val="0"/>
              </a:ext>
            </a:extLst>
          </a:blip>
          <a:srcRect l="6261" r="6261"/>
          <a:stretch>
            <a:fillRect/>
          </a:stretch>
        </p:blipFill>
        <p:spPr/>
      </p:pic>
      <p:sp>
        <p:nvSpPr>
          <p:cNvPr id="6" name="Text Placeholder 5"/>
          <p:cNvSpPr>
            <a:spLocks noGrp="1"/>
          </p:cNvSpPr>
          <p:nvPr>
            <p:ph type="body" sz="quarter" idx="16"/>
          </p:nvPr>
        </p:nvSpPr>
        <p:spPr/>
        <p:txBody>
          <a:bodyPr/>
          <a:lstStyle/>
          <a:p>
            <a:r>
              <a:rPr lang="en-US" dirty="0" smtClean="0"/>
              <a:t>Stephen Cheung</a:t>
            </a:r>
            <a:endParaRPr lang="en-US" dirty="0"/>
          </a:p>
        </p:txBody>
      </p:sp>
      <p:sp>
        <p:nvSpPr>
          <p:cNvPr id="10" name="Rectangle 9"/>
          <p:cNvSpPr/>
          <p:nvPr/>
        </p:nvSpPr>
        <p:spPr>
          <a:xfrm>
            <a:off x="5922497" y="1732071"/>
            <a:ext cx="2996419" cy="2862322"/>
          </a:xfrm>
          <a:prstGeom prst="rect">
            <a:avLst/>
          </a:prstGeom>
        </p:spPr>
        <p:txBody>
          <a:bodyPr wrap="square">
            <a:spAutoFit/>
          </a:bodyPr>
          <a:lstStyle/>
          <a:p>
            <a:pPr>
              <a:defRPr/>
            </a:pPr>
            <a:r>
              <a:rPr lang="en-US" sz="3600" i="1" dirty="0" smtClean="0"/>
              <a:t>Property</a:t>
            </a:r>
            <a:endParaRPr lang="en-US" sz="3600" i="1" dirty="0" smtClean="0"/>
          </a:p>
          <a:p>
            <a:pPr>
              <a:defRPr/>
            </a:pPr>
            <a:r>
              <a:rPr lang="en-US" sz="3600" i="1" dirty="0" smtClean="0"/>
              <a:t>Rights,</a:t>
            </a:r>
          </a:p>
          <a:p>
            <a:pPr>
              <a:defRPr/>
            </a:pPr>
            <a:r>
              <a:rPr lang="en-US" sz="3600" i="1" dirty="0" smtClean="0"/>
              <a:t>Deregulation,</a:t>
            </a:r>
          </a:p>
          <a:p>
            <a:pPr>
              <a:defRPr/>
            </a:pPr>
            <a:r>
              <a:rPr lang="en-US" sz="3600" i="1" dirty="0" smtClean="0"/>
              <a:t>And Free </a:t>
            </a:r>
            <a:r>
              <a:rPr lang="en-US" sz="3600" i="1" dirty="0" smtClean="0"/>
              <a:t>Markets</a:t>
            </a:r>
            <a:endParaRPr lang="en-US" sz="3600" i="1" dirty="0" smtClean="0"/>
          </a:p>
        </p:txBody>
      </p:sp>
      <p:sp>
        <p:nvSpPr>
          <p:cNvPr id="13" name="TextBox 12"/>
          <p:cNvSpPr txBox="1"/>
          <p:nvPr/>
        </p:nvSpPr>
        <p:spPr>
          <a:xfrm>
            <a:off x="140677" y="6384075"/>
            <a:ext cx="1322363" cy="230832"/>
          </a:xfrm>
          <a:prstGeom prst="rect">
            <a:avLst/>
          </a:prstGeom>
          <a:noFill/>
        </p:spPr>
        <p:txBody>
          <a:bodyPr wrap="square" rtlCol="0">
            <a:spAutoFit/>
          </a:bodyPr>
          <a:lstStyle/>
          <a:p>
            <a:r>
              <a:rPr lang="en-US" sz="900" dirty="0" smtClean="0"/>
              <a:t>Source: Wikipedia</a:t>
            </a:r>
            <a:endParaRPr lang="en-US" sz="900" dirty="0"/>
          </a:p>
        </p:txBody>
      </p:sp>
      <p:sp>
        <p:nvSpPr>
          <p:cNvPr id="14" name="TextBox 13"/>
          <p:cNvSpPr txBox="1"/>
          <p:nvPr/>
        </p:nvSpPr>
        <p:spPr>
          <a:xfrm>
            <a:off x="140677" y="6542283"/>
            <a:ext cx="6049108" cy="230832"/>
          </a:xfrm>
          <a:prstGeom prst="rect">
            <a:avLst/>
          </a:prstGeom>
          <a:noFill/>
        </p:spPr>
        <p:txBody>
          <a:bodyPr wrap="square" rtlCol="0">
            <a:spAutoFit/>
          </a:bodyPr>
          <a:lstStyle/>
          <a:p>
            <a:r>
              <a:rPr lang="en-US" sz="900" dirty="0" smtClean="0"/>
              <a:t>Source: http</a:t>
            </a:r>
            <a:r>
              <a:rPr lang="en-US" sz="900" dirty="0"/>
              <a:t>://www.itemright-trial.com/emit/erfTemp/guestspeakers.asp</a:t>
            </a:r>
          </a:p>
        </p:txBody>
      </p:sp>
    </p:spTree>
    <p:extLst>
      <p:ext uri="{BB962C8B-B14F-4D97-AF65-F5344CB8AC3E}">
        <p14:creationId xmlns:p14="http://schemas.microsoft.com/office/powerpoint/2010/main" val="2444991167"/>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p:txBody>
          <a:bodyPr>
            <a:normAutofit fontScale="92500" lnSpcReduction="10000"/>
          </a:bodyPr>
          <a:lstStyle/>
          <a:p>
            <a:pPr marL="0" indent="0">
              <a:buNone/>
            </a:pPr>
            <a:r>
              <a:rPr lang="en-US" b="1" dirty="0" smtClean="0"/>
              <a:t>Premise</a:t>
            </a:r>
          </a:p>
          <a:p>
            <a:r>
              <a:rPr lang="en-US" dirty="0" smtClean="0"/>
              <a:t>Free </a:t>
            </a:r>
            <a:r>
              <a:rPr lang="en-US" dirty="0"/>
              <a:t>markets and business property </a:t>
            </a:r>
            <a:r>
              <a:rPr lang="en-US" dirty="0" smtClean="0"/>
              <a:t>rights enable the flow of goods and services across borders, without clear property rights offshoring would not be possible. </a:t>
            </a:r>
          </a:p>
          <a:p>
            <a:r>
              <a:rPr lang="en-US" dirty="0" smtClean="0"/>
              <a:t>Outsourcing </a:t>
            </a:r>
            <a:r>
              <a:rPr lang="en-US" dirty="0"/>
              <a:t>in today’s global marketplace </a:t>
            </a:r>
            <a:r>
              <a:rPr lang="en-US" dirty="0" smtClean="0"/>
              <a:t>would not exist </a:t>
            </a:r>
            <a:r>
              <a:rPr lang="en-US" dirty="0"/>
              <a:t>without </a:t>
            </a:r>
            <a:r>
              <a:rPr lang="en-US" dirty="0" smtClean="0"/>
              <a:t>deregulation.</a:t>
            </a:r>
          </a:p>
          <a:p>
            <a:pPr marL="0" indent="0">
              <a:buNone/>
            </a:pPr>
            <a:endParaRPr lang="en-US" b="1" dirty="0" smtClean="0"/>
          </a:p>
          <a:p>
            <a:pPr marL="0" indent="0">
              <a:buNone/>
            </a:pPr>
            <a:r>
              <a:rPr lang="en-US" b="1" dirty="0" smtClean="0"/>
              <a:t>Lesson</a:t>
            </a:r>
          </a:p>
          <a:p>
            <a:r>
              <a:rPr lang="en-US" dirty="0"/>
              <a:t>D</a:t>
            </a:r>
            <a:r>
              <a:rPr lang="en-US" dirty="0" smtClean="0"/>
              <a:t>eregulation </a:t>
            </a:r>
            <a:r>
              <a:rPr lang="en-US" dirty="0"/>
              <a:t>and market-opening initiatives in developing nations and </a:t>
            </a:r>
            <a:r>
              <a:rPr lang="en-US" dirty="0" smtClean="0"/>
              <a:t>markets </a:t>
            </a:r>
            <a:r>
              <a:rPr lang="en-US" dirty="0"/>
              <a:t>helped to pave the way for outsourcing’s </a:t>
            </a:r>
            <a:r>
              <a:rPr lang="en-US" dirty="0" smtClean="0"/>
              <a:t>global presence</a:t>
            </a:r>
            <a:endParaRPr lang="en-US" b="1" dirty="0"/>
          </a:p>
        </p:txBody>
      </p:sp>
      <p:sp>
        <p:nvSpPr>
          <p:cNvPr id="2" name="Title 1"/>
          <p:cNvSpPr>
            <a:spLocks noGrp="1"/>
          </p:cNvSpPr>
          <p:nvPr>
            <p:ph type="title"/>
          </p:nvPr>
        </p:nvSpPr>
        <p:spPr/>
        <p:txBody>
          <a:bodyPr>
            <a:normAutofit/>
          </a:bodyPr>
          <a:lstStyle/>
          <a:p>
            <a:r>
              <a:rPr lang="en-US" dirty="0" smtClean="0"/>
              <a:t>Property Rights, Free Markets, Deregulation </a:t>
            </a:r>
            <a:endParaRPr lang="en-US" dirty="0"/>
          </a:p>
        </p:txBody>
      </p:sp>
      <p:sp>
        <p:nvSpPr>
          <p:cNvPr id="3" name="Rectangle 2"/>
          <p:cNvSpPr/>
          <p:nvPr/>
        </p:nvSpPr>
        <p:spPr>
          <a:xfrm>
            <a:off x="4479666" y="2967335"/>
            <a:ext cx="184666" cy="923330"/>
          </a:xfrm>
          <a:prstGeom prst="rect">
            <a:avLst/>
          </a:prstGeom>
          <a:noFill/>
        </p:spPr>
        <p:txBody>
          <a:bodyPr wrap="none" lIns="91440" tIns="45720" rIns="91440" bIns="45720">
            <a:spAutoFit/>
          </a:bodyPr>
          <a:lstStyle/>
          <a:p>
            <a:pPr algn="ctr"/>
            <a:endParaRPr lang="en-US" sz="54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6" name="Slide Number Placeholder 1"/>
          <p:cNvSpPr>
            <a:spLocks noGrp="1"/>
          </p:cNvSpPr>
          <p:nvPr>
            <p:ph type="sldNum" sz="quarter" idx="10"/>
          </p:nvPr>
        </p:nvSpPr>
        <p:spPr>
          <a:xfrm>
            <a:off x="8686800" y="6319188"/>
            <a:ext cx="367503" cy="338511"/>
          </a:xfrm>
        </p:spPr>
        <p:txBody>
          <a:bodyPr/>
          <a:lstStyle/>
          <a:p>
            <a:fld id="{0A9724E5-0A80-3C41-8955-F8E17D92E2DB}" type="slidenum">
              <a:rPr lang="en-US" smtClean="0"/>
              <a:pPr/>
              <a:t>25</a:t>
            </a:fld>
            <a:endParaRPr lang="en-US" dirty="0"/>
          </a:p>
        </p:txBody>
      </p:sp>
    </p:spTree>
    <p:extLst>
      <p:ext uri="{BB962C8B-B14F-4D97-AF65-F5344CB8AC3E}">
        <p14:creationId xmlns:p14="http://schemas.microsoft.com/office/powerpoint/2010/main" val="3451788828"/>
      </p:ext>
    </p:extLst>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0A9724E5-0A80-3C41-8955-F8E17D92E2DB}" type="slidenum">
              <a:rPr lang="en-US" smtClean="0"/>
              <a:pPr/>
              <a:t>26</a:t>
            </a:fld>
            <a:endParaRPr lang="en-US" dirty="0"/>
          </a:p>
        </p:txBody>
      </p:sp>
      <p:pic>
        <p:nvPicPr>
          <p:cNvPr id="7" name="Picture Placeholder 6"/>
          <p:cNvPicPr>
            <a:picLocks noGrp="1" noChangeAspect="1"/>
          </p:cNvPicPr>
          <p:nvPr>
            <p:ph type="pic" sz="quarter" idx="11"/>
          </p:nvPr>
        </p:nvPicPr>
        <p:blipFill rotWithShape="1">
          <a:blip r:embed="rId2">
            <a:extLst>
              <a:ext uri="{28A0092B-C50C-407E-A947-70E740481C1C}">
                <a14:useLocalDpi xmlns:a14="http://schemas.microsoft.com/office/drawing/2010/main" val="0"/>
              </a:ext>
            </a:extLst>
          </a:blip>
          <a:srcRect t="497" b="352"/>
          <a:stretch/>
        </p:blipFill>
        <p:spPr>
          <a:xfrm>
            <a:off x="5012906" y="1295949"/>
            <a:ext cx="2809101" cy="4542302"/>
          </a:xfrm>
          <a:ln>
            <a:solidFill>
              <a:schemeClr val="bg2">
                <a:lumMod val="50000"/>
              </a:schemeClr>
            </a:solidFill>
          </a:ln>
          <a:effectLst>
            <a:outerShdw blurRad="50800" dist="38100" dir="2700000" algn="ctr" rotWithShape="0">
              <a:srgbClr val="000000">
                <a:alpha val="40000"/>
              </a:srgbClr>
            </a:outerShdw>
          </a:effectLst>
        </p:spPr>
      </p:pic>
      <p:sp>
        <p:nvSpPr>
          <p:cNvPr id="4" name="Text Placeholder 3"/>
          <p:cNvSpPr>
            <a:spLocks noGrp="1"/>
          </p:cNvSpPr>
          <p:nvPr>
            <p:ph type="body" sz="quarter" idx="12"/>
          </p:nvPr>
        </p:nvSpPr>
        <p:spPr/>
        <p:txBody>
          <a:bodyPr/>
          <a:lstStyle/>
          <a:p>
            <a:r>
              <a:rPr lang="en-US" dirty="0" smtClean="0"/>
              <a:t>Thomas Friedman</a:t>
            </a:r>
            <a:endParaRPr lang="en-US" dirty="0"/>
          </a:p>
        </p:txBody>
      </p:sp>
      <p:sp>
        <p:nvSpPr>
          <p:cNvPr id="5" name="Text Placeholder 4"/>
          <p:cNvSpPr>
            <a:spLocks noGrp="1"/>
          </p:cNvSpPr>
          <p:nvPr>
            <p:ph type="body" sz="quarter" idx="13"/>
          </p:nvPr>
        </p:nvSpPr>
        <p:spPr/>
        <p:txBody>
          <a:bodyPr/>
          <a:lstStyle/>
          <a:p>
            <a:r>
              <a:rPr lang="en-US" dirty="0" smtClean="0"/>
              <a:t>Outsourcing Is Here</a:t>
            </a:r>
          </a:p>
          <a:p>
            <a:r>
              <a:rPr lang="en-US" dirty="0" smtClean="0"/>
              <a:t>To Stay</a:t>
            </a:r>
            <a:endParaRPr lang="en-US" dirty="0"/>
          </a:p>
        </p:txBody>
      </p:sp>
      <p:sp>
        <p:nvSpPr>
          <p:cNvPr id="3" name="Title 2"/>
          <p:cNvSpPr>
            <a:spLocks noGrp="1"/>
          </p:cNvSpPr>
          <p:nvPr>
            <p:ph type="title"/>
          </p:nvPr>
        </p:nvSpPr>
        <p:spPr/>
        <p:txBody>
          <a:bodyPr/>
          <a:lstStyle/>
          <a:p>
            <a:r>
              <a:rPr lang="en-US" smtClean="0"/>
              <a:t>Thomas Friedman</a:t>
            </a:r>
            <a:endParaRPr lang="en-US"/>
          </a:p>
        </p:txBody>
      </p:sp>
      <p:pic>
        <p:nvPicPr>
          <p:cNvPr id="6" name="Picture Placeholder 5"/>
          <p:cNvPicPr>
            <a:picLocks noGrp="1" noChangeAspect="1"/>
          </p:cNvPicPr>
          <p:nvPr>
            <p:ph type="pic" sz="quarter" idx="14"/>
          </p:nvPr>
        </p:nvPicPr>
        <p:blipFill rotWithShape="1">
          <a:blip r:embed="rId3">
            <a:extLst>
              <a:ext uri="{28A0092B-C50C-407E-A947-70E740481C1C}">
                <a14:useLocalDpi xmlns:a14="http://schemas.microsoft.com/office/drawing/2010/main" val="0"/>
              </a:ext>
            </a:extLst>
          </a:blip>
          <a:srcRect l="-1409" t="8940" r="1409" b="14824"/>
          <a:stretch/>
        </p:blipFill>
        <p:spPr/>
      </p:pic>
    </p:spTree>
    <p:extLst>
      <p:ext uri="{BB962C8B-B14F-4D97-AF65-F5344CB8AC3E}">
        <p14:creationId xmlns:p14="http://schemas.microsoft.com/office/powerpoint/2010/main" val="893903707"/>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72440" y="1603717"/>
            <a:ext cx="8214360" cy="4423815"/>
          </a:xfrm>
        </p:spPr>
        <p:txBody>
          <a:bodyPr>
            <a:normAutofit/>
          </a:bodyPr>
          <a:lstStyle/>
          <a:p>
            <a:r>
              <a:rPr lang="en-US" sz="2400" b="1" dirty="0" smtClean="0"/>
              <a:t>Thomas Friedman’s The World is Flat</a:t>
            </a:r>
          </a:p>
          <a:p>
            <a:pPr lvl="1"/>
            <a:r>
              <a:rPr lang="en-US" sz="2000" dirty="0" smtClean="0"/>
              <a:t>Describes 10 “flatteners” that have led to the rise of outsourcing and related activities such as offshoring and supply chain networks on a global scale.</a:t>
            </a:r>
          </a:p>
          <a:p>
            <a:pPr lvl="1"/>
            <a:r>
              <a:rPr lang="en-US" sz="2000" dirty="0" smtClean="0"/>
              <a:t>Stresses the importance of technology and outsourcing as major elements of the global economic structure.</a:t>
            </a:r>
            <a:endParaRPr lang="en-US" sz="2000" dirty="0"/>
          </a:p>
          <a:p>
            <a:r>
              <a:rPr lang="en-US" sz="2400" b="1" dirty="0" smtClean="0"/>
              <a:t>Lesson: </a:t>
            </a:r>
          </a:p>
          <a:p>
            <a:pPr lvl="1"/>
            <a:r>
              <a:rPr lang="en-US" sz="2000" dirty="0" smtClean="0"/>
              <a:t>The world is getting smaller and more and more connected and outsourcing can be good for your company’s health. </a:t>
            </a:r>
          </a:p>
        </p:txBody>
      </p:sp>
      <p:sp>
        <p:nvSpPr>
          <p:cNvPr id="2" name="Title 1"/>
          <p:cNvSpPr>
            <a:spLocks noGrp="1"/>
          </p:cNvSpPr>
          <p:nvPr>
            <p:ph type="title"/>
          </p:nvPr>
        </p:nvSpPr>
        <p:spPr/>
        <p:txBody>
          <a:bodyPr>
            <a:normAutofit/>
          </a:bodyPr>
          <a:lstStyle/>
          <a:p>
            <a:r>
              <a:rPr lang="en-US" dirty="0" smtClean="0"/>
              <a:t>The Economics Of Outsourcing</a:t>
            </a:r>
            <a:endParaRPr lang="en-US" sz="2400" b="1" i="1" dirty="0"/>
          </a:p>
        </p:txBody>
      </p:sp>
      <p:sp>
        <p:nvSpPr>
          <p:cNvPr id="4" name="TextBox 3"/>
          <p:cNvSpPr txBox="1"/>
          <p:nvPr/>
        </p:nvSpPr>
        <p:spPr>
          <a:xfrm>
            <a:off x="457200" y="5101355"/>
            <a:ext cx="7983415" cy="923330"/>
          </a:xfrm>
          <a:prstGeom prst="rect">
            <a:avLst/>
          </a:prstGeom>
          <a:noFill/>
        </p:spPr>
        <p:txBody>
          <a:bodyPr wrap="square" rtlCol="0">
            <a:spAutoFit/>
          </a:bodyPr>
          <a:lstStyle/>
          <a:p>
            <a:r>
              <a:rPr lang="en-US" dirty="0" smtClean="0">
                <a:latin typeface="+mn-lt"/>
              </a:rPr>
              <a:t>Freedman is a three-time winner of the </a:t>
            </a:r>
            <a:r>
              <a:rPr lang="en-US" dirty="0" smtClean="0">
                <a:solidFill>
                  <a:srgbClr val="F77C00"/>
                </a:solidFill>
                <a:latin typeface="+mn-lt"/>
              </a:rPr>
              <a:t>Pulitzer</a:t>
            </a:r>
            <a:r>
              <a:rPr lang="en-US" dirty="0" smtClean="0">
                <a:latin typeface="+mn-lt"/>
              </a:rPr>
              <a:t> Prize in journalism and an </a:t>
            </a:r>
            <a:r>
              <a:rPr lang="en-US" dirty="0" smtClean="0">
                <a:solidFill>
                  <a:srgbClr val="F77C00"/>
                </a:solidFill>
                <a:latin typeface="+mn-lt"/>
              </a:rPr>
              <a:t>author on globalization</a:t>
            </a:r>
            <a:r>
              <a:rPr lang="en-US" dirty="0" smtClean="0">
                <a:latin typeface="+mn-lt"/>
              </a:rPr>
              <a:t>, </a:t>
            </a:r>
            <a:r>
              <a:rPr lang="en-US" i="1" dirty="0" smtClean="0">
                <a:latin typeface="+mn-lt"/>
              </a:rPr>
              <a:t>The World is Flat: A Brief History of the Twenty-First Century.</a:t>
            </a:r>
            <a:endParaRPr lang="en-US" dirty="0">
              <a:latin typeface="+mn-lt"/>
            </a:endParaRPr>
          </a:p>
        </p:txBody>
      </p:sp>
      <p:sp>
        <p:nvSpPr>
          <p:cNvPr id="5" name="Slide Number Placeholder 4"/>
          <p:cNvSpPr>
            <a:spLocks noGrp="1"/>
          </p:cNvSpPr>
          <p:nvPr>
            <p:ph type="sldNum" sz="quarter" idx="4294967295"/>
          </p:nvPr>
        </p:nvSpPr>
        <p:spPr>
          <a:xfrm>
            <a:off x="8736504" y="6428701"/>
            <a:ext cx="317798" cy="312109"/>
          </a:xfrm>
          <a:prstGeom prst="rect">
            <a:avLst/>
          </a:prstGeom>
        </p:spPr>
        <p:txBody>
          <a:bodyPr/>
          <a:lstStyle/>
          <a:p>
            <a:fld id="{0A9724E5-0A80-3C41-8955-F8E17D92E2DB}" type="slidenum">
              <a:rPr lang="en-US" smtClean="0"/>
              <a:pPr/>
              <a:t>27</a:t>
            </a:fld>
            <a:endParaRPr lang="en-US" dirty="0"/>
          </a:p>
        </p:txBody>
      </p:sp>
      <p:sp>
        <p:nvSpPr>
          <p:cNvPr id="6" name="TextBox 5"/>
          <p:cNvSpPr txBox="1"/>
          <p:nvPr/>
        </p:nvSpPr>
        <p:spPr>
          <a:xfrm>
            <a:off x="472440" y="1066430"/>
            <a:ext cx="8264064" cy="523220"/>
          </a:xfrm>
          <a:prstGeom prst="rect">
            <a:avLst/>
          </a:prstGeom>
          <a:noFill/>
        </p:spPr>
        <p:txBody>
          <a:bodyPr wrap="square" rtlCol="0">
            <a:spAutoFit/>
          </a:bodyPr>
          <a:lstStyle/>
          <a:p>
            <a:r>
              <a:rPr lang="en-US" sz="2800" b="1" i="1" dirty="0"/>
              <a:t>Outsourcing is Here to Stay</a:t>
            </a:r>
            <a:endParaRPr lang="en-US" sz="2800" dirty="0"/>
          </a:p>
        </p:txBody>
      </p:sp>
    </p:spTree>
    <p:extLst>
      <p:ext uri="{BB962C8B-B14F-4D97-AF65-F5344CB8AC3E}">
        <p14:creationId xmlns:p14="http://schemas.microsoft.com/office/powerpoint/2010/main" val="3913189808"/>
      </p:ext>
    </p:extLst>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0A9724E5-0A80-3C41-8955-F8E17D92E2DB}" type="slidenum">
              <a:rPr lang="en-US" smtClean="0"/>
              <a:pPr/>
              <a:t>28</a:t>
            </a:fld>
            <a:endParaRPr lang="en-US" dirty="0"/>
          </a:p>
        </p:txBody>
      </p:sp>
      <p:sp>
        <p:nvSpPr>
          <p:cNvPr id="3" name="Title 2"/>
          <p:cNvSpPr>
            <a:spLocks noGrp="1"/>
          </p:cNvSpPr>
          <p:nvPr>
            <p:ph type="title"/>
          </p:nvPr>
        </p:nvSpPr>
        <p:spPr/>
        <p:txBody>
          <a:bodyPr/>
          <a:lstStyle/>
          <a:p>
            <a:r>
              <a:rPr lang="en-US" dirty="0" smtClean="0"/>
              <a:t>Additional Resources</a:t>
            </a:r>
            <a:endParaRPr lang="en-US" dirty="0"/>
          </a:p>
        </p:txBody>
      </p:sp>
    </p:spTree>
    <p:extLst>
      <p:ext uri="{BB962C8B-B14F-4D97-AF65-F5344CB8AC3E}">
        <p14:creationId xmlns:p14="http://schemas.microsoft.com/office/powerpoint/2010/main" val="2567088960"/>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bg1"/>
                </a:solidFill>
              </a:rPr>
              <a:t>Resources </a:t>
            </a:r>
            <a:r>
              <a:rPr lang="en-US" dirty="0" smtClean="0">
                <a:solidFill>
                  <a:schemeClr val="bg1"/>
                </a:solidFill>
              </a:rPr>
              <a:t>For This Section</a:t>
            </a:r>
            <a:endParaRPr lang="en-US" dirty="0">
              <a:solidFill>
                <a:schemeClr val="bg1"/>
              </a:solidFill>
            </a:endParaRPr>
          </a:p>
        </p:txBody>
      </p:sp>
      <p:sp>
        <p:nvSpPr>
          <p:cNvPr id="6" name="TextBox 5"/>
          <p:cNvSpPr txBox="1"/>
          <p:nvPr/>
        </p:nvSpPr>
        <p:spPr>
          <a:xfrm>
            <a:off x="457200" y="5050599"/>
            <a:ext cx="8229600" cy="1154162"/>
          </a:xfrm>
          <a:prstGeom prst="rect">
            <a:avLst/>
          </a:prstGeom>
          <a:noFill/>
          <a:ln>
            <a:noFill/>
          </a:ln>
        </p:spPr>
        <p:txBody>
          <a:bodyPr wrap="square" rtlCol="0">
            <a:spAutoFit/>
          </a:bodyPr>
          <a:lstStyle/>
          <a:p>
            <a:r>
              <a:rPr lang="en-US" sz="2300" b="1" dirty="0" smtClean="0">
                <a:solidFill>
                  <a:srgbClr val="F77C00"/>
                </a:solidFill>
              </a:rPr>
              <a:t>Note: Unpacking Oliver is required pre-work for both the 3 </a:t>
            </a:r>
            <a:r>
              <a:rPr lang="en-US" sz="2300" b="1" dirty="0">
                <a:solidFill>
                  <a:srgbClr val="F77C00"/>
                </a:solidFill>
              </a:rPr>
              <a:t>Day </a:t>
            </a:r>
            <a:r>
              <a:rPr lang="en-US" sz="2300" b="1" dirty="0" smtClean="0">
                <a:solidFill>
                  <a:srgbClr val="F77C00"/>
                </a:solidFill>
              </a:rPr>
              <a:t>Executive Education Course in Knoxville and the Online Creating a Vested Agreement course.</a:t>
            </a:r>
            <a:endParaRPr lang="en-US" sz="2300" b="1" dirty="0">
              <a:solidFill>
                <a:srgbClr val="F77C00"/>
              </a:solidFill>
            </a:endParaRPr>
          </a:p>
        </p:txBody>
      </p:sp>
      <p:sp>
        <p:nvSpPr>
          <p:cNvPr id="7" name="Slide Number Placeholder 4"/>
          <p:cNvSpPr>
            <a:spLocks noGrp="1"/>
          </p:cNvSpPr>
          <p:nvPr>
            <p:ph type="sldNum" sz="quarter" idx="4294967295"/>
          </p:nvPr>
        </p:nvSpPr>
        <p:spPr>
          <a:xfrm>
            <a:off x="8736504" y="6428701"/>
            <a:ext cx="317798" cy="312109"/>
          </a:xfrm>
          <a:prstGeom prst="rect">
            <a:avLst/>
          </a:prstGeom>
        </p:spPr>
        <p:txBody>
          <a:bodyPr/>
          <a:lstStyle/>
          <a:p>
            <a:fld id="{0A9724E5-0A80-3C41-8955-F8E17D92E2DB}" type="slidenum">
              <a:rPr lang="en-US" smtClean="0"/>
              <a:pPr/>
              <a:t>29</a:t>
            </a:fld>
            <a:endParaRPr lang="en-US" dirty="0"/>
          </a:p>
        </p:txBody>
      </p:sp>
      <p:sp>
        <p:nvSpPr>
          <p:cNvPr id="8" name="Content Placeholder 1"/>
          <p:cNvSpPr>
            <a:spLocks noGrp="1"/>
          </p:cNvSpPr>
          <p:nvPr>
            <p:ph idx="1"/>
          </p:nvPr>
        </p:nvSpPr>
        <p:spPr>
          <a:xfrm>
            <a:off x="457200" y="1219200"/>
            <a:ext cx="8229600" cy="4985561"/>
          </a:xfrm>
        </p:spPr>
        <p:txBody>
          <a:bodyPr/>
          <a:lstStyle/>
          <a:p>
            <a:r>
              <a:rPr lang="en-US" dirty="0" smtClean="0"/>
              <a:t>Unpacking Oliver White Paper - </a:t>
            </a:r>
            <a:r>
              <a:rPr lang="en-US" dirty="0">
                <a:hlinkClick r:id="rId3"/>
              </a:rPr>
              <a:t>http://outsourcemagazine.co.uk/oliver-williamson-not-examining-all-costs-can-really-cost-you/</a:t>
            </a:r>
            <a:endParaRPr lang="en-US" dirty="0" smtClean="0"/>
          </a:p>
          <a:p>
            <a:r>
              <a:rPr lang="en-US" dirty="0" smtClean="0"/>
              <a:t>Unpacking Best Value White </a:t>
            </a:r>
            <a:r>
              <a:rPr lang="en-US" dirty="0" smtClean="0"/>
              <a:t>Paper</a:t>
            </a:r>
            <a:endParaRPr lang="en-US" dirty="0" smtClean="0"/>
          </a:p>
        </p:txBody>
      </p:sp>
    </p:spTree>
    <p:extLst>
      <p:ext uri="{BB962C8B-B14F-4D97-AF65-F5344CB8AC3E}">
        <p14:creationId xmlns:p14="http://schemas.microsoft.com/office/powerpoint/2010/main" val="2714800851"/>
      </p:ext>
    </p:extLst>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64539" y="92742"/>
            <a:ext cx="8222261" cy="782637"/>
          </a:xfrm>
        </p:spPr>
        <p:txBody>
          <a:bodyPr>
            <a:noAutofit/>
          </a:bodyPr>
          <a:lstStyle/>
          <a:p>
            <a:r>
              <a:rPr lang="en-US" dirty="0" smtClean="0"/>
              <a:t>Syllabus</a:t>
            </a:r>
            <a:endParaRPr lang="en-US" dirty="0"/>
          </a:p>
        </p:txBody>
      </p:sp>
      <p:sp>
        <p:nvSpPr>
          <p:cNvPr id="6" name="Slide Number Placeholder 2"/>
          <p:cNvSpPr txBox="1">
            <a:spLocks/>
          </p:cNvSpPr>
          <p:nvPr/>
        </p:nvSpPr>
        <p:spPr>
          <a:xfrm>
            <a:off x="8672513" y="6357261"/>
            <a:ext cx="381789" cy="429299"/>
          </a:xfrm>
          <a:prstGeom prst="rect">
            <a:avLst/>
          </a:prstGeom>
        </p:spPr>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fld id="{0A9724E5-0A80-3C41-8955-F8E17D92E2DB}" type="slidenum">
              <a:rPr kumimoji="0" lang="en-US" sz="1100" b="0" i="0" u="none" strike="noStrike" kern="1200" cap="none" spc="0" normalizeH="0" baseline="0" noProof="0" smtClean="0">
                <a:ln>
                  <a:noFill/>
                </a:ln>
                <a:solidFill>
                  <a:srgbClr val="5C5C5C"/>
                </a:solidFill>
                <a:effectLst/>
                <a:uLnTx/>
                <a:uFillTx/>
                <a:latin typeface="Tahoma" pitchFamily="34" charset="0"/>
                <a:ea typeface="+mn-ea"/>
                <a:cs typeface="Arial" pitchFamily="34" charset="0"/>
              </a:rPr>
              <a:pPr marL="0" marR="0" lvl="0" indent="0" algn="ctr" defTabSz="914400" rtl="0" eaLnBrk="1" fontAlgn="base" latinLnBrk="0" hangingPunct="1">
                <a:lnSpc>
                  <a:spcPct val="100000"/>
                </a:lnSpc>
                <a:spcBef>
                  <a:spcPct val="0"/>
                </a:spcBef>
                <a:spcAft>
                  <a:spcPct val="0"/>
                </a:spcAft>
                <a:buClrTx/>
                <a:buSzTx/>
                <a:buFontTx/>
                <a:buNone/>
                <a:tabLst/>
                <a:defRPr/>
              </a:pPr>
              <a:t>3</a:t>
            </a:fld>
            <a:endParaRPr kumimoji="0" lang="en-US" sz="1100" b="0" i="0" u="none" strike="noStrike" kern="1200" cap="none" spc="0" normalizeH="0" baseline="0" noProof="0" dirty="0">
              <a:ln>
                <a:noFill/>
              </a:ln>
              <a:solidFill>
                <a:srgbClr val="5C5C5C"/>
              </a:solidFill>
              <a:effectLst/>
              <a:uLnTx/>
              <a:uFillTx/>
              <a:latin typeface="Tahoma" pitchFamily="34" charset="0"/>
              <a:ea typeface="+mn-ea"/>
              <a:cs typeface="Arial" pitchFamily="34" charset="0"/>
            </a:endParaRPr>
          </a:p>
        </p:txBody>
      </p:sp>
      <p:sp>
        <p:nvSpPr>
          <p:cNvPr id="11" name="TextBox 10"/>
          <p:cNvSpPr txBox="1"/>
          <p:nvPr/>
        </p:nvSpPr>
        <p:spPr>
          <a:xfrm>
            <a:off x="4811931" y="1344168"/>
            <a:ext cx="3874869" cy="1815882"/>
          </a:xfrm>
          <a:prstGeom prst="rect">
            <a:avLst/>
          </a:prstGeom>
          <a:noFill/>
        </p:spPr>
        <p:txBody>
          <a:bodyPr wrap="square" rtlCol="0">
            <a:spAutoFit/>
          </a:bodyPr>
          <a:lstStyle/>
          <a:p>
            <a:r>
              <a:rPr lang="en-US" sz="2800" dirty="0" smtClean="0">
                <a:solidFill>
                  <a:srgbClr val="5C5C5C"/>
                </a:solidFill>
              </a:rPr>
              <a:t>In this module we will cover: The New Economics Of Commerce</a:t>
            </a:r>
            <a:endParaRPr lang="en-US" sz="2800" dirty="0">
              <a:solidFill>
                <a:srgbClr val="5C5C5C"/>
              </a:solidFill>
            </a:endParaRPr>
          </a:p>
        </p:txBody>
      </p:sp>
      <p:graphicFrame>
        <p:nvGraphicFramePr>
          <p:cNvPr id="16" name="Table 15"/>
          <p:cNvGraphicFramePr>
            <a:graphicFrameLocks noGrp="1"/>
          </p:cNvGraphicFramePr>
          <p:nvPr>
            <p:extLst>
              <p:ext uri="{D42A27DB-BD31-4B8C-83A1-F6EECF244321}">
                <p14:modId xmlns:p14="http://schemas.microsoft.com/office/powerpoint/2010/main" val="3044478576"/>
              </p:ext>
            </p:extLst>
          </p:nvPr>
        </p:nvGraphicFramePr>
        <p:xfrm>
          <a:off x="611407" y="1358697"/>
          <a:ext cx="3960592" cy="3933727"/>
        </p:xfrm>
        <a:graphic>
          <a:graphicData uri="http://schemas.openxmlformats.org/drawingml/2006/table">
            <a:tbl>
              <a:tblPr firstRow="1" bandRow="1">
                <a:tableStyleId>{17292A2E-F333-43FB-9621-5CBBE7FDCDCB}</a:tableStyleId>
              </a:tblPr>
              <a:tblGrid>
                <a:gridCol w="949043"/>
                <a:gridCol w="2573729"/>
                <a:gridCol w="437820"/>
              </a:tblGrid>
              <a:tr h="611094">
                <a:tc gridSpan="3">
                  <a:txBody>
                    <a:bodyPr/>
                    <a:lstStyle/>
                    <a:p>
                      <a:pPr algn="ctr"/>
                      <a:r>
                        <a:rPr lang="en-US" sz="1600" dirty="0" smtClean="0"/>
                        <a:t>Vested Orientation</a:t>
                      </a:r>
                      <a:endParaRPr lang="en-US" sz="1600"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77C00"/>
                    </a:solidFill>
                  </a:tcPr>
                </a:tc>
                <a:tc hMerge="1">
                  <a:txBody>
                    <a:bodyPr/>
                    <a:lstStyle/>
                    <a:p>
                      <a:pPr algn="ctr"/>
                      <a:endParaRPr lang="en-US" sz="1400" dirty="0"/>
                    </a:p>
                  </a:txBody>
                  <a:tcPr anchor="ctr">
                    <a:solidFill>
                      <a:srgbClr val="F77C00"/>
                    </a:solidFill>
                  </a:tcPr>
                </a:tc>
                <a:tc hMerge="1">
                  <a:txBody>
                    <a:bodyPr/>
                    <a:lstStyle/>
                    <a:p>
                      <a:endParaRPr lang="en-US"/>
                    </a:p>
                  </a:txBody>
                  <a:tcPr/>
                </a:tc>
              </a:tr>
              <a:tr h="499815">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1" kern="1200" dirty="0" smtClean="0">
                          <a:solidFill>
                            <a:schemeClr val="tx1"/>
                          </a:solidFill>
                          <a:latin typeface="+mn-lt"/>
                          <a:ea typeface="+mn-ea"/>
                          <a:cs typeface="+mn-cs"/>
                        </a:rPr>
                        <a:t>Module 1</a:t>
                      </a:r>
                      <a:endParaRPr lang="en-US" sz="1200" b="1" kern="1200" dirty="0">
                        <a:solidFill>
                          <a:schemeClr val="tx1"/>
                        </a:solidFill>
                        <a:latin typeface="+mn-lt"/>
                        <a:ea typeface="+mn-ea"/>
                        <a:cs typeface="+mn-cs"/>
                      </a:endParaRPr>
                    </a:p>
                  </a:txBody>
                  <a:tcPr anchor="ctr">
                    <a:lnL w="12700" cap="flat" cmpd="sng" algn="ctr">
                      <a:noFill/>
                      <a:prstDash val="solid"/>
                      <a:round/>
                      <a:headEnd type="none" w="med" len="med"/>
                      <a:tailEnd type="none" w="med" len="med"/>
                    </a:lnL>
                    <a:lnR w="9525" cap="flat" cmpd="sng" algn="ctr">
                      <a:solidFill>
                        <a:srgbClr val="5C5C5C"/>
                      </a:solidFill>
                      <a:prstDash val="solid"/>
                      <a:round/>
                      <a:headEnd type="none" w="med" len="med"/>
                      <a:tailEnd type="none" w="med" len="med"/>
                    </a:lnR>
                    <a:lnT w="12700" cap="flat" cmpd="sng" algn="ctr">
                      <a:noFill/>
                      <a:prstDash val="solid"/>
                      <a:round/>
                      <a:headEnd type="none" w="med" len="med"/>
                      <a:tailEnd type="none" w="med" len="med"/>
                    </a:lnT>
                    <a:lnB w="9525" cap="flat" cmpd="sng" algn="ctr">
                      <a:solidFill>
                        <a:srgbClr val="5C5C5C"/>
                      </a:solidFill>
                      <a:prstDash val="solid"/>
                      <a:round/>
                      <a:headEnd type="none" w="med" len="med"/>
                      <a:tailEnd type="none" w="med" len="med"/>
                    </a:lnB>
                    <a:lnTlToBr w="12700" cmpd="sng">
                      <a:noFill/>
                      <a:prstDash val="solid"/>
                    </a:lnTlToBr>
                    <a:lnBlToTr w="12700" cmpd="sng">
                      <a:noFill/>
                      <a:prstDash val="solid"/>
                    </a:lnBlToTr>
                    <a:solidFill>
                      <a:schemeClr val="tx1">
                        <a:lumMod val="20000"/>
                        <a:lumOff val="80000"/>
                      </a:schemeClr>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b="1" kern="1200" dirty="0" smtClean="0">
                          <a:solidFill>
                            <a:schemeClr val="tx1"/>
                          </a:solidFill>
                          <a:latin typeface="+mn-lt"/>
                          <a:ea typeface="+mn-ea"/>
                          <a:cs typeface="+mn-cs"/>
                        </a:rPr>
                        <a:t>An Overview Of Vested</a:t>
                      </a:r>
                      <a:endParaRPr lang="en-US" sz="1200" b="1" kern="1200" dirty="0">
                        <a:solidFill>
                          <a:schemeClr val="tx1"/>
                        </a:solidFill>
                        <a:latin typeface="+mn-lt"/>
                        <a:ea typeface="+mn-ea"/>
                        <a:cs typeface="+mn-cs"/>
                      </a:endParaRPr>
                    </a:p>
                  </a:txBody>
                  <a:tcPr anchor="ctr">
                    <a:lnL w="9525" cap="flat" cmpd="sng" algn="ctr">
                      <a:solidFill>
                        <a:srgbClr val="5C5C5C"/>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9525" cap="flat" cmpd="sng" algn="ctr">
                      <a:solidFill>
                        <a:srgbClr val="5C5C5C"/>
                      </a:solidFill>
                      <a:prstDash val="solid"/>
                      <a:round/>
                      <a:headEnd type="none" w="med" len="med"/>
                      <a:tailEnd type="none" w="med" len="med"/>
                    </a:lnB>
                    <a:lnTlToBr w="12700" cmpd="sng">
                      <a:noFill/>
                      <a:prstDash val="solid"/>
                    </a:lnTlToBr>
                    <a:lnBlToTr w="12700" cmpd="sng">
                      <a:noFill/>
                      <a:prstDash val="solid"/>
                    </a:lnBlToTr>
                    <a:solidFill>
                      <a:schemeClr val="tx1">
                        <a:lumMod val="20000"/>
                        <a:lumOff val="80000"/>
                      </a:schemeClr>
                    </a:solidFill>
                  </a:tcPr>
                </a:tc>
                <a:tc rowSpan="6">
                  <a:txBody>
                    <a:bodyPr/>
                    <a:lstStyle/>
                    <a:p>
                      <a:pPr marL="0" indent="0" algn="ctr">
                        <a:lnSpc>
                          <a:spcPct val="130000"/>
                        </a:lnSpc>
                      </a:pPr>
                      <a:r>
                        <a:rPr lang="en-US" sz="1600" b="1" dirty="0" smtClean="0">
                          <a:solidFill>
                            <a:schemeClr val="bg1"/>
                          </a:solidFill>
                        </a:rPr>
                        <a:t>FREE</a:t>
                      </a:r>
                      <a:endParaRPr lang="en-US" sz="1600" b="1" dirty="0">
                        <a:solidFill>
                          <a:schemeClr val="bg1"/>
                        </a:solidFill>
                      </a:endParaRPr>
                    </a:p>
                  </a:txBody>
                  <a:tcPr vert="vert"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5C5C5C"/>
                    </a:solidFill>
                  </a:tcPr>
                </a:tc>
              </a:tr>
              <a:tr h="859118">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1" kern="1200" dirty="0" smtClean="0">
                          <a:solidFill>
                            <a:schemeClr val="tx1"/>
                          </a:solidFill>
                          <a:latin typeface="+mn-lt"/>
                          <a:ea typeface="+mn-ea"/>
                          <a:cs typeface="+mn-cs"/>
                        </a:rPr>
                        <a:t>Module 2</a:t>
                      </a:r>
                      <a:endParaRPr lang="en-US" sz="1200" b="1" kern="1200" dirty="0">
                        <a:solidFill>
                          <a:schemeClr val="tx1"/>
                        </a:solidFill>
                        <a:latin typeface="+mn-lt"/>
                        <a:ea typeface="+mn-ea"/>
                        <a:cs typeface="+mn-cs"/>
                      </a:endParaRPr>
                    </a:p>
                  </a:txBody>
                  <a:tcPr anchor="ctr">
                    <a:lnL w="12700" cap="flat" cmpd="sng" algn="ctr">
                      <a:noFill/>
                      <a:prstDash val="solid"/>
                      <a:round/>
                      <a:headEnd type="none" w="med" len="med"/>
                      <a:tailEnd type="none" w="med" len="med"/>
                    </a:lnL>
                    <a:lnR w="9525" cap="flat" cmpd="sng" algn="ctr">
                      <a:solidFill>
                        <a:srgbClr val="5C5C5C"/>
                      </a:solidFill>
                      <a:prstDash val="solid"/>
                      <a:round/>
                      <a:headEnd type="none" w="med" len="med"/>
                      <a:tailEnd type="none" w="med" len="med"/>
                    </a:lnR>
                    <a:lnT w="9525" cap="flat" cmpd="sng" algn="ctr">
                      <a:solidFill>
                        <a:srgbClr val="5C5C5C"/>
                      </a:solidFill>
                      <a:prstDash val="solid"/>
                      <a:round/>
                      <a:headEnd type="none" w="med" len="med"/>
                      <a:tailEnd type="none" w="med" len="med"/>
                    </a:lnT>
                    <a:lnB w="9525" cap="flat" cmpd="sng" algn="ctr">
                      <a:solidFill>
                        <a:srgbClr val="5C5C5C"/>
                      </a:solidFill>
                      <a:prstDash val="solid"/>
                      <a:round/>
                      <a:headEnd type="none" w="med" len="med"/>
                      <a:tailEnd type="none" w="med" len="med"/>
                    </a:lnB>
                    <a:lnTlToBr w="12700" cmpd="sng">
                      <a:noFill/>
                      <a:prstDash val="solid"/>
                    </a:lnTlToBr>
                    <a:lnBlToTr w="12700" cmpd="sng">
                      <a:noFill/>
                      <a:prstDash val="solid"/>
                    </a:lnBlToTr>
                    <a:solidFill>
                      <a:schemeClr val="tx1">
                        <a:lumMod val="20000"/>
                        <a:lumOff val="80000"/>
                      </a:schemeClr>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b="1" kern="1200" dirty="0" smtClean="0">
                          <a:solidFill>
                            <a:schemeClr val="tx1"/>
                          </a:solidFill>
                          <a:effectLst/>
                          <a:latin typeface="+mn-lt"/>
                          <a:ea typeface="+mn-ea"/>
                          <a:cs typeface="+mn-cs"/>
                        </a:rPr>
                        <a:t>The Outsourcing Paradox: Why The Outsourcing Business Model Is Broken</a:t>
                      </a:r>
                      <a:r>
                        <a:rPr lang="en-US" sz="1200" b="1" dirty="0" smtClean="0">
                          <a:effectLst/>
                        </a:rPr>
                        <a:t> </a:t>
                      </a:r>
                      <a:endParaRPr lang="en-US" sz="1200" b="1" kern="1200" dirty="0">
                        <a:solidFill>
                          <a:schemeClr val="tx1"/>
                        </a:solidFill>
                        <a:latin typeface="+mn-lt"/>
                        <a:ea typeface="+mn-ea"/>
                        <a:cs typeface="+mn-cs"/>
                      </a:endParaRPr>
                    </a:p>
                  </a:txBody>
                  <a:tcPr anchor="ctr">
                    <a:lnL w="9525" cap="flat" cmpd="sng" algn="ctr">
                      <a:solidFill>
                        <a:srgbClr val="5C5C5C"/>
                      </a:solid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5C5C5C"/>
                      </a:solidFill>
                      <a:prstDash val="solid"/>
                      <a:round/>
                      <a:headEnd type="none" w="med" len="med"/>
                      <a:tailEnd type="none" w="med" len="med"/>
                    </a:lnT>
                    <a:lnB w="9525" cap="flat" cmpd="sng" algn="ctr">
                      <a:solidFill>
                        <a:srgbClr val="5C5C5C"/>
                      </a:solidFill>
                      <a:prstDash val="solid"/>
                      <a:round/>
                      <a:headEnd type="none" w="med" len="med"/>
                      <a:tailEnd type="none" w="med" len="med"/>
                    </a:lnB>
                    <a:lnTlToBr w="12700" cmpd="sng">
                      <a:noFill/>
                      <a:prstDash val="solid"/>
                    </a:lnTlToBr>
                    <a:lnBlToTr w="12700" cmpd="sng">
                      <a:noFill/>
                      <a:prstDash val="solid"/>
                    </a:lnBlToTr>
                    <a:solidFill>
                      <a:schemeClr val="tx1">
                        <a:lumMod val="20000"/>
                        <a:lumOff val="80000"/>
                      </a:schemeClr>
                    </a:solidFill>
                  </a:tcPr>
                </a:tc>
                <a:tc vMerge="1">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r>
              <a:tr h="490925">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1" kern="1200" dirty="0" smtClean="0">
                          <a:solidFill>
                            <a:schemeClr val="tx1"/>
                          </a:solidFill>
                          <a:latin typeface="+mn-lt"/>
                          <a:ea typeface="+mn-ea"/>
                          <a:cs typeface="+mn-cs"/>
                        </a:rPr>
                        <a:t>Module 3</a:t>
                      </a:r>
                      <a:endParaRPr lang="en-US" sz="1200" b="1" kern="1200" dirty="0">
                        <a:solidFill>
                          <a:schemeClr val="tx1"/>
                        </a:solidFill>
                        <a:latin typeface="+mn-lt"/>
                        <a:ea typeface="+mn-ea"/>
                        <a:cs typeface="+mn-cs"/>
                      </a:endParaRPr>
                    </a:p>
                  </a:txBody>
                  <a:tcPr anchor="ctr">
                    <a:lnL w="12700" cap="flat" cmpd="sng" algn="ctr">
                      <a:noFill/>
                      <a:prstDash val="solid"/>
                      <a:round/>
                      <a:headEnd type="none" w="med" len="med"/>
                      <a:tailEnd type="none" w="med" len="med"/>
                    </a:lnL>
                    <a:lnR w="9525" cap="flat" cmpd="sng" algn="ctr">
                      <a:solidFill>
                        <a:srgbClr val="5C5C5C"/>
                      </a:solidFill>
                      <a:prstDash val="solid"/>
                      <a:round/>
                      <a:headEnd type="none" w="med" len="med"/>
                      <a:tailEnd type="none" w="med" len="med"/>
                    </a:lnR>
                    <a:lnT w="9525" cap="flat" cmpd="sng" algn="ctr">
                      <a:solidFill>
                        <a:srgbClr val="5C5C5C"/>
                      </a:solidFill>
                      <a:prstDash val="solid"/>
                      <a:round/>
                      <a:headEnd type="none" w="med" len="med"/>
                      <a:tailEnd type="none" w="med" len="med"/>
                    </a:lnT>
                    <a:lnB w="9525" cap="flat" cmpd="sng" algn="ctr">
                      <a:solidFill>
                        <a:srgbClr val="5C5C5C"/>
                      </a:solidFill>
                      <a:prstDash val="solid"/>
                      <a:round/>
                      <a:headEnd type="none" w="med" len="med"/>
                      <a:tailEnd type="none" w="med" len="med"/>
                    </a:lnB>
                    <a:lnTlToBr w="12700" cmpd="sng">
                      <a:noFill/>
                      <a:prstDash val="solid"/>
                    </a:lnTlToBr>
                    <a:lnBlToTr w="12700" cmpd="sng">
                      <a:noFill/>
                      <a:prstDash val="solid"/>
                    </a:lnBlToTr>
                    <a:solidFill>
                      <a:schemeClr val="accent1">
                        <a:lumMod val="40000"/>
                        <a:lumOff val="60000"/>
                      </a:schemeClr>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b="1" kern="1200" dirty="0" smtClean="0">
                          <a:solidFill>
                            <a:schemeClr val="tx1"/>
                          </a:solidFill>
                          <a:effectLst/>
                          <a:latin typeface="+mn-lt"/>
                          <a:ea typeface="+mn-ea"/>
                          <a:cs typeface="+mn-cs"/>
                        </a:rPr>
                        <a:t>The New Economics Of Commerce </a:t>
                      </a:r>
                      <a:endParaRPr lang="en-US" sz="1200" b="1" kern="1200" dirty="0">
                        <a:solidFill>
                          <a:schemeClr val="tx1"/>
                        </a:solidFill>
                        <a:latin typeface="+mn-lt"/>
                        <a:ea typeface="+mn-ea"/>
                        <a:cs typeface="+mn-cs"/>
                      </a:endParaRPr>
                    </a:p>
                  </a:txBody>
                  <a:tcPr anchor="ctr">
                    <a:lnL w="9525" cap="flat" cmpd="sng" algn="ctr">
                      <a:solidFill>
                        <a:srgbClr val="5C5C5C"/>
                      </a:solid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5C5C5C"/>
                      </a:solidFill>
                      <a:prstDash val="solid"/>
                      <a:round/>
                      <a:headEnd type="none" w="med" len="med"/>
                      <a:tailEnd type="none" w="med" len="med"/>
                    </a:lnT>
                    <a:lnB w="9525" cap="flat" cmpd="sng" algn="ctr">
                      <a:solidFill>
                        <a:srgbClr val="5C5C5C"/>
                      </a:solidFill>
                      <a:prstDash val="solid"/>
                      <a:round/>
                      <a:headEnd type="none" w="med" len="med"/>
                      <a:tailEnd type="none" w="med" len="med"/>
                    </a:lnB>
                    <a:lnTlToBr w="12700" cmpd="sng">
                      <a:noFill/>
                      <a:prstDash val="solid"/>
                    </a:lnTlToBr>
                    <a:lnBlToTr w="12700" cmpd="sng">
                      <a:noFill/>
                      <a:prstDash val="solid"/>
                    </a:lnBlToTr>
                    <a:solidFill>
                      <a:schemeClr val="accent1">
                        <a:lumMod val="40000"/>
                        <a:lumOff val="60000"/>
                      </a:schemeClr>
                    </a:solidFill>
                  </a:tcPr>
                </a:tc>
                <a:tc vMerge="1">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r>
              <a:tr h="490925">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1" kern="1200" dirty="0" smtClean="0">
                          <a:solidFill>
                            <a:schemeClr val="tx1"/>
                          </a:solidFill>
                          <a:latin typeface="+mn-lt"/>
                          <a:ea typeface="+mn-ea"/>
                          <a:cs typeface="+mn-cs"/>
                        </a:rPr>
                        <a:t>Module 4</a:t>
                      </a:r>
                      <a:endParaRPr lang="en-US" sz="1200" b="1" kern="1200" dirty="0">
                        <a:solidFill>
                          <a:schemeClr val="tx1"/>
                        </a:solidFill>
                        <a:latin typeface="+mn-lt"/>
                        <a:ea typeface="+mn-ea"/>
                        <a:cs typeface="+mn-cs"/>
                      </a:endParaRPr>
                    </a:p>
                  </a:txBody>
                  <a:tcPr anchor="ctr">
                    <a:lnL w="12700" cap="flat" cmpd="sng" algn="ctr">
                      <a:noFill/>
                      <a:prstDash val="solid"/>
                      <a:round/>
                      <a:headEnd type="none" w="med" len="med"/>
                      <a:tailEnd type="none" w="med" len="med"/>
                    </a:lnL>
                    <a:lnR w="9525" cap="flat" cmpd="sng" algn="ctr">
                      <a:solidFill>
                        <a:srgbClr val="5C5C5C"/>
                      </a:solidFill>
                      <a:prstDash val="solid"/>
                      <a:round/>
                      <a:headEnd type="none" w="med" len="med"/>
                      <a:tailEnd type="none" w="med" len="med"/>
                    </a:lnR>
                    <a:lnT w="9525" cap="flat" cmpd="sng" algn="ctr">
                      <a:solidFill>
                        <a:srgbClr val="5C5C5C"/>
                      </a:solidFill>
                      <a:prstDash val="solid"/>
                      <a:round/>
                      <a:headEnd type="none" w="med" len="med"/>
                      <a:tailEnd type="none" w="med" len="med"/>
                    </a:lnT>
                    <a:lnB w="9525" cap="flat" cmpd="sng" algn="ctr">
                      <a:solidFill>
                        <a:srgbClr val="5C5C5C"/>
                      </a:solidFill>
                      <a:prstDash val="solid"/>
                      <a:round/>
                      <a:headEnd type="none" w="med" len="med"/>
                      <a:tailEnd type="none" w="med" len="med"/>
                    </a:lnB>
                    <a:lnTlToBr w="12700" cmpd="sng">
                      <a:noFill/>
                      <a:prstDash val="solid"/>
                    </a:lnTlToBr>
                    <a:lnBlToTr w="12700" cmpd="sng">
                      <a:noFill/>
                      <a:prstDash val="solid"/>
                    </a:lnBlToTr>
                    <a:solidFill>
                      <a:schemeClr val="tx1">
                        <a:lumMod val="20000"/>
                        <a:lumOff val="80000"/>
                      </a:schemeClr>
                    </a:solidFill>
                  </a:tcPr>
                </a:tc>
                <a:tc>
                  <a:txBody>
                    <a:bodyPr/>
                    <a:lstStyle/>
                    <a:p>
                      <a:r>
                        <a:rPr lang="en-US" sz="1200" b="1" kern="1200" dirty="0" smtClean="0">
                          <a:solidFill>
                            <a:schemeClr val="tx1"/>
                          </a:solidFill>
                          <a:effectLst/>
                          <a:latin typeface="+mn-lt"/>
                          <a:ea typeface="+mn-ea"/>
                          <a:cs typeface="+mn-cs"/>
                        </a:rPr>
                        <a:t>Getting To We</a:t>
                      </a:r>
                      <a:endParaRPr lang="en-US" sz="1200" b="1" kern="1200" dirty="0">
                        <a:solidFill>
                          <a:schemeClr val="tx1"/>
                        </a:solidFill>
                        <a:effectLst/>
                        <a:latin typeface="+mn-lt"/>
                        <a:ea typeface="+mn-ea"/>
                        <a:cs typeface="+mn-cs"/>
                      </a:endParaRPr>
                    </a:p>
                  </a:txBody>
                  <a:tcPr anchor="ctr">
                    <a:lnL w="9525" cap="flat" cmpd="sng" algn="ctr">
                      <a:solidFill>
                        <a:srgbClr val="5C5C5C"/>
                      </a:solid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5C5C5C"/>
                      </a:solidFill>
                      <a:prstDash val="solid"/>
                      <a:round/>
                      <a:headEnd type="none" w="med" len="med"/>
                      <a:tailEnd type="none" w="med" len="med"/>
                    </a:lnT>
                    <a:lnB w="9525" cap="flat" cmpd="sng" algn="ctr">
                      <a:solidFill>
                        <a:srgbClr val="5C5C5C"/>
                      </a:solidFill>
                      <a:prstDash val="solid"/>
                      <a:round/>
                      <a:headEnd type="none" w="med" len="med"/>
                      <a:tailEnd type="none" w="med" len="med"/>
                    </a:lnB>
                    <a:lnTlToBr w="12700" cmpd="sng">
                      <a:noFill/>
                      <a:prstDash val="solid"/>
                    </a:lnTlToBr>
                    <a:lnBlToTr w="12700" cmpd="sng">
                      <a:noFill/>
                      <a:prstDash val="solid"/>
                    </a:lnBlToTr>
                    <a:solidFill>
                      <a:schemeClr val="tx1">
                        <a:lumMod val="20000"/>
                        <a:lumOff val="80000"/>
                      </a:schemeClr>
                    </a:solidFill>
                  </a:tcPr>
                </a:tc>
                <a:tc vMerge="1">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r>
              <a:tr h="490925">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1" kern="1200" dirty="0" smtClean="0">
                          <a:solidFill>
                            <a:schemeClr val="tx1"/>
                          </a:solidFill>
                          <a:latin typeface="+mn-lt"/>
                          <a:ea typeface="+mn-ea"/>
                          <a:cs typeface="+mn-cs"/>
                        </a:rPr>
                        <a:t>Module 5</a:t>
                      </a:r>
                      <a:endParaRPr lang="en-US" sz="1200" b="1" kern="1200" dirty="0">
                        <a:solidFill>
                          <a:schemeClr val="tx1"/>
                        </a:solidFill>
                        <a:latin typeface="+mn-lt"/>
                        <a:ea typeface="+mn-ea"/>
                        <a:cs typeface="+mn-cs"/>
                      </a:endParaRPr>
                    </a:p>
                  </a:txBody>
                  <a:tcPr anchor="ctr">
                    <a:lnL w="12700" cap="flat" cmpd="sng" algn="ctr">
                      <a:noFill/>
                      <a:prstDash val="solid"/>
                      <a:round/>
                      <a:headEnd type="none" w="med" len="med"/>
                      <a:tailEnd type="none" w="med" len="med"/>
                    </a:lnL>
                    <a:lnR w="9525" cap="flat" cmpd="sng" algn="ctr">
                      <a:solidFill>
                        <a:srgbClr val="5C5C5C"/>
                      </a:solidFill>
                      <a:prstDash val="solid"/>
                      <a:round/>
                      <a:headEnd type="none" w="med" len="med"/>
                      <a:tailEnd type="none" w="med" len="med"/>
                    </a:lnR>
                    <a:lnT w="9525" cap="flat" cmpd="sng" algn="ctr">
                      <a:solidFill>
                        <a:srgbClr val="5C5C5C"/>
                      </a:solidFill>
                      <a:prstDash val="solid"/>
                      <a:round/>
                      <a:headEnd type="none" w="med" len="med"/>
                      <a:tailEnd type="none" w="med" len="med"/>
                    </a:lnT>
                    <a:lnB w="9525" cap="flat" cmpd="sng" algn="ctr">
                      <a:solidFill>
                        <a:srgbClr val="5C5C5C"/>
                      </a:solidFill>
                      <a:prstDash val="solid"/>
                      <a:round/>
                      <a:headEnd type="none" w="med" len="med"/>
                      <a:tailEnd type="none" w="med" len="med"/>
                    </a:lnB>
                    <a:lnTlToBr w="12700" cmpd="sng">
                      <a:noFill/>
                      <a:prstDash val="solid"/>
                    </a:lnTlToBr>
                    <a:lnBlToTr w="12700" cmpd="sng">
                      <a:noFill/>
                      <a:prstDash val="solid"/>
                    </a:lnBlToTr>
                    <a:solidFill>
                      <a:schemeClr val="tx1">
                        <a:lumMod val="20000"/>
                        <a:lumOff val="80000"/>
                      </a:schemeClr>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b="1" kern="1200" dirty="0" smtClean="0">
                          <a:solidFill>
                            <a:schemeClr val="tx1"/>
                          </a:solidFill>
                          <a:effectLst/>
                          <a:latin typeface="+mn-lt"/>
                          <a:ea typeface="+mn-ea"/>
                          <a:cs typeface="+mn-cs"/>
                        </a:rPr>
                        <a:t>Getting Started With Your Vested Journey</a:t>
                      </a:r>
                    </a:p>
                  </a:txBody>
                  <a:tcPr anchor="ctr">
                    <a:lnL w="9525" cap="flat" cmpd="sng" algn="ctr">
                      <a:solidFill>
                        <a:srgbClr val="5C5C5C"/>
                      </a:solid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5C5C5C"/>
                      </a:solidFill>
                      <a:prstDash val="solid"/>
                      <a:round/>
                      <a:headEnd type="none" w="med" len="med"/>
                      <a:tailEnd type="none" w="med" len="med"/>
                    </a:lnT>
                    <a:lnB w="9525" cap="flat" cmpd="sng" algn="ctr">
                      <a:solidFill>
                        <a:srgbClr val="5C5C5C"/>
                      </a:solidFill>
                      <a:prstDash val="solid"/>
                      <a:round/>
                      <a:headEnd type="none" w="med" len="med"/>
                      <a:tailEnd type="none" w="med" len="med"/>
                    </a:lnB>
                    <a:lnTlToBr w="12700" cmpd="sng">
                      <a:noFill/>
                      <a:prstDash val="solid"/>
                    </a:lnTlToBr>
                    <a:lnBlToTr w="12700" cmpd="sng">
                      <a:noFill/>
                      <a:prstDash val="solid"/>
                    </a:lnBlToTr>
                    <a:solidFill>
                      <a:schemeClr val="tx1">
                        <a:lumMod val="20000"/>
                        <a:lumOff val="80000"/>
                      </a:schemeClr>
                    </a:solidFill>
                  </a:tcPr>
                </a:tc>
                <a:tc vMerge="1">
                  <a:txBody>
                    <a:bodyPr/>
                    <a:lstStyle/>
                    <a:p>
                      <a:pPr algn="ctr">
                        <a:lnSpc>
                          <a:spcPct val="130000"/>
                        </a:lnSpc>
                      </a:pPr>
                      <a:endParaRPr lang="en-US" sz="1600" b="1" dirty="0">
                        <a:solidFill>
                          <a:schemeClr val="bg1"/>
                        </a:solidFill>
                      </a:endParaRPr>
                    </a:p>
                  </a:txBody>
                  <a:tcPr vert="wordArtVert">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77F00"/>
                    </a:solidFill>
                  </a:tcPr>
                </a:tc>
              </a:tr>
              <a:tr h="490925">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1" kern="1200" dirty="0" smtClean="0">
                          <a:solidFill>
                            <a:schemeClr val="tx1"/>
                          </a:solidFill>
                          <a:latin typeface="+mn-lt"/>
                          <a:ea typeface="+mn-ea"/>
                          <a:cs typeface="+mn-cs"/>
                        </a:rPr>
                        <a:t>Module 6</a:t>
                      </a:r>
                    </a:p>
                  </a:txBody>
                  <a:tcPr anchor="ctr">
                    <a:lnL w="12700" cap="flat" cmpd="sng" algn="ctr">
                      <a:noFill/>
                      <a:prstDash val="solid"/>
                      <a:round/>
                      <a:headEnd type="none" w="med" len="med"/>
                      <a:tailEnd type="none" w="med" len="med"/>
                    </a:lnL>
                    <a:lnR w="9525" cap="flat" cmpd="sng" algn="ctr">
                      <a:solidFill>
                        <a:srgbClr val="5C5C5C"/>
                      </a:solidFill>
                      <a:prstDash val="solid"/>
                      <a:round/>
                      <a:headEnd type="none" w="med" len="med"/>
                      <a:tailEnd type="none" w="med" len="med"/>
                    </a:lnR>
                    <a:lnT w="9525" cap="flat" cmpd="sng" algn="ctr">
                      <a:solidFill>
                        <a:srgbClr val="5C5C5C"/>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1">
                        <a:lumMod val="20000"/>
                        <a:lumOff val="80000"/>
                      </a:schemeClr>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b="1" kern="1200" dirty="0" smtClean="0">
                          <a:solidFill>
                            <a:schemeClr val="tx1"/>
                          </a:solidFill>
                          <a:effectLst/>
                          <a:latin typeface="+mn-lt"/>
                          <a:ea typeface="+mn-ea"/>
                          <a:cs typeface="+mn-cs"/>
                        </a:rPr>
                        <a:t>Resource Guide </a:t>
                      </a:r>
                    </a:p>
                  </a:txBody>
                  <a:tcPr anchor="ctr">
                    <a:lnL w="9525" cap="flat" cmpd="sng" algn="ctr">
                      <a:solidFill>
                        <a:srgbClr val="5C5C5C"/>
                      </a:solid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5C5C5C"/>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1">
                        <a:lumMod val="20000"/>
                        <a:lumOff val="80000"/>
                      </a:schemeClr>
                    </a:solidFill>
                  </a:tcPr>
                </a:tc>
                <a:tc vMerge="1">
                  <a:txBody>
                    <a:bodyPr/>
                    <a:lstStyle/>
                    <a:p>
                      <a:pPr algn="ctr">
                        <a:lnSpc>
                          <a:spcPct val="130000"/>
                        </a:lnSpc>
                      </a:pPr>
                      <a:endParaRPr lang="en-US" sz="1600" b="1" dirty="0">
                        <a:solidFill>
                          <a:schemeClr val="bg1"/>
                        </a:solidFill>
                      </a:endParaRPr>
                    </a:p>
                  </a:txBody>
                  <a:tcPr vert="wordArtVert">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77F00"/>
                    </a:solidFill>
                  </a:tcPr>
                </a:tc>
              </a:tr>
            </a:tbl>
          </a:graphicData>
        </a:graphic>
      </p:graphicFrame>
      <p:sp>
        <p:nvSpPr>
          <p:cNvPr id="17" name="Right Arrow 16"/>
          <p:cNvSpPr/>
          <p:nvPr/>
        </p:nvSpPr>
        <p:spPr>
          <a:xfrm>
            <a:off x="374649" y="3420928"/>
            <a:ext cx="294085" cy="308430"/>
          </a:xfrm>
          <a:prstGeom prst="rightArrow">
            <a:avLst/>
          </a:prstGeom>
          <a:solidFill>
            <a:schemeClr val="accent1"/>
          </a:solidFill>
          <a:ln>
            <a:solidFill>
              <a:schemeClr val="accent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 name="Rectangle 17"/>
          <p:cNvSpPr/>
          <p:nvPr/>
        </p:nvSpPr>
        <p:spPr>
          <a:xfrm>
            <a:off x="374649" y="1948064"/>
            <a:ext cx="455724" cy="523220"/>
          </a:xfrm>
          <a:prstGeom prst="rect">
            <a:avLst/>
          </a:prstGeom>
        </p:spPr>
        <p:txBody>
          <a:bodyPr wrap="none">
            <a:spAutoFit/>
          </a:bodyPr>
          <a:lstStyle/>
          <a:p>
            <a:r>
              <a:rPr lang="en-US" sz="2800" dirty="0">
                <a:solidFill>
                  <a:schemeClr val="accent3">
                    <a:lumMod val="75000"/>
                  </a:schemeClr>
                </a:solidFill>
                <a:latin typeface="Zapf Dingbats"/>
                <a:ea typeface="Zapf Dingbats"/>
                <a:cs typeface="Zapf Dingbats"/>
              </a:rPr>
              <a:t>✓</a:t>
            </a:r>
            <a:endParaRPr lang="en-US" sz="2800" dirty="0">
              <a:solidFill>
                <a:schemeClr val="accent3">
                  <a:lumMod val="75000"/>
                </a:schemeClr>
              </a:solidFill>
            </a:endParaRPr>
          </a:p>
        </p:txBody>
      </p:sp>
      <p:sp>
        <p:nvSpPr>
          <p:cNvPr id="19" name="Rectangle 18"/>
          <p:cNvSpPr/>
          <p:nvPr/>
        </p:nvSpPr>
        <p:spPr>
          <a:xfrm>
            <a:off x="383545" y="2618257"/>
            <a:ext cx="455724" cy="523220"/>
          </a:xfrm>
          <a:prstGeom prst="rect">
            <a:avLst/>
          </a:prstGeom>
        </p:spPr>
        <p:txBody>
          <a:bodyPr wrap="none">
            <a:spAutoFit/>
          </a:bodyPr>
          <a:lstStyle/>
          <a:p>
            <a:r>
              <a:rPr lang="en-US" sz="2800" dirty="0">
                <a:solidFill>
                  <a:schemeClr val="accent3">
                    <a:lumMod val="75000"/>
                  </a:schemeClr>
                </a:solidFill>
                <a:latin typeface="Zapf Dingbats"/>
                <a:ea typeface="Zapf Dingbats"/>
                <a:cs typeface="Zapf Dingbats"/>
              </a:rPr>
              <a:t>✓</a:t>
            </a:r>
            <a:endParaRPr lang="en-US" sz="2800" dirty="0">
              <a:solidFill>
                <a:schemeClr val="accent3">
                  <a:lumMod val="75000"/>
                </a:schemeClr>
              </a:solidFill>
            </a:endParaRPr>
          </a:p>
        </p:txBody>
      </p:sp>
      <p:sp>
        <p:nvSpPr>
          <p:cNvPr id="23" name="Rectangle 22"/>
          <p:cNvSpPr/>
          <p:nvPr/>
        </p:nvSpPr>
        <p:spPr>
          <a:xfrm>
            <a:off x="464539" y="5468468"/>
            <a:ext cx="8222261" cy="584775"/>
          </a:xfrm>
          <a:prstGeom prst="rect">
            <a:avLst/>
          </a:prstGeom>
          <a:noFill/>
        </p:spPr>
        <p:txBody>
          <a:bodyPr wrap="square">
            <a:spAutoFit/>
          </a:bodyPr>
          <a:lstStyle/>
          <a:p>
            <a:pPr algn="ctr"/>
            <a:r>
              <a:rPr lang="en-US" sz="1600" b="1" dirty="0" smtClean="0">
                <a:solidFill>
                  <a:srgbClr val="5C5C5C"/>
                </a:solidFill>
                <a:latin typeface="Arial" pitchFamily="34" charset="0"/>
              </a:rPr>
              <a:t>To download these modules </a:t>
            </a:r>
            <a:r>
              <a:rPr lang="en-US" sz="1600" b="1" dirty="0" smtClean="0">
                <a:solidFill>
                  <a:srgbClr val="5C5C5C"/>
                </a:solidFill>
                <a:latin typeface="Arial" pitchFamily="34" charset="0"/>
              </a:rPr>
              <a:t>for </a:t>
            </a:r>
            <a:r>
              <a:rPr lang="en-US" sz="1600" b="1" dirty="0" smtClean="0">
                <a:solidFill>
                  <a:srgbClr val="5C5C5C"/>
                </a:solidFill>
                <a:latin typeface="Arial" pitchFamily="34" charset="0"/>
              </a:rPr>
              <a:t>private use: </a:t>
            </a:r>
            <a:endParaRPr lang="en-US" sz="1600" b="1" dirty="0">
              <a:solidFill>
                <a:srgbClr val="5C5C5C"/>
              </a:solidFill>
              <a:latin typeface="Arial" pitchFamily="34" charset="0"/>
            </a:endParaRPr>
          </a:p>
          <a:p>
            <a:pPr algn="ctr"/>
            <a:r>
              <a:rPr lang="en-US" sz="1600" u="sng" dirty="0">
                <a:hlinkClick r:id="rId3"/>
              </a:rPr>
              <a:t>http://www.vestedway.com/vested-orientation-download/</a:t>
            </a:r>
            <a:endParaRPr lang="en-US" sz="1600" b="1" dirty="0" smtClean="0">
              <a:solidFill>
                <a:srgbClr val="5C5C5C"/>
              </a:solidFill>
              <a:latin typeface="Arial" pitchFamily="34" charset="0"/>
            </a:endParaRPr>
          </a:p>
        </p:txBody>
      </p:sp>
    </p:spTree>
    <p:extLst>
      <p:ext uri="{BB962C8B-B14F-4D97-AF65-F5344CB8AC3E}">
        <p14:creationId xmlns:p14="http://schemas.microsoft.com/office/powerpoint/2010/main" val="191958539"/>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par>
                          <p:cTn id="8" fill="hold">
                            <p:stCondLst>
                              <p:cond delay="500"/>
                            </p:stCondLst>
                            <p:childTnLst>
                              <p:par>
                                <p:cTn id="9" presetID="10" presetClass="entr" presetSubtype="0" fill="hold" grpId="1"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fade">
                                      <p:cBhvr>
                                        <p:cTn id="11" dur="500"/>
                                        <p:tgtEl>
                                          <p:spTgt spid="17"/>
                                        </p:tgtEl>
                                      </p:cBhvr>
                                    </p:animEffect>
                                  </p:childTnLst>
                                </p:cTn>
                              </p:par>
                            </p:childTnLst>
                          </p:cTn>
                        </p:par>
                        <p:par>
                          <p:cTn id="12" fill="hold">
                            <p:stCondLst>
                              <p:cond delay="1000"/>
                            </p:stCondLst>
                            <p:childTnLst>
                              <p:par>
                                <p:cTn id="13" presetID="35" presetClass="emph" presetSubtype="0" repeatCount="5000" fill="hold" grpId="0" nodeType="afterEffect">
                                  <p:stCondLst>
                                    <p:cond delay="0"/>
                                  </p:stCondLst>
                                  <p:childTnLst>
                                    <p:anim calcmode="discrete" valueType="str">
                                      <p:cBhvr>
                                        <p:cTn id="14" dur="1000" fill="hold"/>
                                        <p:tgtEl>
                                          <p:spTgt spid="17"/>
                                        </p:tgtEl>
                                        <p:attrNameLst>
                                          <p:attrName>style.visibility</p:attrName>
                                        </p:attrNameLst>
                                      </p:cBhvr>
                                      <p:tavLst>
                                        <p:tav tm="0">
                                          <p:val>
                                            <p:strVal val="hidden"/>
                                          </p:val>
                                        </p:tav>
                                        <p:tav tm="50000">
                                          <p:val>
                                            <p:strVal val="visible"/>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7" grpId="0" animBg="1"/>
      <p:bldP spid="17" grpId="1"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0A9724E5-0A80-3C41-8955-F8E17D92E2DB}" type="slidenum">
              <a:rPr lang="en-US" smtClean="0"/>
              <a:pPr/>
              <a:t>30</a:t>
            </a:fld>
            <a:endParaRPr lang="en-US" dirty="0"/>
          </a:p>
        </p:txBody>
      </p:sp>
      <p:sp>
        <p:nvSpPr>
          <p:cNvPr id="3" name="Title 2"/>
          <p:cNvSpPr>
            <a:spLocks noGrp="1"/>
          </p:cNvSpPr>
          <p:nvPr>
            <p:ph type="title"/>
          </p:nvPr>
        </p:nvSpPr>
        <p:spPr/>
        <p:txBody>
          <a:bodyPr/>
          <a:lstStyle/>
          <a:p>
            <a:r>
              <a:rPr lang="en-US" dirty="0" smtClean="0"/>
              <a:t>What Is Next?</a:t>
            </a:r>
            <a:endParaRPr lang="en-US" dirty="0"/>
          </a:p>
        </p:txBody>
      </p:sp>
    </p:spTree>
    <p:extLst>
      <p:ext uri="{BB962C8B-B14F-4D97-AF65-F5344CB8AC3E}">
        <p14:creationId xmlns:p14="http://schemas.microsoft.com/office/powerpoint/2010/main" val="1576959090"/>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47487" y="92742"/>
            <a:ext cx="8834285" cy="782637"/>
          </a:xfrm>
        </p:spPr>
        <p:txBody>
          <a:bodyPr>
            <a:noAutofit/>
          </a:bodyPr>
          <a:lstStyle/>
          <a:p>
            <a:r>
              <a:rPr lang="en-US" dirty="0" smtClean="0"/>
              <a:t>Syllabus</a:t>
            </a:r>
            <a:endParaRPr lang="en-US" dirty="0"/>
          </a:p>
        </p:txBody>
      </p:sp>
      <p:sp>
        <p:nvSpPr>
          <p:cNvPr id="6" name="Slide Number Placeholder 2"/>
          <p:cNvSpPr txBox="1">
            <a:spLocks/>
          </p:cNvSpPr>
          <p:nvPr/>
        </p:nvSpPr>
        <p:spPr>
          <a:xfrm>
            <a:off x="8672513" y="6357261"/>
            <a:ext cx="381789" cy="429299"/>
          </a:xfrm>
          <a:prstGeom prst="rect">
            <a:avLst/>
          </a:prstGeom>
        </p:spPr>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fld id="{0A9724E5-0A80-3C41-8955-F8E17D92E2DB}" type="slidenum">
              <a:rPr kumimoji="0" lang="en-US" sz="1100" b="0" i="0" u="none" strike="noStrike" kern="1200" cap="none" spc="0" normalizeH="0" baseline="0" noProof="0" smtClean="0">
                <a:ln>
                  <a:noFill/>
                </a:ln>
                <a:solidFill>
                  <a:srgbClr val="5C5C5C"/>
                </a:solidFill>
                <a:effectLst/>
                <a:uLnTx/>
                <a:uFillTx/>
                <a:latin typeface="Tahoma" pitchFamily="34" charset="0"/>
                <a:ea typeface="+mn-ea"/>
                <a:cs typeface="Arial" pitchFamily="34" charset="0"/>
              </a:rPr>
              <a:pPr marL="0" marR="0" lvl="0" indent="0" algn="ctr" defTabSz="914400" rtl="0" eaLnBrk="1" fontAlgn="base" latinLnBrk="0" hangingPunct="1">
                <a:lnSpc>
                  <a:spcPct val="100000"/>
                </a:lnSpc>
                <a:spcBef>
                  <a:spcPct val="0"/>
                </a:spcBef>
                <a:spcAft>
                  <a:spcPct val="0"/>
                </a:spcAft>
                <a:buClrTx/>
                <a:buSzTx/>
                <a:buFontTx/>
                <a:buNone/>
                <a:tabLst/>
                <a:defRPr/>
              </a:pPr>
              <a:t>31</a:t>
            </a:fld>
            <a:endParaRPr kumimoji="0" lang="en-US" sz="1100" b="0" i="0" u="none" strike="noStrike" kern="1200" cap="none" spc="0" normalizeH="0" baseline="0" noProof="0" dirty="0">
              <a:ln>
                <a:noFill/>
              </a:ln>
              <a:solidFill>
                <a:srgbClr val="5C5C5C"/>
              </a:solidFill>
              <a:effectLst/>
              <a:uLnTx/>
              <a:uFillTx/>
              <a:latin typeface="Tahoma" pitchFamily="34" charset="0"/>
              <a:ea typeface="+mn-ea"/>
              <a:cs typeface="Arial" pitchFamily="34" charset="0"/>
            </a:endParaRPr>
          </a:p>
        </p:txBody>
      </p:sp>
      <p:sp>
        <p:nvSpPr>
          <p:cNvPr id="2" name="TextBox 1"/>
          <p:cNvSpPr txBox="1"/>
          <p:nvPr/>
        </p:nvSpPr>
        <p:spPr>
          <a:xfrm>
            <a:off x="4811931" y="1344168"/>
            <a:ext cx="3874869" cy="1815882"/>
          </a:xfrm>
          <a:prstGeom prst="rect">
            <a:avLst/>
          </a:prstGeom>
          <a:noFill/>
        </p:spPr>
        <p:txBody>
          <a:bodyPr wrap="square" rtlCol="0">
            <a:spAutoFit/>
          </a:bodyPr>
          <a:lstStyle/>
          <a:p>
            <a:r>
              <a:rPr lang="en-US" sz="2800" dirty="0" smtClean="0">
                <a:solidFill>
                  <a:srgbClr val="5C5C5C"/>
                </a:solidFill>
              </a:rPr>
              <a:t>You have just completed Module 3: The New Economics Of Commerce</a:t>
            </a:r>
            <a:endParaRPr lang="en-US" sz="2800" dirty="0">
              <a:solidFill>
                <a:srgbClr val="5C5C5C"/>
              </a:solidFill>
            </a:endParaRPr>
          </a:p>
        </p:txBody>
      </p:sp>
      <p:sp>
        <p:nvSpPr>
          <p:cNvPr id="19" name="TextBox 18"/>
          <p:cNvSpPr txBox="1"/>
          <p:nvPr/>
        </p:nvSpPr>
        <p:spPr>
          <a:xfrm>
            <a:off x="4809744" y="1344168"/>
            <a:ext cx="3874869" cy="954107"/>
          </a:xfrm>
          <a:prstGeom prst="rect">
            <a:avLst/>
          </a:prstGeom>
          <a:noFill/>
        </p:spPr>
        <p:txBody>
          <a:bodyPr wrap="square" rtlCol="0">
            <a:spAutoFit/>
          </a:bodyPr>
          <a:lstStyle/>
          <a:p>
            <a:r>
              <a:rPr lang="en-US" sz="2800" dirty="0" smtClean="0">
                <a:solidFill>
                  <a:srgbClr val="5C5C5C"/>
                </a:solidFill>
              </a:rPr>
              <a:t>In the next module we will cover….</a:t>
            </a:r>
            <a:endParaRPr lang="en-US" sz="2800" dirty="0">
              <a:solidFill>
                <a:srgbClr val="5C5C5C"/>
              </a:solidFill>
            </a:endParaRPr>
          </a:p>
        </p:txBody>
      </p:sp>
      <p:graphicFrame>
        <p:nvGraphicFramePr>
          <p:cNvPr id="18" name="Table 17"/>
          <p:cNvGraphicFramePr>
            <a:graphicFrameLocks noGrp="1"/>
          </p:cNvGraphicFramePr>
          <p:nvPr>
            <p:extLst>
              <p:ext uri="{D42A27DB-BD31-4B8C-83A1-F6EECF244321}">
                <p14:modId xmlns:p14="http://schemas.microsoft.com/office/powerpoint/2010/main" val="1651834777"/>
              </p:ext>
            </p:extLst>
          </p:nvPr>
        </p:nvGraphicFramePr>
        <p:xfrm>
          <a:off x="611407" y="1358697"/>
          <a:ext cx="3960592" cy="3933727"/>
        </p:xfrm>
        <a:graphic>
          <a:graphicData uri="http://schemas.openxmlformats.org/drawingml/2006/table">
            <a:tbl>
              <a:tblPr firstRow="1" bandRow="1">
                <a:tableStyleId>{17292A2E-F333-43FB-9621-5CBBE7FDCDCB}</a:tableStyleId>
              </a:tblPr>
              <a:tblGrid>
                <a:gridCol w="949043"/>
                <a:gridCol w="2573729"/>
                <a:gridCol w="437820"/>
              </a:tblGrid>
              <a:tr h="611094">
                <a:tc gridSpan="3">
                  <a:txBody>
                    <a:bodyPr/>
                    <a:lstStyle/>
                    <a:p>
                      <a:pPr algn="ctr"/>
                      <a:r>
                        <a:rPr lang="en-US" sz="1600" dirty="0" smtClean="0"/>
                        <a:t>Vested Orientation</a:t>
                      </a:r>
                      <a:endParaRPr lang="en-US" sz="1600"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77C00"/>
                    </a:solidFill>
                  </a:tcPr>
                </a:tc>
                <a:tc hMerge="1">
                  <a:txBody>
                    <a:bodyPr/>
                    <a:lstStyle/>
                    <a:p>
                      <a:pPr algn="ctr"/>
                      <a:endParaRPr lang="en-US" sz="1400" dirty="0"/>
                    </a:p>
                  </a:txBody>
                  <a:tcPr anchor="ctr">
                    <a:solidFill>
                      <a:srgbClr val="F77C00"/>
                    </a:solidFill>
                  </a:tcPr>
                </a:tc>
                <a:tc hMerge="1">
                  <a:txBody>
                    <a:bodyPr/>
                    <a:lstStyle/>
                    <a:p>
                      <a:endParaRPr lang="en-US"/>
                    </a:p>
                  </a:txBody>
                  <a:tcPr/>
                </a:tc>
              </a:tr>
              <a:tr h="499815">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1" kern="1200" dirty="0" smtClean="0">
                          <a:solidFill>
                            <a:schemeClr val="tx1"/>
                          </a:solidFill>
                          <a:latin typeface="+mn-lt"/>
                          <a:ea typeface="+mn-ea"/>
                          <a:cs typeface="+mn-cs"/>
                        </a:rPr>
                        <a:t>Module 1</a:t>
                      </a:r>
                      <a:endParaRPr lang="en-US" sz="1200" b="1" kern="1200" dirty="0">
                        <a:solidFill>
                          <a:schemeClr val="tx1"/>
                        </a:solidFill>
                        <a:latin typeface="+mn-lt"/>
                        <a:ea typeface="+mn-ea"/>
                        <a:cs typeface="+mn-cs"/>
                      </a:endParaRPr>
                    </a:p>
                  </a:txBody>
                  <a:tcPr anchor="ctr">
                    <a:lnL w="12700" cap="flat" cmpd="sng" algn="ctr">
                      <a:noFill/>
                      <a:prstDash val="solid"/>
                      <a:round/>
                      <a:headEnd type="none" w="med" len="med"/>
                      <a:tailEnd type="none" w="med" len="med"/>
                    </a:lnL>
                    <a:lnR w="9525" cap="flat" cmpd="sng" algn="ctr">
                      <a:solidFill>
                        <a:srgbClr val="5C5C5C"/>
                      </a:solidFill>
                      <a:prstDash val="solid"/>
                      <a:round/>
                      <a:headEnd type="none" w="med" len="med"/>
                      <a:tailEnd type="none" w="med" len="med"/>
                    </a:lnR>
                    <a:lnT w="12700" cap="flat" cmpd="sng" algn="ctr">
                      <a:noFill/>
                      <a:prstDash val="solid"/>
                      <a:round/>
                      <a:headEnd type="none" w="med" len="med"/>
                      <a:tailEnd type="none" w="med" len="med"/>
                    </a:lnT>
                    <a:lnB w="9525" cap="flat" cmpd="sng" algn="ctr">
                      <a:solidFill>
                        <a:srgbClr val="5C5C5C"/>
                      </a:solidFill>
                      <a:prstDash val="solid"/>
                      <a:round/>
                      <a:headEnd type="none" w="med" len="med"/>
                      <a:tailEnd type="none" w="med" len="med"/>
                    </a:lnB>
                    <a:lnTlToBr w="12700" cmpd="sng">
                      <a:noFill/>
                      <a:prstDash val="solid"/>
                    </a:lnTlToBr>
                    <a:lnBlToTr w="12700" cmpd="sng">
                      <a:noFill/>
                      <a:prstDash val="solid"/>
                    </a:lnBlToTr>
                    <a:solidFill>
                      <a:schemeClr val="tx1">
                        <a:lumMod val="20000"/>
                        <a:lumOff val="80000"/>
                      </a:schemeClr>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b="1" kern="1200" dirty="0" smtClean="0">
                          <a:solidFill>
                            <a:schemeClr val="tx1"/>
                          </a:solidFill>
                          <a:latin typeface="+mn-lt"/>
                          <a:ea typeface="+mn-ea"/>
                          <a:cs typeface="+mn-cs"/>
                        </a:rPr>
                        <a:t>An Overview Of Vested</a:t>
                      </a:r>
                      <a:endParaRPr lang="en-US" sz="1200" b="1" kern="1200" dirty="0">
                        <a:solidFill>
                          <a:schemeClr val="tx1"/>
                        </a:solidFill>
                        <a:latin typeface="+mn-lt"/>
                        <a:ea typeface="+mn-ea"/>
                        <a:cs typeface="+mn-cs"/>
                      </a:endParaRPr>
                    </a:p>
                  </a:txBody>
                  <a:tcPr anchor="ctr">
                    <a:lnL w="9525" cap="flat" cmpd="sng" algn="ctr">
                      <a:solidFill>
                        <a:srgbClr val="5C5C5C"/>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9525" cap="flat" cmpd="sng" algn="ctr">
                      <a:solidFill>
                        <a:srgbClr val="5C5C5C"/>
                      </a:solidFill>
                      <a:prstDash val="solid"/>
                      <a:round/>
                      <a:headEnd type="none" w="med" len="med"/>
                      <a:tailEnd type="none" w="med" len="med"/>
                    </a:lnB>
                    <a:lnTlToBr w="12700" cmpd="sng">
                      <a:noFill/>
                      <a:prstDash val="solid"/>
                    </a:lnTlToBr>
                    <a:lnBlToTr w="12700" cmpd="sng">
                      <a:noFill/>
                      <a:prstDash val="solid"/>
                    </a:lnBlToTr>
                    <a:solidFill>
                      <a:schemeClr val="tx1">
                        <a:lumMod val="20000"/>
                        <a:lumOff val="80000"/>
                      </a:schemeClr>
                    </a:solidFill>
                  </a:tcPr>
                </a:tc>
                <a:tc rowSpan="6">
                  <a:txBody>
                    <a:bodyPr/>
                    <a:lstStyle/>
                    <a:p>
                      <a:pPr marL="0" indent="0" algn="ctr">
                        <a:lnSpc>
                          <a:spcPct val="130000"/>
                        </a:lnSpc>
                      </a:pPr>
                      <a:r>
                        <a:rPr lang="en-US" sz="1600" b="1" dirty="0" smtClean="0">
                          <a:solidFill>
                            <a:schemeClr val="bg1"/>
                          </a:solidFill>
                        </a:rPr>
                        <a:t>FREE</a:t>
                      </a:r>
                      <a:endParaRPr lang="en-US" sz="1600" b="1" dirty="0">
                        <a:solidFill>
                          <a:schemeClr val="bg1"/>
                        </a:solidFill>
                      </a:endParaRPr>
                    </a:p>
                  </a:txBody>
                  <a:tcPr vert="vert"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5C5C5C"/>
                    </a:solidFill>
                  </a:tcPr>
                </a:tc>
              </a:tr>
              <a:tr h="859118">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1" kern="1200" dirty="0" smtClean="0">
                          <a:solidFill>
                            <a:schemeClr val="tx1"/>
                          </a:solidFill>
                          <a:latin typeface="+mn-lt"/>
                          <a:ea typeface="+mn-ea"/>
                          <a:cs typeface="+mn-cs"/>
                        </a:rPr>
                        <a:t>Module 2</a:t>
                      </a:r>
                      <a:endParaRPr lang="en-US" sz="1200" b="1" kern="1200" dirty="0">
                        <a:solidFill>
                          <a:schemeClr val="tx1"/>
                        </a:solidFill>
                        <a:latin typeface="+mn-lt"/>
                        <a:ea typeface="+mn-ea"/>
                        <a:cs typeface="+mn-cs"/>
                      </a:endParaRPr>
                    </a:p>
                  </a:txBody>
                  <a:tcPr anchor="ctr">
                    <a:lnL w="12700" cap="flat" cmpd="sng" algn="ctr">
                      <a:noFill/>
                      <a:prstDash val="solid"/>
                      <a:round/>
                      <a:headEnd type="none" w="med" len="med"/>
                      <a:tailEnd type="none" w="med" len="med"/>
                    </a:lnL>
                    <a:lnR w="9525" cap="flat" cmpd="sng" algn="ctr">
                      <a:solidFill>
                        <a:srgbClr val="5C5C5C"/>
                      </a:solidFill>
                      <a:prstDash val="solid"/>
                      <a:round/>
                      <a:headEnd type="none" w="med" len="med"/>
                      <a:tailEnd type="none" w="med" len="med"/>
                    </a:lnR>
                    <a:lnT w="9525" cap="flat" cmpd="sng" algn="ctr">
                      <a:solidFill>
                        <a:srgbClr val="5C5C5C"/>
                      </a:solidFill>
                      <a:prstDash val="solid"/>
                      <a:round/>
                      <a:headEnd type="none" w="med" len="med"/>
                      <a:tailEnd type="none" w="med" len="med"/>
                    </a:lnT>
                    <a:lnB w="9525" cap="flat" cmpd="sng" algn="ctr">
                      <a:solidFill>
                        <a:srgbClr val="5C5C5C"/>
                      </a:solidFill>
                      <a:prstDash val="solid"/>
                      <a:round/>
                      <a:headEnd type="none" w="med" len="med"/>
                      <a:tailEnd type="none" w="med" len="med"/>
                    </a:lnB>
                    <a:lnTlToBr w="12700" cmpd="sng">
                      <a:noFill/>
                      <a:prstDash val="solid"/>
                    </a:lnTlToBr>
                    <a:lnBlToTr w="12700" cmpd="sng">
                      <a:noFill/>
                      <a:prstDash val="solid"/>
                    </a:lnBlToTr>
                    <a:solidFill>
                      <a:schemeClr val="tx1">
                        <a:lumMod val="20000"/>
                        <a:lumOff val="80000"/>
                      </a:schemeClr>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b="1" kern="1200" dirty="0" smtClean="0">
                          <a:solidFill>
                            <a:schemeClr val="tx1"/>
                          </a:solidFill>
                          <a:effectLst/>
                          <a:latin typeface="+mn-lt"/>
                          <a:ea typeface="+mn-ea"/>
                          <a:cs typeface="+mn-cs"/>
                        </a:rPr>
                        <a:t>The Outsourcing Paradox: Why The Outsourcing Business Model Is Broken</a:t>
                      </a:r>
                      <a:r>
                        <a:rPr lang="en-US" sz="1200" b="1" dirty="0" smtClean="0">
                          <a:effectLst/>
                        </a:rPr>
                        <a:t> </a:t>
                      </a:r>
                      <a:endParaRPr lang="en-US" sz="1200" b="1" kern="1200" dirty="0">
                        <a:solidFill>
                          <a:schemeClr val="tx1"/>
                        </a:solidFill>
                        <a:latin typeface="+mn-lt"/>
                        <a:ea typeface="+mn-ea"/>
                        <a:cs typeface="+mn-cs"/>
                      </a:endParaRPr>
                    </a:p>
                  </a:txBody>
                  <a:tcPr anchor="ctr">
                    <a:lnL w="9525" cap="flat" cmpd="sng" algn="ctr">
                      <a:solidFill>
                        <a:srgbClr val="5C5C5C"/>
                      </a:solid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5C5C5C"/>
                      </a:solidFill>
                      <a:prstDash val="solid"/>
                      <a:round/>
                      <a:headEnd type="none" w="med" len="med"/>
                      <a:tailEnd type="none" w="med" len="med"/>
                    </a:lnT>
                    <a:lnB w="9525" cap="flat" cmpd="sng" algn="ctr">
                      <a:solidFill>
                        <a:srgbClr val="5C5C5C"/>
                      </a:solidFill>
                      <a:prstDash val="solid"/>
                      <a:round/>
                      <a:headEnd type="none" w="med" len="med"/>
                      <a:tailEnd type="none" w="med" len="med"/>
                    </a:lnB>
                    <a:lnTlToBr w="12700" cmpd="sng">
                      <a:noFill/>
                      <a:prstDash val="solid"/>
                    </a:lnTlToBr>
                    <a:lnBlToTr w="12700" cmpd="sng">
                      <a:noFill/>
                      <a:prstDash val="solid"/>
                    </a:lnBlToTr>
                    <a:solidFill>
                      <a:schemeClr val="tx1">
                        <a:lumMod val="20000"/>
                        <a:lumOff val="80000"/>
                      </a:schemeClr>
                    </a:solidFill>
                  </a:tcPr>
                </a:tc>
                <a:tc vMerge="1">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r>
              <a:tr h="490925">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1" kern="1200" dirty="0" smtClean="0">
                          <a:solidFill>
                            <a:schemeClr val="tx1"/>
                          </a:solidFill>
                          <a:latin typeface="+mn-lt"/>
                          <a:ea typeface="+mn-ea"/>
                          <a:cs typeface="+mn-cs"/>
                        </a:rPr>
                        <a:t>Module 3</a:t>
                      </a:r>
                      <a:endParaRPr lang="en-US" sz="1200" b="1" kern="1200" dirty="0">
                        <a:solidFill>
                          <a:schemeClr val="tx1"/>
                        </a:solidFill>
                        <a:latin typeface="+mn-lt"/>
                        <a:ea typeface="+mn-ea"/>
                        <a:cs typeface="+mn-cs"/>
                      </a:endParaRPr>
                    </a:p>
                  </a:txBody>
                  <a:tcPr anchor="ctr">
                    <a:lnL w="12700" cap="flat" cmpd="sng" algn="ctr">
                      <a:noFill/>
                      <a:prstDash val="solid"/>
                      <a:round/>
                      <a:headEnd type="none" w="med" len="med"/>
                      <a:tailEnd type="none" w="med" len="med"/>
                    </a:lnL>
                    <a:lnR w="9525" cap="flat" cmpd="sng" algn="ctr">
                      <a:solidFill>
                        <a:srgbClr val="5C5C5C"/>
                      </a:solidFill>
                      <a:prstDash val="solid"/>
                      <a:round/>
                      <a:headEnd type="none" w="med" len="med"/>
                      <a:tailEnd type="none" w="med" len="med"/>
                    </a:lnR>
                    <a:lnT w="9525" cap="flat" cmpd="sng" algn="ctr">
                      <a:solidFill>
                        <a:srgbClr val="5C5C5C"/>
                      </a:solidFill>
                      <a:prstDash val="solid"/>
                      <a:round/>
                      <a:headEnd type="none" w="med" len="med"/>
                      <a:tailEnd type="none" w="med" len="med"/>
                    </a:lnT>
                    <a:lnB w="9525" cap="flat" cmpd="sng" algn="ctr">
                      <a:solidFill>
                        <a:srgbClr val="5C5C5C"/>
                      </a:solidFill>
                      <a:prstDash val="solid"/>
                      <a:round/>
                      <a:headEnd type="none" w="med" len="med"/>
                      <a:tailEnd type="none" w="med" len="med"/>
                    </a:lnB>
                    <a:lnTlToBr w="12700" cmpd="sng">
                      <a:noFill/>
                      <a:prstDash val="solid"/>
                    </a:lnTlToBr>
                    <a:lnBlToTr w="12700" cmpd="sng">
                      <a:noFill/>
                      <a:prstDash val="solid"/>
                    </a:lnBlToTr>
                    <a:solidFill>
                      <a:schemeClr val="tx1">
                        <a:lumMod val="20000"/>
                        <a:lumOff val="80000"/>
                      </a:schemeClr>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b="1" kern="1200" dirty="0" smtClean="0">
                          <a:solidFill>
                            <a:schemeClr val="tx1"/>
                          </a:solidFill>
                          <a:effectLst/>
                          <a:latin typeface="+mn-lt"/>
                          <a:ea typeface="+mn-ea"/>
                          <a:cs typeface="+mn-cs"/>
                        </a:rPr>
                        <a:t>The New Economics Of Commerce </a:t>
                      </a:r>
                      <a:endParaRPr lang="en-US" sz="1200" b="1" kern="1200" dirty="0">
                        <a:solidFill>
                          <a:schemeClr val="tx1"/>
                        </a:solidFill>
                        <a:latin typeface="+mn-lt"/>
                        <a:ea typeface="+mn-ea"/>
                        <a:cs typeface="+mn-cs"/>
                      </a:endParaRPr>
                    </a:p>
                  </a:txBody>
                  <a:tcPr anchor="ctr">
                    <a:lnL w="9525" cap="flat" cmpd="sng" algn="ctr">
                      <a:solidFill>
                        <a:srgbClr val="5C5C5C"/>
                      </a:solid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5C5C5C"/>
                      </a:solidFill>
                      <a:prstDash val="solid"/>
                      <a:round/>
                      <a:headEnd type="none" w="med" len="med"/>
                      <a:tailEnd type="none" w="med" len="med"/>
                    </a:lnT>
                    <a:lnB w="9525" cap="flat" cmpd="sng" algn="ctr">
                      <a:solidFill>
                        <a:srgbClr val="5C5C5C"/>
                      </a:solidFill>
                      <a:prstDash val="solid"/>
                      <a:round/>
                      <a:headEnd type="none" w="med" len="med"/>
                      <a:tailEnd type="none" w="med" len="med"/>
                    </a:lnB>
                    <a:lnTlToBr w="12700" cmpd="sng">
                      <a:noFill/>
                      <a:prstDash val="solid"/>
                    </a:lnTlToBr>
                    <a:lnBlToTr w="12700" cmpd="sng">
                      <a:noFill/>
                      <a:prstDash val="solid"/>
                    </a:lnBlToTr>
                    <a:solidFill>
                      <a:schemeClr val="tx1">
                        <a:lumMod val="20000"/>
                        <a:lumOff val="80000"/>
                      </a:schemeClr>
                    </a:solidFill>
                  </a:tcPr>
                </a:tc>
                <a:tc vMerge="1">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r>
              <a:tr h="490925">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1" kern="1200" dirty="0" smtClean="0">
                          <a:solidFill>
                            <a:schemeClr val="tx1"/>
                          </a:solidFill>
                          <a:latin typeface="+mn-lt"/>
                          <a:ea typeface="+mn-ea"/>
                          <a:cs typeface="+mn-cs"/>
                        </a:rPr>
                        <a:t>Module 4</a:t>
                      </a:r>
                      <a:endParaRPr lang="en-US" sz="1200" b="1" kern="1200" dirty="0">
                        <a:solidFill>
                          <a:schemeClr val="tx1"/>
                        </a:solidFill>
                        <a:latin typeface="+mn-lt"/>
                        <a:ea typeface="+mn-ea"/>
                        <a:cs typeface="+mn-cs"/>
                      </a:endParaRPr>
                    </a:p>
                  </a:txBody>
                  <a:tcPr anchor="ctr">
                    <a:lnL w="12700" cap="flat" cmpd="sng" algn="ctr">
                      <a:noFill/>
                      <a:prstDash val="solid"/>
                      <a:round/>
                      <a:headEnd type="none" w="med" len="med"/>
                      <a:tailEnd type="none" w="med" len="med"/>
                    </a:lnL>
                    <a:lnR w="9525" cap="flat" cmpd="sng" algn="ctr">
                      <a:solidFill>
                        <a:srgbClr val="5C5C5C"/>
                      </a:solidFill>
                      <a:prstDash val="solid"/>
                      <a:round/>
                      <a:headEnd type="none" w="med" len="med"/>
                      <a:tailEnd type="none" w="med" len="med"/>
                    </a:lnR>
                    <a:lnT w="9525" cap="flat" cmpd="sng" algn="ctr">
                      <a:solidFill>
                        <a:srgbClr val="5C5C5C"/>
                      </a:solidFill>
                      <a:prstDash val="solid"/>
                      <a:round/>
                      <a:headEnd type="none" w="med" len="med"/>
                      <a:tailEnd type="none" w="med" len="med"/>
                    </a:lnT>
                    <a:lnB w="9525" cap="flat" cmpd="sng" algn="ctr">
                      <a:solidFill>
                        <a:srgbClr val="5C5C5C"/>
                      </a:solidFill>
                      <a:prstDash val="solid"/>
                      <a:round/>
                      <a:headEnd type="none" w="med" len="med"/>
                      <a:tailEnd type="none" w="med" len="med"/>
                    </a:lnB>
                    <a:lnTlToBr w="12700" cmpd="sng">
                      <a:noFill/>
                      <a:prstDash val="solid"/>
                    </a:lnTlToBr>
                    <a:lnBlToTr w="12700" cmpd="sng">
                      <a:noFill/>
                      <a:prstDash val="solid"/>
                    </a:lnBlToTr>
                    <a:solidFill>
                      <a:schemeClr val="accent1">
                        <a:lumMod val="40000"/>
                        <a:lumOff val="60000"/>
                      </a:schemeClr>
                    </a:solidFill>
                  </a:tcPr>
                </a:tc>
                <a:tc>
                  <a:txBody>
                    <a:bodyPr/>
                    <a:lstStyle/>
                    <a:p>
                      <a:r>
                        <a:rPr lang="en-US" sz="1200" b="1" kern="1200" dirty="0" smtClean="0">
                          <a:solidFill>
                            <a:schemeClr val="tx1"/>
                          </a:solidFill>
                          <a:effectLst/>
                          <a:latin typeface="+mn-lt"/>
                          <a:ea typeface="+mn-ea"/>
                          <a:cs typeface="+mn-cs"/>
                        </a:rPr>
                        <a:t>Getting To We</a:t>
                      </a:r>
                      <a:endParaRPr lang="en-US" sz="1200" b="1" kern="1200" dirty="0">
                        <a:solidFill>
                          <a:schemeClr val="tx1"/>
                        </a:solidFill>
                        <a:effectLst/>
                        <a:latin typeface="+mn-lt"/>
                        <a:ea typeface="+mn-ea"/>
                        <a:cs typeface="+mn-cs"/>
                      </a:endParaRPr>
                    </a:p>
                  </a:txBody>
                  <a:tcPr anchor="ctr">
                    <a:lnL w="9525" cap="flat" cmpd="sng" algn="ctr">
                      <a:solidFill>
                        <a:srgbClr val="5C5C5C"/>
                      </a:solid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5C5C5C"/>
                      </a:solidFill>
                      <a:prstDash val="solid"/>
                      <a:round/>
                      <a:headEnd type="none" w="med" len="med"/>
                      <a:tailEnd type="none" w="med" len="med"/>
                    </a:lnT>
                    <a:lnB w="9525" cap="flat" cmpd="sng" algn="ctr">
                      <a:solidFill>
                        <a:srgbClr val="5C5C5C"/>
                      </a:solidFill>
                      <a:prstDash val="solid"/>
                      <a:round/>
                      <a:headEnd type="none" w="med" len="med"/>
                      <a:tailEnd type="none" w="med" len="med"/>
                    </a:lnB>
                    <a:lnTlToBr w="12700" cmpd="sng">
                      <a:noFill/>
                      <a:prstDash val="solid"/>
                    </a:lnTlToBr>
                    <a:lnBlToTr w="12700" cmpd="sng">
                      <a:noFill/>
                      <a:prstDash val="solid"/>
                    </a:lnBlToTr>
                    <a:solidFill>
                      <a:schemeClr val="accent1">
                        <a:lumMod val="40000"/>
                        <a:lumOff val="60000"/>
                      </a:schemeClr>
                    </a:solidFill>
                  </a:tcPr>
                </a:tc>
                <a:tc vMerge="1">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r>
              <a:tr h="490925">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1" kern="1200" dirty="0" smtClean="0">
                          <a:solidFill>
                            <a:schemeClr val="tx1"/>
                          </a:solidFill>
                          <a:latin typeface="+mn-lt"/>
                          <a:ea typeface="+mn-ea"/>
                          <a:cs typeface="+mn-cs"/>
                        </a:rPr>
                        <a:t>Module 5</a:t>
                      </a:r>
                      <a:endParaRPr lang="en-US" sz="1200" b="1" kern="1200" dirty="0">
                        <a:solidFill>
                          <a:schemeClr val="tx1"/>
                        </a:solidFill>
                        <a:latin typeface="+mn-lt"/>
                        <a:ea typeface="+mn-ea"/>
                        <a:cs typeface="+mn-cs"/>
                      </a:endParaRPr>
                    </a:p>
                  </a:txBody>
                  <a:tcPr anchor="ctr">
                    <a:lnL w="12700" cap="flat" cmpd="sng" algn="ctr">
                      <a:noFill/>
                      <a:prstDash val="solid"/>
                      <a:round/>
                      <a:headEnd type="none" w="med" len="med"/>
                      <a:tailEnd type="none" w="med" len="med"/>
                    </a:lnL>
                    <a:lnR w="9525" cap="flat" cmpd="sng" algn="ctr">
                      <a:solidFill>
                        <a:srgbClr val="5C5C5C"/>
                      </a:solidFill>
                      <a:prstDash val="solid"/>
                      <a:round/>
                      <a:headEnd type="none" w="med" len="med"/>
                      <a:tailEnd type="none" w="med" len="med"/>
                    </a:lnR>
                    <a:lnT w="9525" cap="flat" cmpd="sng" algn="ctr">
                      <a:solidFill>
                        <a:srgbClr val="5C5C5C"/>
                      </a:solidFill>
                      <a:prstDash val="solid"/>
                      <a:round/>
                      <a:headEnd type="none" w="med" len="med"/>
                      <a:tailEnd type="none" w="med" len="med"/>
                    </a:lnT>
                    <a:lnB w="9525" cap="flat" cmpd="sng" algn="ctr">
                      <a:solidFill>
                        <a:srgbClr val="5C5C5C"/>
                      </a:solidFill>
                      <a:prstDash val="solid"/>
                      <a:round/>
                      <a:headEnd type="none" w="med" len="med"/>
                      <a:tailEnd type="none" w="med" len="med"/>
                    </a:lnB>
                    <a:lnTlToBr w="12700" cmpd="sng">
                      <a:noFill/>
                      <a:prstDash val="solid"/>
                    </a:lnTlToBr>
                    <a:lnBlToTr w="12700" cmpd="sng">
                      <a:noFill/>
                      <a:prstDash val="solid"/>
                    </a:lnBlToTr>
                    <a:solidFill>
                      <a:schemeClr val="tx1">
                        <a:lumMod val="20000"/>
                        <a:lumOff val="80000"/>
                      </a:schemeClr>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b="1" kern="1200" dirty="0" smtClean="0">
                          <a:solidFill>
                            <a:schemeClr val="tx1"/>
                          </a:solidFill>
                          <a:effectLst/>
                          <a:latin typeface="+mn-lt"/>
                          <a:ea typeface="+mn-ea"/>
                          <a:cs typeface="+mn-cs"/>
                        </a:rPr>
                        <a:t>Getting Started With Your Vested Journey</a:t>
                      </a:r>
                    </a:p>
                  </a:txBody>
                  <a:tcPr anchor="ctr">
                    <a:lnL w="9525" cap="flat" cmpd="sng" algn="ctr">
                      <a:solidFill>
                        <a:srgbClr val="5C5C5C"/>
                      </a:solid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5C5C5C"/>
                      </a:solidFill>
                      <a:prstDash val="solid"/>
                      <a:round/>
                      <a:headEnd type="none" w="med" len="med"/>
                      <a:tailEnd type="none" w="med" len="med"/>
                    </a:lnT>
                    <a:lnB w="9525" cap="flat" cmpd="sng" algn="ctr">
                      <a:solidFill>
                        <a:srgbClr val="5C5C5C"/>
                      </a:solidFill>
                      <a:prstDash val="solid"/>
                      <a:round/>
                      <a:headEnd type="none" w="med" len="med"/>
                      <a:tailEnd type="none" w="med" len="med"/>
                    </a:lnB>
                    <a:lnTlToBr w="12700" cmpd="sng">
                      <a:noFill/>
                      <a:prstDash val="solid"/>
                    </a:lnTlToBr>
                    <a:lnBlToTr w="12700" cmpd="sng">
                      <a:noFill/>
                      <a:prstDash val="solid"/>
                    </a:lnBlToTr>
                    <a:solidFill>
                      <a:schemeClr val="tx1">
                        <a:lumMod val="20000"/>
                        <a:lumOff val="80000"/>
                      </a:schemeClr>
                    </a:solidFill>
                  </a:tcPr>
                </a:tc>
                <a:tc vMerge="1">
                  <a:txBody>
                    <a:bodyPr/>
                    <a:lstStyle/>
                    <a:p>
                      <a:pPr algn="ctr">
                        <a:lnSpc>
                          <a:spcPct val="130000"/>
                        </a:lnSpc>
                      </a:pPr>
                      <a:endParaRPr lang="en-US" sz="1600" b="1" dirty="0">
                        <a:solidFill>
                          <a:schemeClr val="bg1"/>
                        </a:solidFill>
                      </a:endParaRPr>
                    </a:p>
                  </a:txBody>
                  <a:tcPr vert="wordArtVert">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77F00"/>
                    </a:solidFill>
                  </a:tcPr>
                </a:tc>
              </a:tr>
              <a:tr h="490925">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1" kern="1200" dirty="0" smtClean="0">
                          <a:solidFill>
                            <a:schemeClr val="tx1"/>
                          </a:solidFill>
                          <a:latin typeface="+mn-lt"/>
                          <a:ea typeface="+mn-ea"/>
                          <a:cs typeface="+mn-cs"/>
                        </a:rPr>
                        <a:t>Module 6</a:t>
                      </a:r>
                    </a:p>
                  </a:txBody>
                  <a:tcPr anchor="ctr">
                    <a:lnL w="12700" cap="flat" cmpd="sng" algn="ctr">
                      <a:noFill/>
                      <a:prstDash val="solid"/>
                      <a:round/>
                      <a:headEnd type="none" w="med" len="med"/>
                      <a:tailEnd type="none" w="med" len="med"/>
                    </a:lnL>
                    <a:lnR w="9525" cap="flat" cmpd="sng" algn="ctr">
                      <a:solidFill>
                        <a:srgbClr val="5C5C5C"/>
                      </a:solidFill>
                      <a:prstDash val="solid"/>
                      <a:round/>
                      <a:headEnd type="none" w="med" len="med"/>
                      <a:tailEnd type="none" w="med" len="med"/>
                    </a:lnR>
                    <a:lnT w="9525" cap="flat" cmpd="sng" algn="ctr">
                      <a:solidFill>
                        <a:srgbClr val="5C5C5C"/>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1">
                        <a:lumMod val="20000"/>
                        <a:lumOff val="80000"/>
                      </a:schemeClr>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b="1" kern="1200" dirty="0" smtClean="0">
                          <a:solidFill>
                            <a:schemeClr val="tx1"/>
                          </a:solidFill>
                          <a:effectLst/>
                          <a:latin typeface="+mn-lt"/>
                          <a:ea typeface="+mn-ea"/>
                          <a:cs typeface="+mn-cs"/>
                        </a:rPr>
                        <a:t>Resource Guide </a:t>
                      </a:r>
                    </a:p>
                  </a:txBody>
                  <a:tcPr anchor="ctr">
                    <a:lnL w="9525" cap="flat" cmpd="sng" algn="ctr">
                      <a:solidFill>
                        <a:srgbClr val="5C5C5C"/>
                      </a:solid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5C5C5C"/>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1">
                        <a:lumMod val="20000"/>
                        <a:lumOff val="80000"/>
                      </a:schemeClr>
                    </a:solidFill>
                  </a:tcPr>
                </a:tc>
                <a:tc vMerge="1">
                  <a:txBody>
                    <a:bodyPr/>
                    <a:lstStyle/>
                    <a:p>
                      <a:pPr algn="ctr">
                        <a:lnSpc>
                          <a:spcPct val="130000"/>
                        </a:lnSpc>
                      </a:pPr>
                      <a:endParaRPr lang="en-US" sz="1600" b="1" dirty="0">
                        <a:solidFill>
                          <a:schemeClr val="bg1"/>
                        </a:solidFill>
                      </a:endParaRPr>
                    </a:p>
                  </a:txBody>
                  <a:tcPr vert="wordArtVert">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77F00"/>
                    </a:solidFill>
                  </a:tcPr>
                </a:tc>
              </a:tr>
            </a:tbl>
          </a:graphicData>
        </a:graphic>
      </p:graphicFrame>
      <p:sp>
        <p:nvSpPr>
          <p:cNvPr id="20" name="Right Arrow 19"/>
          <p:cNvSpPr/>
          <p:nvPr/>
        </p:nvSpPr>
        <p:spPr>
          <a:xfrm>
            <a:off x="374649" y="3903313"/>
            <a:ext cx="294085" cy="308430"/>
          </a:xfrm>
          <a:prstGeom prst="rightArrow">
            <a:avLst/>
          </a:prstGeom>
          <a:solidFill>
            <a:schemeClr val="accent1"/>
          </a:solidFill>
          <a:ln>
            <a:solidFill>
              <a:schemeClr val="accent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1" name="Rectangle 20"/>
          <p:cNvSpPr/>
          <p:nvPr/>
        </p:nvSpPr>
        <p:spPr>
          <a:xfrm>
            <a:off x="374649" y="1948064"/>
            <a:ext cx="455724" cy="523220"/>
          </a:xfrm>
          <a:prstGeom prst="rect">
            <a:avLst/>
          </a:prstGeom>
        </p:spPr>
        <p:txBody>
          <a:bodyPr wrap="none">
            <a:spAutoFit/>
          </a:bodyPr>
          <a:lstStyle/>
          <a:p>
            <a:r>
              <a:rPr lang="en-US" sz="2800" dirty="0">
                <a:solidFill>
                  <a:schemeClr val="accent3">
                    <a:lumMod val="75000"/>
                  </a:schemeClr>
                </a:solidFill>
                <a:latin typeface="Zapf Dingbats"/>
                <a:ea typeface="Zapf Dingbats"/>
                <a:cs typeface="Zapf Dingbats"/>
              </a:rPr>
              <a:t>✓</a:t>
            </a:r>
            <a:endParaRPr lang="en-US" sz="2800" dirty="0">
              <a:solidFill>
                <a:schemeClr val="accent3">
                  <a:lumMod val="75000"/>
                </a:schemeClr>
              </a:solidFill>
            </a:endParaRPr>
          </a:p>
        </p:txBody>
      </p:sp>
      <p:sp>
        <p:nvSpPr>
          <p:cNvPr id="22" name="Rectangle 21"/>
          <p:cNvSpPr/>
          <p:nvPr/>
        </p:nvSpPr>
        <p:spPr>
          <a:xfrm>
            <a:off x="383545" y="2618257"/>
            <a:ext cx="455724" cy="523220"/>
          </a:xfrm>
          <a:prstGeom prst="rect">
            <a:avLst/>
          </a:prstGeom>
        </p:spPr>
        <p:txBody>
          <a:bodyPr wrap="none">
            <a:spAutoFit/>
          </a:bodyPr>
          <a:lstStyle/>
          <a:p>
            <a:r>
              <a:rPr lang="en-US" sz="2800" dirty="0">
                <a:solidFill>
                  <a:schemeClr val="accent3">
                    <a:lumMod val="75000"/>
                  </a:schemeClr>
                </a:solidFill>
                <a:latin typeface="Zapf Dingbats"/>
                <a:ea typeface="Zapf Dingbats"/>
                <a:cs typeface="Zapf Dingbats"/>
              </a:rPr>
              <a:t>✓</a:t>
            </a:r>
            <a:endParaRPr lang="en-US" sz="2800" dirty="0">
              <a:solidFill>
                <a:schemeClr val="accent3">
                  <a:lumMod val="75000"/>
                </a:schemeClr>
              </a:solidFill>
            </a:endParaRPr>
          </a:p>
        </p:txBody>
      </p:sp>
      <p:sp>
        <p:nvSpPr>
          <p:cNvPr id="24" name="Rectangle 23"/>
          <p:cNvSpPr/>
          <p:nvPr/>
        </p:nvSpPr>
        <p:spPr>
          <a:xfrm>
            <a:off x="383545" y="3308954"/>
            <a:ext cx="455724" cy="523220"/>
          </a:xfrm>
          <a:prstGeom prst="rect">
            <a:avLst/>
          </a:prstGeom>
        </p:spPr>
        <p:txBody>
          <a:bodyPr wrap="none">
            <a:spAutoFit/>
          </a:bodyPr>
          <a:lstStyle/>
          <a:p>
            <a:r>
              <a:rPr lang="en-US" sz="2800" dirty="0">
                <a:solidFill>
                  <a:schemeClr val="accent3">
                    <a:lumMod val="75000"/>
                  </a:schemeClr>
                </a:solidFill>
                <a:latin typeface="Zapf Dingbats"/>
                <a:ea typeface="Zapf Dingbats"/>
                <a:cs typeface="Zapf Dingbats"/>
              </a:rPr>
              <a:t>✓</a:t>
            </a:r>
            <a:endParaRPr lang="en-US" sz="2800" dirty="0">
              <a:solidFill>
                <a:schemeClr val="accent3">
                  <a:lumMod val="75000"/>
                </a:schemeClr>
              </a:solidFill>
            </a:endParaRPr>
          </a:p>
        </p:txBody>
      </p:sp>
      <p:sp>
        <p:nvSpPr>
          <p:cNvPr id="26" name="Rectangle 25"/>
          <p:cNvSpPr/>
          <p:nvPr/>
        </p:nvSpPr>
        <p:spPr>
          <a:xfrm>
            <a:off x="464539" y="5468468"/>
            <a:ext cx="8222261" cy="830997"/>
          </a:xfrm>
          <a:prstGeom prst="rect">
            <a:avLst/>
          </a:prstGeom>
          <a:noFill/>
        </p:spPr>
        <p:txBody>
          <a:bodyPr wrap="square">
            <a:spAutoFit/>
          </a:bodyPr>
          <a:lstStyle/>
          <a:p>
            <a:pPr algn="ctr"/>
            <a:r>
              <a:rPr lang="en-US" sz="1600" b="1" dirty="0" smtClean="0">
                <a:solidFill>
                  <a:srgbClr val="5C5C5C"/>
                </a:solidFill>
                <a:latin typeface="Arial" pitchFamily="34" charset="0"/>
              </a:rPr>
              <a:t>To download these modules</a:t>
            </a:r>
          </a:p>
          <a:p>
            <a:pPr algn="ctr"/>
            <a:r>
              <a:rPr lang="en-US" sz="1600" b="1" dirty="0" smtClean="0">
                <a:solidFill>
                  <a:srgbClr val="5C5C5C"/>
                </a:solidFill>
                <a:latin typeface="Arial" pitchFamily="34" charset="0"/>
              </a:rPr>
              <a:t> for private use: </a:t>
            </a:r>
          </a:p>
          <a:p>
            <a:pPr algn="ctr"/>
            <a:r>
              <a:rPr lang="en-US" sz="1600" b="1" dirty="0">
                <a:solidFill>
                  <a:srgbClr val="5C5C5C"/>
                </a:solidFill>
                <a:latin typeface="Arial" pitchFamily="34" charset="0"/>
              </a:rPr>
              <a:t> </a:t>
            </a:r>
            <a:r>
              <a:rPr lang="en-US" sz="1600" u="sng" dirty="0" smtClean="0">
                <a:hlinkClick r:id="rId3"/>
              </a:rPr>
              <a:t>http</a:t>
            </a:r>
            <a:r>
              <a:rPr lang="en-US" sz="1600" u="sng" dirty="0">
                <a:hlinkClick r:id="rId3"/>
              </a:rPr>
              <a:t>://www.vestedway.com/vested-orientation-download/</a:t>
            </a:r>
            <a:endParaRPr lang="en-US" sz="1600" b="1" dirty="0" smtClean="0">
              <a:solidFill>
                <a:srgbClr val="5C5C5C"/>
              </a:solidFill>
              <a:latin typeface="Arial" pitchFamily="34" charset="0"/>
            </a:endParaRPr>
          </a:p>
        </p:txBody>
      </p:sp>
    </p:spTree>
    <p:extLst>
      <p:ext uri="{BB962C8B-B14F-4D97-AF65-F5344CB8AC3E}">
        <p14:creationId xmlns:p14="http://schemas.microsoft.com/office/powerpoint/2010/main" val="814180081"/>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2"/>
                                        </p:tgtEl>
                                      </p:cBhvr>
                                    </p:animEffect>
                                    <p:set>
                                      <p:cBhvr>
                                        <p:cTn id="12" dur="1" fill="hold">
                                          <p:stCondLst>
                                            <p:cond delay="499"/>
                                          </p:stCondLst>
                                        </p:cTn>
                                        <p:tgtEl>
                                          <p:spTgt spid="2"/>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24"/>
                                        </p:tgtEl>
                                        <p:attrNameLst>
                                          <p:attrName>style.visibility</p:attrName>
                                        </p:attrNameLst>
                                      </p:cBhvr>
                                      <p:to>
                                        <p:strVal val="visible"/>
                                      </p:to>
                                    </p:set>
                                  </p:childTnLst>
                                </p:cTn>
                              </p:par>
                            </p:childTnLst>
                          </p:cTn>
                        </p:par>
                        <p:par>
                          <p:cTn id="17" fill="hold">
                            <p:stCondLst>
                              <p:cond delay="0"/>
                            </p:stCondLst>
                            <p:childTnLst>
                              <p:par>
                                <p:cTn id="18" presetID="10" presetClass="entr" presetSubtype="0" fill="hold" grpId="0" nodeType="afterEffect">
                                  <p:stCondLst>
                                    <p:cond delay="0"/>
                                  </p:stCondLst>
                                  <p:childTnLst>
                                    <p:set>
                                      <p:cBhvr>
                                        <p:cTn id="19" dur="1" fill="hold">
                                          <p:stCondLst>
                                            <p:cond delay="0"/>
                                          </p:stCondLst>
                                        </p:cTn>
                                        <p:tgtEl>
                                          <p:spTgt spid="19"/>
                                        </p:tgtEl>
                                        <p:attrNameLst>
                                          <p:attrName>style.visibility</p:attrName>
                                        </p:attrNameLst>
                                      </p:cBhvr>
                                      <p:to>
                                        <p:strVal val="visible"/>
                                      </p:to>
                                    </p:set>
                                    <p:animEffect transition="in" filter="fade">
                                      <p:cBhvr>
                                        <p:cTn id="20" dur="500"/>
                                        <p:tgtEl>
                                          <p:spTgt spid="19"/>
                                        </p:tgtEl>
                                      </p:cBhvr>
                                    </p:animEffect>
                                  </p:childTnLst>
                                </p:cTn>
                              </p:par>
                            </p:childTnLst>
                          </p:cTn>
                        </p:par>
                        <p:par>
                          <p:cTn id="21" fill="hold">
                            <p:stCondLst>
                              <p:cond delay="500"/>
                            </p:stCondLst>
                            <p:childTnLst>
                              <p:par>
                                <p:cTn id="22" presetID="10" presetClass="entr" presetSubtype="0" fill="hold" grpId="1" nodeType="afterEffect">
                                  <p:stCondLst>
                                    <p:cond delay="0"/>
                                  </p:stCondLst>
                                  <p:childTnLst>
                                    <p:set>
                                      <p:cBhvr>
                                        <p:cTn id="23" dur="1" fill="hold">
                                          <p:stCondLst>
                                            <p:cond delay="0"/>
                                          </p:stCondLst>
                                        </p:cTn>
                                        <p:tgtEl>
                                          <p:spTgt spid="20"/>
                                        </p:tgtEl>
                                        <p:attrNameLst>
                                          <p:attrName>style.visibility</p:attrName>
                                        </p:attrNameLst>
                                      </p:cBhvr>
                                      <p:to>
                                        <p:strVal val="visible"/>
                                      </p:to>
                                    </p:set>
                                    <p:animEffect transition="in" filter="fade">
                                      <p:cBhvr>
                                        <p:cTn id="24" dur="500"/>
                                        <p:tgtEl>
                                          <p:spTgt spid="20"/>
                                        </p:tgtEl>
                                      </p:cBhvr>
                                    </p:animEffect>
                                  </p:childTnLst>
                                </p:cTn>
                              </p:par>
                            </p:childTnLst>
                          </p:cTn>
                        </p:par>
                        <p:par>
                          <p:cTn id="25" fill="hold">
                            <p:stCondLst>
                              <p:cond delay="1000"/>
                            </p:stCondLst>
                            <p:childTnLst>
                              <p:par>
                                <p:cTn id="26" presetID="35" presetClass="emph" presetSubtype="0" repeatCount="5000" fill="hold" grpId="0" nodeType="afterEffect">
                                  <p:stCondLst>
                                    <p:cond delay="0"/>
                                  </p:stCondLst>
                                  <p:childTnLst>
                                    <p:anim calcmode="discrete" valueType="str">
                                      <p:cBhvr>
                                        <p:cTn id="27" dur="1000" fill="hold"/>
                                        <p:tgtEl>
                                          <p:spTgt spid="20"/>
                                        </p:tgtEl>
                                        <p:attrNameLst>
                                          <p:attrName>style.visibility</p:attrName>
                                        </p:attrNameLst>
                                      </p:cBhvr>
                                      <p:tavLst>
                                        <p:tav tm="0">
                                          <p:val>
                                            <p:strVal val="hidden"/>
                                          </p:val>
                                        </p:tav>
                                        <p:tav tm="50000">
                                          <p:val>
                                            <p:strVal val="visible"/>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19" grpId="0"/>
      <p:bldP spid="20" grpId="0" animBg="1"/>
      <p:bldP spid="20" grpId="1" animBg="1"/>
      <p:bldP spid="24"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82169898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841"/>
          <p:cNvSpPr>
            <a:spLocks noGrp="1" noChangeArrowheads="1"/>
          </p:cNvSpPr>
          <p:nvPr>
            <p:ph idx="1"/>
          </p:nvPr>
        </p:nvSpPr>
        <p:spPr/>
        <p:txBody>
          <a:bodyPr>
            <a:normAutofit/>
          </a:bodyPr>
          <a:lstStyle/>
          <a:p>
            <a:r>
              <a:rPr lang="en-US" dirty="0" smtClean="0"/>
              <a:t>How pioneering economic theory is woven into the </a:t>
            </a:r>
            <a:r>
              <a:rPr lang="en-US" dirty="0"/>
              <a:t>fabric of Vested </a:t>
            </a:r>
          </a:p>
          <a:p>
            <a:r>
              <a:rPr lang="en-US" dirty="0" smtClean="0"/>
              <a:t>Why you need to consider key economic concepts such as transaction costs economics, game </a:t>
            </a:r>
            <a:r>
              <a:rPr lang="en-US" dirty="0"/>
              <a:t>theory, </a:t>
            </a:r>
            <a:r>
              <a:rPr lang="en-US" dirty="0" smtClean="0"/>
              <a:t>growth theory, and property rights when making sourcing decisions</a:t>
            </a:r>
            <a:endParaRPr lang="en-US" dirty="0"/>
          </a:p>
        </p:txBody>
      </p:sp>
      <p:sp>
        <p:nvSpPr>
          <p:cNvPr id="8194" name="Rectangle 840"/>
          <p:cNvSpPr>
            <a:spLocks noGrp="1" noChangeArrowheads="1"/>
          </p:cNvSpPr>
          <p:nvPr>
            <p:ph type="title"/>
          </p:nvPr>
        </p:nvSpPr>
        <p:spPr/>
        <p:txBody>
          <a:bodyPr/>
          <a:lstStyle/>
          <a:p>
            <a:r>
              <a:rPr lang="en-US" dirty="0" smtClean="0"/>
              <a:t>What You Will Learn….</a:t>
            </a:r>
          </a:p>
        </p:txBody>
      </p:sp>
      <p:sp>
        <p:nvSpPr>
          <p:cNvPr id="5" name="Slide Number Placeholder 1"/>
          <p:cNvSpPr txBox="1">
            <a:spLocks/>
          </p:cNvSpPr>
          <p:nvPr/>
        </p:nvSpPr>
        <p:spPr>
          <a:xfrm>
            <a:off x="8686800" y="6364543"/>
            <a:ext cx="367503" cy="338511"/>
          </a:xfrm>
          <a:prstGeom prst="rect">
            <a:avLst/>
          </a:prstGeom>
        </p:spPr>
        <p:txBody>
          <a:bodyPr vert="horz" lIns="91440" tIns="45720" rIns="91440" bIns="45720" rtlCol="0" anchor="ctr"/>
          <a:lstStyle>
            <a:defPPr>
              <a:defRPr lang="en-US"/>
            </a:defPPr>
            <a:lvl1pPr marL="0" algn="ctr" defTabSz="457200" rtl="0" eaLnBrk="1" latinLnBrk="0" hangingPunct="1">
              <a:defRPr sz="800" kern="1200">
                <a:solidFill>
                  <a:srgbClr val="5C5C5C"/>
                </a:solidFill>
                <a:latin typeface="Arial" pitchFamily="34" charset="0"/>
                <a:ea typeface="+mn-ea"/>
                <a:cs typeface="Arial" pitchFamily="34" charset="0"/>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fld id="{0A9724E5-0A80-3C41-8955-F8E17D92E2DB}" type="slidenum">
              <a:rPr kumimoji="0" lang="en-US" sz="800" b="0" i="0" u="none" strike="noStrike" kern="1200" cap="none" spc="0" normalizeH="0" baseline="0" noProof="0" smtClean="0">
                <a:ln>
                  <a:noFill/>
                </a:ln>
                <a:solidFill>
                  <a:srgbClr val="5C5C5C"/>
                </a:solidFill>
                <a:effectLst/>
                <a:uLnTx/>
                <a:uFillTx/>
                <a:latin typeface="Arial" pitchFamily="34" charset="0"/>
                <a:ea typeface="+mn-ea"/>
                <a:cs typeface="Arial" pitchFamily="34" charset="0"/>
              </a:rPr>
              <a:pPr marL="0" marR="0" lvl="0" indent="0" algn="ctr" defTabSz="457200" rtl="0" eaLnBrk="1" fontAlgn="auto" latinLnBrk="0" hangingPunct="1">
                <a:lnSpc>
                  <a:spcPct val="100000"/>
                </a:lnSpc>
                <a:spcBef>
                  <a:spcPts val="0"/>
                </a:spcBef>
                <a:spcAft>
                  <a:spcPts val="0"/>
                </a:spcAft>
                <a:buClrTx/>
                <a:buSzTx/>
                <a:buFontTx/>
                <a:buNone/>
                <a:tabLst/>
                <a:defRPr/>
              </a:pPr>
              <a:t>4</a:t>
            </a:fld>
            <a:endParaRPr kumimoji="0" lang="en-US" sz="800" b="0" i="0" u="none" strike="noStrike" kern="1200" cap="none" spc="0" normalizeH="0" baseline="0" noProof="0" dirty="0">
              <a:ln>
                <a:noFill/>
              </a:ln>
              <a:solidFill>
                <a:srgbClr val="5C5C5C"/>
              </a:solidFill>
              <a:effectLst/>
              <a:uLnTx/>
              <a:uFillTx/>
              <a:latin typeface="Arial" pitchFamily="34" charset="0"/>
              <a:ea typeface="+mn-ea"/>
              <a:cs typeface="Arial" pitchFamily="34" charset="0"/>
            </a:endParaRPr>
          </a:p>
        </p:txBody>
      </p:sp>
    </p:spTree>
    <p:extLst>
      <p:ext uri="{BB962C8B-B14F-4D97-AF65-F5344CB8AC3E}">
        <p14:creationId xmlns:p14="http://schemas.microsoft.com/office/powerpoint/2010/main" val="319990595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0A9724E5-0A80-3C41-8955-F8E17D92E2DB}" type="slidenum">
              <a:rPr lang="en-US" smtClean="0"/>
              <a:pPr/>
              <a:t>5</a:t>
            </a:fld>
            <a:endParaRPr lang="en-US" dirty="0"/>
          </a:p>
        </p:txBody>
      </p:sp>
      <p:sp>
        <p:nvSpPr>
          <p:cNvPr id="4" name="Text Placeholder 3"/>
          <p:cNvSpPr>
            <a:spLocks noGrp="1"/>
          </p:cNvSpPr>
          <p:nvPr>
            <p:ph type="body" sz="quarter" idx="12"/>
          </p:nvPr>
        </p:nvSpPr>
        <p:spPr/>
        <p:txBody>
          <a:bodyPr/>
          <a:lstStyle/>
          <a:p>
            <a:pPr algn="l"/>
            <a:r>
              <a:rPr lang="en-US" dirty="0" smtClean="0"/>
              <a:t>Adam Smith</a:t>
            </a:r>
            <a:endParaRPr lang="en-US" dirty="0"/>
          </a:p>
        </p:txBody>
      </p:sp>
      <p:sp>
        <p:nvSpPr>
          <p:cNvPr id="5" name="Text Placeholder 4"/>
          <p:cNvSpPr>
            <a:spLocks noGrp="1"/>
          </p:cNvSpPr>
          <p:nvPr>
            <p:ph type="body" sz="quarter" idx="13"/>
          </p:nvPr>
        </p:nvSpPr>
        <p:spPr>
          <a:xfrm>
            <a:off x="1078992" y="5537588"/>
            <a:ext cx="3503168" cy="922314"/>
          </a:xfrm>
        </p:spPr>
        <p:txBody>
          <a:bodyPr>
            <a:normAutofit/>
          </a:bodyPr>
          <a:lstStyle/>
          <a:p>
            <a:pPr algn="l"/>
            <a:r>
              <a:rPr lang="en-US" dirty="0" smtClean="0"/>
              <a:t>The Father of Modern Economics and Capitalism</a:t>
            </a:r>
          </a:p>
        </p:txBody>
      </p:sp>
      <p:sp>
        <p:nvSpPr>
          <p:cNvPr id="3" name="Title 2"/>
          <p:cNvSpPr>
            <a:spLocks noGrp="1"/>
          </p:cNvSpPr>
          <p:nvPr>
            <p:ph type="title"/>
          </p:nvPr>
        </p:nvSpPr>
        <p:spPr/>
        <p:txBody>
          <a:bodyPr/>
          <a:lstStyle/>
          <a:p>
            <a:r>
              <a:rPr lang="en-US" dirty="0" smtClean="0"/>
              <a:t>Adam Smith</a:t>
            </a:r>
            <a:endParaRPr lang="en-US" dirty="0"/>
          </a:p>
        </p:txBody>
      </p:sp>
      <p:pic>
        <p:nvPicPr>
          <p:cNvPr id="11" name="Picture Placeholder 10"/>
          <p:cNvPicPr>
            <a:picLocks noGrp="1" noChangeAspect="1"/>
          </p:cNvPicPr>
          <p:nvPr>
            <p:ph type="pic" sz="quarter" idx="14"/>
          </p:nvPr>
        </p:nvPicPr>
        <p:blipFill rotWithShape="1">
          <a:blip r:embed="rId2">
            <a:extLst>
              <a:ext uri="{28A0092B-C50C-407E-A947-70E740481C1C}">
                <a14:useLocalDpi xmlns:a14="http://schemas.microsoft.com/office/drawing/2010/main" val="0"/>
              </a:ext>
            </a:extLst>
          </a:blip>
          <a:srcRect l="-218" t="1144" r="218" b="22240"/>
          <a:stretch/>
        </p:blipFill>
        <p:spPr/>
      </p:pic>
      <p:pic>
        <p:nvPicPr>
          <p:cNvPr id="12" name="Picture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95042" y="1226567"/>
            <a:ext cx="3275434" cy="4704613"/>
          </a:xfrm>
          <a:prstGeom prst="rect">
            <a:avLst/>
          </a:prstGeom>
          <a:effectLst>
            <a:outerShdw blurRad="54991" dist="17780" dir="5400000" algn="ctr" rotWithShape="0">
              <a:srgbClr val="000000">
                <a:alpha val="40000"/>
              </a:srgbClr>
            </a:outerShdw>
          </a:effectLst>
        </p:spPr>
      </p:pic>
    </p:spTree>
    <p:extLst>
      <p:ext uri="{BB962C8B-B14F-4D97-AF65-F5344CB8AC3E}">
        <p14:creationId xmlns:p14="http://schemas.microsoft.com/office/powerpoint/2010/main" val="136020801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67360" y="999681"/>
            <a:ext cx="8219440" cy="4985561"/>
          </a:xfrm>
        </p:spPr>
        <p:txBody>
          <a:bodyPr>
            <a:noAutofit/>
          </a:bodyPr>
          <a:lstStyle/>
          <a:p>
            <a:pPr marL="0" indent="0">
              <a:buNone/>
            </a:pPr>
            <a:r>
              <a:rPr lang="en-US" sz="2400" b="1" dirty="0" smtClean="0"/>
              <a:t>Transactional Thinking</a:t>
            </a:r>
          </a:p>
          <a:p>
            <a:r>
              <a:rPr lang="en-US" sz="1900" b="1" i="1" dirty="0" smtClean="0"/>
              <a:t>Contribution</a:t>
            </a:r>
            <a:r>
              <a:rPr lang="en-US" sz="1900" i="1" dirty="0" smtClean="0"/>
              <a:t>: </a:t>
            </a:r>
            <a:r>
              <a:rPr lang="en-US" sz="1900" dirty="0" smtClean="0"/>
              <a:t>Smith’s </a:t>
            </a:r>
            <a:r>
              <a:rPr lang="en-US" sz="1900" i="1" dirty="0" smtClean="0"/>
              <a:t>law of supply and demand </a:t>
            </a:r>
            <a:r>
              <a:rPr lang="en-US" sz="1900" dirty="0" smtClean="0"/>
              <a:t>said that society benefits as a whole from a multiplicity of trading </a:t>
            </a:r>
            <a:r>
              <a:rPr lang="en-US" sz="1900" b="1" dirty="0" smtClean="0"/>
              <a:t>transactions</a:t>
            </a:r>
            <a:r>
              <a:rPr lang="en-US" sz="1900" dirty="0" smtClean="0"/>
              <a:t> because humans seek what is best for them, resulting in fairness and honesty among equals.</a:t>
            </a:r>
          </a:p>
          <a:p>
            <a:r>
              <a:rPr lang="en-US" sz="1900" b="1" i="1" dirty="0" smtClean="0"/>
              <a:t>Lesson:</a:t>
            </a:r>
            <a:r>
              <a:rPr lang="en-US" sz="1900" dirty="0" smtClean="0"/>
              <a:t> Transaction</a:t>
            </a:r>
            <a:r>
              <a:rPr lang="en-US" sz="1900" dirty="0"/>
              <a:t>-based sourcing business models have become </a:t>
            </a:r>
            <a:r>
              <a:rPr lang="en-US" sz="1900" dirty="0" smtClean="0"/>
              <a:t>the </a:t>
            </a:r>
            <a:r>
              <a:rPr lang="en-US" sz="1900" dirty="0"/>
              <a:t>primary sourcing business model. Unfortunately, many business professionals wrongly assume that a transaction-based model is the most cost-efficient model</a:t>
            </a:r>
            <a:r>
              <a:rPr lang="en-US" sz="1900" dirty="0" smtClean="0"/>
              <a:t>.</a:t>
            </a:r>
            <a:endParaRPr lang="en-US" sz="1900" dirty="0"/>
          </a:p>
          <a:p>
            <a:pPr marL="57150" indent="0">
              <a:buNone/>
            </a:pPr>
            <a:r>
              <a:rPr lang="en-US" sz="2400" b="1" dirty="0" smtClean="0"/>
              <a:t>Division of Labor</a:t>
            </a:r>
            <a:endParaRPr lang="en-US" sz="2000" dirty="0" smtClean="0"/>
          </a:p>
          <a:p>
            <a:r>
              <a:rPr lang="en-US" sz="1900" b="1" i="1" dirty="0" smtClean="0"/>
              <a:t>Contribution: </a:t>
            </a:r>
            <a:r>
              <a:rPr lang="en-US" sz="1900" dirty="0" smtClean="0"/>
              <a:t>Smith’s </a:t>
            </a:r>
            <a:r>
              <a:rPr lang="en-US" sz="1900" dirty="0"/>
              <a:t>writings regarding the </a:t>
            </a:r>
            <a:r>
              <a:rPr lang="en-US" sz="1900" i="1" dirty="0"/>
              <a:t>division of labor </a:t>
            </a:r>
            <a:r>
              <a:rPr lang="en-US" sz="1900" dirty="0"/>
              <a:t>are the </a:t>
            </a:r>
            <a:r>
              <a:rPr lang="en-US" sz="1900" dirty="0" smtClean="0"/>
              <a:t>foundational theories </a:t>
            </a:r>
            <a:r>
              <a:rPr lang="en-US" sz="1900" dirty="0"/>
              <a:t>of growth and prosperity. When skilled workers </a:t>
            </a:r>
            <a:r>
              <a:rPr lang="en-US" sz="1900" dirty="0" smtClean="0"/>
              <a:t>divide </a:t>
            </a:r>
            <a:r>
              <a:rPr lang="en-US" sz="1900" dirty="0"/>
              <a:t>the task </a:t>
            </a:r>
            <a:r>
              <a:rPr lang="en-US" sz="1900" dirty="0" smtClean="0"/>
              <a:t>the </a:t>
            </a:r>
            <a:r>
              <a:rPr lang="en-US" sz="1900" dirty="0"/>
              <a:t>output </a:t>
            </a:r>
            <a:r>
              <a:rPr lang="en-US" sz="1900" dirty="0" smtClean="0"/>
              <a:t>is far </a:t>
            </a:r>
            <a:r>
              <a:rPr lang="en-US" sz="1900" dirty="0"/>
              <a:t>greater than one individual trying to perform all </a:t>
            </a:r>
            <a:r>
              <a:rPr lang="en-US" sz="1900" dirty="0" smtClean="0"/>
              <a:t>tasks. </a:t>
            </a:r>
          </a:p>
          <a:p>
            <a:r>
              <a:rPr lang="en-US" sz="1900" b="1" i="1" dirty="0" smtClean="0"/>
              <a:t>Lesson</a:t>
            </a:r>
            <a:r>
              <a:rPr lang="en-US" sz="1900" dirty="0" smtClean="0"/>
              <a:t>: Focusing on core competencies is essential for productivity gains.</a:t>
            </a:r>
            <a:endParaRPr lang="en-US" sz="1900" b="1" dirty="0"/>
          </a:p>
          <a:p>
            <a:endParaRPr lang="en-US" sz="1900" b="1" dirty="0" smtClean="0"/>
          </a:p>
        </p:txBody>
      </p:sp>
      <p:sp>
        <p:nvSpPr>
          <p:cNvPr id="2" name="Title 1"/>
          <p:cNvSpPr>
            <a:spLocks noGrp="1"/>
          </p:cNvSpPr>
          <p:nvPr>
            <p:ph type="title"/>
          </p:nvPr>
        </p:nvSpPr>
        <p:spPr>
          <a:xfrm>
            <a:off x="284741" y="61278"/>
            <a:ext cx="8402059" cy="782637"/>
          </a:xfrm>
        </p:spPr>
        <p:txBody>
          <a:bodyPr>
            <a:noAutofit/>
          </a:bodyPr>
          <a:lstStyle/>
          <a:p>
            <a:r>
              <a:rPr lang="en-US" dirty="0" smtClean="0"/>
              <a:t>Transactional Thinking And Division Of Labor</a:t>
            </a:r>
            <a:endParaRPr lang="en-US" sz="4000" dirty="0"/>
          </a:p>
        </p:txBody>
      </p:sp>
      <p:sp>
        <p:nvSpPr>
          <p:cNvPr id="5" name="Slide Number Placeholder 1"/>
          <p:cNvSpPr txBox="1">
            <a:spLocks/>
          </p:cNvSpPr>
          <p:nvPr/>
        </p:nvSpPr>
        <p:spPr>
          <a:xfrm>
            <a:off x="8686800" y="6364543"/>
            <a:ext cx="367503" cy="338511"/>
          </a:xfrm>
          <a:prstGeom prst="rect">
            <a:avLst/>
          </a:prstGeom>
        </p:spPr>
        <p:txBody>
          <a:bodyPr vert="horz" lIns="91440" tIns="45720" rIns="91440" bIns="45720" rtlCol="0" anchor="ctr"/>
          <a:lstStyle>
            <a:defPPr>
              <a:defRPr lang="en-US"/>
            </a:defPPr>
            <a:lvl1pPr marL="0" algn="ctr" defTabSz="457200" rtl="0" eaLnBrk="1" latinLnBrk="0" hangingPunct="1">
              <a:defRPr sz="800" kern="1200">
                <a:solidFill>
                  <a:srgbClr val="5C5C5C"/>
                </a:solidFill>
                <a:latin typeface="Arial" pitchFamily="34" charset="0"/>
                <a:ea typeface="+mn-ea"/>
                <a:cs typeface="Arial" pitchFamily="34" charset="0"/>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fld id="{0A9724E5-0A80-3C41-8955-F8E17D92E2DB}" type="slidenum">
              <a:rPr kumimoji="0" lang="en-US" sz="800" b="0" i="0" u="none" strike="noStrike" kern="1200" cap="none" spc="0" normalizeH="0" baseline="0" noProof="0" smtClean="0">
                <a:ln>
                  <a:noFill/>
                </a:ln>
                <a:solidFill>
                  <a:srgbClr val="5C5C5C"/>
                </a:solidFill>
                <a:effectLst/>
                <a:uLnTx/>
                <a:uFillTx/>
                <a:latin typeface="Arial" pitchFamily="34" charset="0"/>
                <a:ea typeface="+mn-ea"/>
                <a:cs typeface="Arial" pitchFamily="34" charset="0"/>
              </a:rPr>
              <a:pPr marL="0" marR="0" lvl="0" indent="0" algn="ctr" defTabSz="457200" rtl="0" eaLnBrk="1" fontAlgn="auto" latinLnBrk="0" hangingPunct="1">
                <a:lnSpc>
                  <a:spcPct val="100000"/>
                </a:lnSpc>
                <a:spcBef>
                  <a:spcPts val="0"/>
                </a:spcBef>
                <a:spcAft>
                  <a:spcPts val="0"/>
                </a:spcAft>
                <a:buClrTx/>
                <a:buSzTx/>
                <a:buFontTx/>
                <a:buNone/>
                <a:tabLst/>
                <a:defRPr/>
              </a:pPr>
              <a:t>6</a:t>
            </a:fld>
            <a:endParaRPr kumimoji="0" lang="en-US" sz="800" b="0" i="0" u="none" strike="noStrike" kern="1200" cap="none" spc="0" normalizeH="0" baseline="0" noProof="0" dirty="0">
              <a:ln>
                <a:noFill/>
              </a:ln>
              <a:solidFill>
                <a:srgbClr val="5C5C5C"/>
              </a:solidFill>
              <a:effectLst/>
              <a:uLnTx/>
              <a:uFillTx/>
              <a:latin typeface="Arial" pitchFamily="34" charset="0"/>
              <a:ea typeface="+mn-ea"/>
              <a:cs typeface="Arial" pitchFamily="34" charset="0"/>
            </a:endParaRPr>
          </a:p>
        </p:txBody>
      </p:sp>
    </p:spTree>
    <p:extLst>
      <p:ext uri="{BB962C8B-B14F-4D97-AF65-F5344CB8AC3E}">
        <p14:creationId xmlns:p14="http://schemas.microsoft.com/office/powerpoint/2010/main" val="715359462"/>
      </p:ext>
    </p:extLst>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0A9724E5-0A80-3C41-8955-F8E17D92E2DB}" type="slidenum">
              <a:rPr lang="en-US" smtClean="0"/>
              <a:pPr/>
              <a:t>7</a:t>
            </a:fld>
            <a:endParaRPr lang="en-US" dirty="0"/>
          </a:p>
        </p:txBody>
      </p:sp>
      <p:sp>
        <p:nvSpPr>
          <p:cNvPr id="4" name="Text Placeholder 3"/>
          <p:cNvSpPr>
            <a:spLocks noGrp="1"/>
          </p:cNvSpPr>
          <p:nvPr>
            <p:ph type="body" sz="quarter" idx="12"/>
          </p:nvPr>
        </p:nvSpPr>
        <p:spPr/>
        <p:txBody>
          <a:bodyPr/>
          <a:lstStyle/>
          <a:p>
            <a:r>
              <a:rPr lang="en-US" dirty="0" smtClean="0"/>
              <a:t>Ronald </a:t>
            </a:r>
            <a:r>
              <a:rPr lang="en-US" dirty="0" err="1" smtClean="0"/>
              <a:t>Coase</a:t>
            </a:r>
            <a:endParaRPr lang="en-US" dirty="0"/>
          </a:p>
        </p:txBody>
      </p:sp>
      <p:sp>
        <p:nvSpPr>
          <p:cNvPr id="5" name="Text Placeholder 4"/>
          <p:cNvSpPr>
            <a:spLocks noGrp="1"/>
          </p:cNvSpPr>
          <p:nvPr>
            <p:ph type="body" sz="quarter" idx="13"/>
          </p:nvPr>
        </p:nvSpPr>
        <p:spPr>
          <a:xfrm>
            <a:off x="1078992" y="5479270"/>
            <a:ext cx="2975591" cy="922314"/>
          </a:xfrm>
        </p:spPr>
        <p:txBody>
          <a:bodyPr/>
          <a:lstStyle/>
          <a:p>
            <a:r>
              <a:rPr lang="en-US" dirty="0" smtClean="0"/>
              <a:t>Nature of the Firm</a:t>
            </a:r>
            <a:endParaRPr lang="en-US" dirty="0"/>
          </a:p>
        </p:txBody>
      </p:sp>
      <p:sp>
        <p:nvSpPr>
          <p:cNvPr id="6" name="Title 5"/>
          <p:cNvSpPr>
            <a:spLocks noGrp="1"/>
          </p:cNvSpPr>
          <p:nvPr>
            <p:ph type="title"/>
          </p:nvPr>
        </p:nvSpPr>
        <p:spPr/>
        <p:txBody>
          <a:bodyPr/>
          <a:lstStyle/>
          <a:p>
            <a:r>
              <a:rPr lang="en-US" dirty="0" smtClean="0"/>
              <a:t>Ronald </a:t>
            </a:r>
            <a:r>
              <a:rPr lang="en-US" dirty="0" err="1" smtClean="0"/>
              <a:t>Coase</a:t>
            </a:r>
            <a:endParaRPr lang="en-US" dirty="0"/>
          </a:p>
        </p:txBody>
      </p:sp>
      <p:pic>
        <p:nvPicPr>
          <p:cNvPr id="3" name="Picture Placeholder 2"/>
          <p:cNvPicPr>
            <a:picLocks noGrp="1" noChangeAspect="1"/>
          </p:cNvPicPr>
          <p:nvPr>
            <p:ph type="pic" sz="quarter" idx="14"/>
          </p:nvPr>
        </p:nvPicPr>
        <p:blipFill>
          <a:blip r:embed="rId2">
            <a:extLst>
              <a:ext uri="{28A0092B-C50C-407E-A947-70E740481C1C}">
                <a14:useLocalDpi xmlns:a14="http://schemas.microsoft.com/office/drawing/2010/main" val="0"/>
              </a:ext>
            </a:extLst>
          </a:blip>
          <a:srcRect l="6302" r="6302"/>
          <a:stretch>
            <a:fillRect/>
          </a:stretch>
        </p:blipFill>
        <p:spPr/>
      </p:pic>
      <p:sp>
        <p:nvSpPr>
          <p:cNvPr id="8" name="Rectangle 7"/>
          <p:cNvSpPr/>
          <p:nvPr/>
        </p:nvSpPr>
        <p:spPr>
          <a:xfrm>
            <a:off x="4487594" y="2192091"/>
            <a:ext cx="3868616" cy="1446550"/>
          </a:xfrm>
          <a:prstGeom prst="rect">
            <a:avLst/>
          </a:prstGeom>
        </p:spPr>
        <p:txBody>
          <a:bodyPr wrap="square">
            <a:spAutoFit/>
          </a:bodyPr>
          <a:lstStyle/>
          <a:p>
            <a:pPr>
              <a:defRPr/>
            </a:pPr>
            <a:r>
              <a:rPr lang="en-US" sz="4400" i="1" dirty="0" smtClean="0"/>
              <a:t>Total Cost </a:t>
            </a:r>
          </a:p>
          <a:p>
            <a:pPr>
              <a:defRPr/>
            </a:pPr>
            <a:r>
              <a:rPr lang="en-US" sz="4400" i="1" dirty="0" smtClean="0"/>
              <a:t>Of Ownership</a:t>
            </a:r>
            <a:endParaRPr lang="en-US" sz="4400" i="1" dirty="0"/>
          </a:p>
        </p:txBody>
      </p:sp>
      <p:sp>
        <p:nvSpPr>
          <p:cNvPr id="9" name="TextBox 8"/>
          <p:cNvSpPr txBox="1"/>
          <p:nvPr/>
        </p:nvSpPr>
        <p:spPr>
          <a:xfrm>
            <a:off x="140677" y="6520484"/>
            <a:ext cx="1322363" cy="230832"/>
          </a:xfrm>
          <a:prstGeom prst="rect">
            <a:avLst/>
          </a:prstGeom>
          <a:noFill/>
        </p:spPr>
        <p:txBody>
          <a:bodyPr wrap="square" rtlCol="0">
            <a:spAutoFit/>
          </a:bodyPr>
          <a:lstStyle/>
          <a:p>
            <a:r>
              <a:rPr lang="en-US" sz="900" dirty="0" smtClean="0"/>
              <a:t>Source: Wikipedia</a:t>
            </a:r>
            <a:endParaRPr lang="en-US" sz="900" dirty="0"/>
          </a:p>
        </p:txBody>
      </p:sp>
    </p:spTree>
    <p:extLst>
      <p:ext uri="{BB962C8B-B14F-4D97-AF65-F5344CB8AC3E}">
        <p14:creationId xmlns:p14="http://schemas.microsoft.com/office/powerpoint/2010/main" val="353078422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199" y="967390"/>
            <a:ext cx="4294255" cy="5132094"/>
          </a:xfrm>
        </p:spPr>
        <p:txBody>
          <a:bodyPr>
            <a:normAutofit/>
          </a:bodyPr>
          <a:lstStyle/>
          <a:p>
            <a:pPr marL="0" indent="0">
              <a:buNone/>
            </a:pPr>
            <a:r>
              <a:rPr lang="en-US" sz="2400" b="1" dirty="0" smtClean="0"/>
              <a:t>Contribution:</a:t>
            </a:r>
          </a:p>
          <a:p>
            <a:r>
              <a:rPr lang="en-US" sz="2400" dirty="0" smtClean="0"/>
              <a:t>Initial work into </a:t>
            </a:r>
            <a:r>
              <a:rPr lang="en-US" sz="2400" b="1" i="1" dirty="0" smtClean="0"/>
              <a:t>transaction cost economics.</a:t>
            </a:r>
          </a:p>
          <a:p>
            <a:r>
              <a:rPr lang="en-US" sz="2400" dirty="0" smtClean="0"/>
              <a:t>Emphasized </a:t>
            </a:r>
            <a:r>
              <a:rPr lang="en-US" sz="2400" b="1" i="1" dirty="0" smtClean="0"/>
              <a:t>total costs </a:t>
            </a:r>
            <a:r>
              <a:rPr lang="en-US" sz="2400" dirty="0" smtClean="0"/>
              <a:t>for make vs. buy decisions.</a:t>
            </a:r>
            <a:endParaRPr lang="en-US" sz="2400" i="1" dirty="0" smtClean="0"/>
          </a:p>
          <a:p>
            <a:pPr marL="0" indent="0">
              <a:buNone/>
            </a:pPr>
            <a:r>
              <a:rPr lang="en-US" sz="2400" b="1" dirty="0" smtClean="0"/>
              <a:t>Lesson:</a:t>
            </a:r>
          </a:p>
          <a:p>
            <a:r>
              <a:rPr lang="en-US" sz="2400" dirty="0" smtClean="0"/>
              <a:t>Making decisions solely on the price of the workscope leads to a myopic and highly inaccurate view.</a:t>
            </a:r>
            <a:endParaRPr lang="en-US" sz="2400" dirty="0"/>
          </a:p>
        </p:txBody>
      </p:sp>
      <p:sp>
        <p:nvSpPr>
          <p:cNvPr id="2" name="Title 1"/>
          <p:cNvSpPr>
            <a:spLocks noGrp="1"/>
          </p:cNvSpPr>
          <p:nvPr>
            <p:ph type="title"/>
          </p:nvPr>
        </p:nvSpPr>
        <p:spPr/>
        <p:txBody>
          <a:bodyPr>
            <a:normAutofit/>
          </a:bodyPr>
          <a:lstStyle/>
          <a:p>
            <a:r>
              <a:rPr lang="en-US" dirty="0" smtClean="0"/>
              <a:t>Total Cost Of Ownership</a:t>
            </a:r>
            <a:endParaRPr lang="en-US" sz="2400" b="1" i="1" dirty="0"/>
          </a:p>
        </p:txBody>
      </p:sp>
      <p:sp>
        <p:nvSpPr>
          <p:cNvPr id="4" name="TextBox 3"/>
          <p:cNvSpPr txBox="1"/>
          <p:nvPr/>
        </p:nvSpPr>
        <p:spPr>
          <a:xfrm>
            <a:off x="512569" y="5704852"/>
            <a:ext cx="8462573" cy="523220"/>
          </a:xfrm>
          <a:prstGeom prst="rect">
            <a:avLst/>
          </a:prstGeom>
          <a:noFill/>
        </p:spPr>
        <p:txBody>
          <a:bodyPr wrap="none" rtlCol="0">
            <a:spAutoFit/>
          </a:bodyPr>
          <a:lstStyle/>
          <a:p>
            <a:r>
              <a:rPr lang="en-US" sz="2800" dirty="0" smtClean="0">
                <a:solidFill>
                  <a:schemeClr val="accent1"/>
                </a:solidFill>
                <a:latin typeface="+mj-lt"/>
              </a:rPr>
              <a:t>Coase received a Nobel Prize in Economics in 1991</a:t>
            </a:r>
            <a:endParaRPr lang="en-US" sz="2800" dirty="0">
              <a:solidFill>
                <a:schemeClr val="accent1"/>
              </a:solidFill>
              <a:latin typeface="+mj-lt"/>
            </a:endParaRPr>
          </a:p>
        </p:txBody>
      </p:sp>
      <p:pic>
        <p:nvPicPr>
          <p:cNvPr id="6" name="Picture 5"/>
          <p:cNvPicPr>
            <a:picLocks noChangeAspect="1"/>
          </p:cNvPicPr>
          <p:nvPr/>
        </p:nvPicPr>
        <p:blipFill>
          <a:blip r:embed="rId3"/>
          <a:stretch>
            <a:fillRect/>
          </a:stretch>
        </p:blipFill>
        <p:spPr>
          <a:xfrm>
            <a:off x="4751455" y="1689100"/>
            <a:ext cx="4191000" cy="3479800"/>
          </a:xfrm>
          <a:prstGeom prst="rect">
            <a:avLst/>
          </a:prstGeom>
        </p:spPr>
      </p:pic>
      <p:sp>
        <p:nvSpPr>
          <p:cNvPr id="8" name="Slide Number Placeholder 1"/>
          <p:cNvSpPr txBox="1">
            <a:spLocks/>
          </p:cNvSpPr>
          <p:nvPr/>
        </p:nvSpPr>
        <p:spPr>
          <a:xfrm>
            <a:off x="8686800" y="6364543"/>
            <a:ext cx="367503" cy="338511"/>
          </a:xfrm>
          <a:prstGeom prst="rect">
            <a:avLst/>
          </a:prstGeom>
        </p:spPr>
        <p:txBody>
          <a:bodyPr vert="horz" lIns="91440" tIns="45720" rIns="91440" bIns="45720" rtlCol="0" anchor="ctr"/>
          <a:lstStyle>
            <a:defPPr>
              <a:defRPr lang="en-US"/>
            </a:defPPr>
            <a:lvl1pPr marL="0" algn="ctr" defTabSz="457200" rtl="0" eaLnBrk="1" latinLnBrk="0" hangingPunct="1">
              <a:defRPr sz="800" kern="1200">
                <a:solidFill>
                  <a:srgbClr val="5C5C5C"/>
                </a:solidFill>
                <a:latin typeface="Arial" pitchFamily="34" charset="0"/>
                <a:ea typeface="+mn-ea"/>
                <a:cs typeface="Arial" pitchFamily="34" charset="0"/>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fld id="{0A9724E5-0A80-3C41-8955-F8E17D92E2DB}" type="slidenum">
              <a:rPr kumimoji="0" lang="en-US" sz="800" b="0" i="0" u="none" strike="noStrike" kern="1200" cap="none" spc="0" normalizeH="0" baseline="0" noProof="0" smtClean="0">
                <a:ln>
                  <a:noFill/>
                </a:ln>
                <a:solidFill>
                  <a:srgbClr val="5C5C5C"/>
                </a:solidFill>
                <a:effectLst/>
                <a:uLnTx/>
                <a:uFillTx/>
                <a:latin typeface="Arial" pitchFamily="34" charset="0"/>
                <a:ea typeface="+mn-ea"/>
                <a:cs typeface="Arial" pitchFamily="34" charset="0"/>
              </a:rPr>
              <a:pPr marL="0" marR="0" lvl="0" indent="0" algn="ctr" defTabSz="457200" rtl="0" eaLnBrk="1" fontAlgn="auto" latinLnBrk="0" hangingPunct="1">
                <a:lnSpc>
                  <a:spcPct val="100000"/>
                </a:lnSpc>
                <a:spcBef>
                  <a:spcPts val="0"/>
                </a:spcBef>
                <a:spcAft>
                  <a:spcPts val="0"/>
                </a:spcAft>
                <a:buClrTx/>
                <a:buSzTx/>
                <a:buFontTx/>
                <a:buNone/>
                <a:tabLst/>
                <a:defRPr/>
              </a:pPr>
              <a:t>8</a:t>
            </a:fld>
            <a:endParaRPr kumimoji="0" lang="en-US" sz="800" b="0" i="0" u="none" strike="noStrike" kern="1200" cap="none" spc="0" normalizeH="0" baseline="0" noProof="0" dirty="0">
              <a:ln>
                <a:noFill/>
              </a:ln>
              <a:solidFill>
                <a:srgbClr val="5C5C5C"/>
              </a:solidFill>
              <a:effectLst/>
              <a:uLnTx/>
              <a:uFillTx/>
              <a:latin typeface="Arial" pitchFamily="34" charset="0"/>
              <a:ea typeface="+mn-ea"/>
              <a:cs typeface="Arial" pitchFamily="34" charset="0"/>
            </a:endParaRPr>
          </a:p>
        </p:txBody>
      </p:sp>
    </p:spTree>
    <p:extLst>
      <p:ext uri="{BB962C8B-B14F-4D97-AF65-F5344CB8AC3E}">
        <p14:creationId xmlns:p14="http://schemas.microsoft.com/office/powerpoint/2010/main" val="2917434783"/>
      </p:ext>
    </p:extLst>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199" y="1435608"/>
            <a:ext cx="4294255" cy="4444687"/>
          </a:xfrm>
        </p:spPr>
        <p:txBody>
          <a:bodyPr>
            <a:normAutofit/>
          </a:bodyPr>
          <a:lstStyle/>
          <a:p>
            <a:r>
              <a:rPr lang="en-US" sz="2400" dirty="0" smtClean="0"/>
              <a:t>The University of Tennessee and the Sourcing Interests Group teamed up to develop an easy to read white paper on Total Cost of Ownership and Best Value.</a:t>
            </a:r>
            <a:endParaRPr lang="en-US" sz="2400" i="1" dirty="0"/>
          </a:p>
          <a:p>
            <a:r>
              <a:rPr lang="en-US" sz="2400" dirty="0" smtClean="0"/>
              <a:t>The white paper is available free in the Vested Library.</a:t>
            </a:r>
          </a:p>
          <a:p>
            <a:r>
              <a:rPr lang="en-US" sz="2400" dirty="0" smtClean="0"/>
              <a:t>Download</a:t>
            </a:r>
            <a:r>
              <a:rPr lang="en-US" sz="2400" i="1" dirty="0" smtClean="0"/>
              <a:t> </a:t>
            </a:r>
            <a:r>
              <a:rPr lang="en-US" sz="2400" i="1" dirty="0" smtClean="0">
                <a:solidFill>
                  <a:srgbClr val="F77F00"/>
                </a:solidFill>
                <a:hlinkClick r:id="rId3"/>
              </a:rPr>
              <a:t>Here</a:t>
            </a:r>
            <a:endParaRPr lang="en-US" sz="2400" dirty="0" smtClean="0">
              <a:solidFill>
                <a:srgbClr val="F77F00"/>
              </a:solidFill>
            </a:endParaRPr>
          </a:p>
        </p:txBody>
      </p:sp>
      <p:sp>
        <p:nvSpPr>
          <p:cNvPr id="2" name="Title 1"/>
          <p:cNvSpPr>
            <a:spLocks noGrp="1"/>
          </p:cNvSpPr>
          <p:nvPr>
            <p:ph type="title"/>
          </p:nvPr>
        </p:nvSpPr>
        <p:spPr/>
        <p:txBody>
          <a:bodyPr>
            <a:normAutofit/>
          </a:bodyPr>
          <a:lstStyle/>
          <a:p>
            <a:r>
              <a:rPr lang="en-US" dirty="0" smtClean="0"/>
              <a:t>Learn More About TOC And Best Value</a:t>
            </a:r>
            <a:endParaRPr lang="en-US" sz="2400" b="1" i="1" dirty="0"/>
          </a:p>
        </p:txBody>
      </p:sp>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80742" y="1435608"/>
            <a:ext cx="3308324" cy="4279392"/>
          </a:xfrm>
          <a:prstGeom prst="rect">
            <a:avLst/>
          </a:prstGeom>
          <a:noFill/>
          <a:ln w="3175">
            <a:noFill/>
            <a:miter lim="800000"/>
            <a:headEnd/>
            <a:tailEnd/>
          </a:ln>
          <a:effectLst>
            <a:outerShdw blurRad="50800" dist="38100" dir="2700000" algn="ctr" rotWithShape="0">
              <a:srgbClr val="000000">
                <a:alpha val="40000"/>
              </a:srgbClr>
            </a:outerShdw>
          </a:effectLst>
          <a:extLst>
            <a:ext uri="{909E8E84-426E-40DD-AFC4-6F175D3DCCD1}">
              <a14:hiddenFill xmlns:a14="http://schemas.microsoft.com/office/drawing/2010/main">
                <a:solidFill>
                  <a:schemeClr val="accent1"/>
                </a:solidFill>
              </a14:hiddenFill>
            </a:ext>
          </a:extLst>
        </p:spPr>
      </p:pic>
      <p:sp>
        <p:nvSpPr>
          <p:cNvPr id="7" name="Slide Number Placeholder 1"/>
          <p:cNvSpPr txBox="1">
            <a:spLocks/>
          </p:cNvSpPr>
          <p:nvPr/>
        </p:nvSpPr>
        <p:spPr>
          <a:xfrm>
            <a:off x="8686800" y="6364543"/>
            <a:ext cx="367503" cy="338511"/>
          </a:xfrm>
          <a:prstGeom prst="rect">
            <a:avLst/>
          </a:prstGeom>
        </p:spPr>
        <p:txBody>
          <a:bodyPr vert="horz" lIns="91440" tIns="45720" rIns="91440" bIns="45720" rtlCol="0" anchor="ctr"/>
          <a:lstStyle>
            <a:defPPr>
              <a:defRPr lang="en-US"/>
            </a:defPPr>
            <a:lvl1pPr marL="0" algn="ctr" defTabSz="457200" rtl="0" eaLnBrk="1" latinLnBrk="0" hangingPunct="1">
              <a:defRPr sz="800" kern="1200">
                <a:solidFill>
                  <a:srgbClr val="5C5C5C"/>
                </a:solidFill>
                <a:latin typeface="Arial" pitchFamily="34" charset="0"/>
                <a:ea typeface="+mn-ea"/>
                <a:cs typeface="Arial" pitchFamily="34" charset="0"/>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fld id="{0A9724E5-0A80-3C41-8955-F8E17D92E2DB}" type="slidenum">
              <a:rPr kumimoji="0" lang="en-US" sz="800" b="0" i="0" u="none" strike="noStrike" kern="1200" cap="none" spc="0" normalizeH="0" baseline="0" noProof="0" smtClean="0">
                <a:ln>
                  <a:noFill/>
                </a:ln>
                <a:solidFill>
                  <a:srgbClr val="5C5C5C"/>
                </a:solidFill>
                <a:effectLst/>
                <a:uLnTx/>
                <a:uFillTx/>
                <a:latin typeface="Arial" pitchFamily="34" charset="0"/>
                <a:ea typeface="+mn-ea"/>
                <a:cs typeface="Arial" pitchFamily="34" charset="0"/>
              </a:rPr>
              <a:pPr marL="0" marR="0" lvl="0" indent="0" algn="ctr" defTabSz="457200" rtl="0" eaLnBrk="1" fontAlgn="auto" latinLnBrk="0" hangingPunct="1">
                <a:lnSpc>
                  <a:spcPct val="100000"/>
                </a:lnSpc>
                <a:spcBef>
                  <a:spcPts val="0"/>
                </a:spcBef>
                <a:spcAft>
                  <a:spcPts val="0"/>
                </a:spcAft>
                <a:buClrTx/>
                <a:buSzTx/>
                <a:buFontTx/>
                <a:buNone/>
                <a:tabLst/>
                <a:defRPr/>
              </a:pPr>
              <a:t>9</a:t>
            </a:fld>
            <a:endParaRPr kumimoji="0" lang="en-US" sz="800" b="0" i="0" u="none" strike="noStrike" kern="1200" cap="none" spc="0" normalizeH="0" baseline="0" noProof="0" dirty="0">
              <a:ln>
                <a:noFill/>
              </a:ln>
              <a:solidFill>
                <a:srgbClr val="5C5C5C"/>
              </a:solidFill>
              <a:effectLst/>
              <a:uLnTx/>
              <a:uFillTx/>
              <a:latin typeface="Arial" pitchFamily="34" charset="0"/>
              <a:ea typeface="+mn-ea"/>
              <a:cs typeface="Arial" pitchFamily="34" charset="0"/>
            </a:endParaRPr>
          </a:p>
        </p:txBody>
      </p:sp>
    </p:spTree>
    <p:extLst>
      <p:ext uri="{BB962C8B-B14F-4D97-AF65-F5344CB8AC3E}">
        <p14:creationId xmlns:p14="http://schemas.microsoft.com/office/powerpoint/2010/main" val="3361171674"/>
      </p:ext>
    </p:extLst>
  </p:cSld>
  <p:clrMapOvr>
    <a:masterClrMapping/>
  </p:clrMapOvr>
  <p:transition/>
  <p:timing>
    <p:tnLst>
      <p:par>
        <p:cTn id="1" dur="indefinite" restart="never" nodeType="tmRoot"/>
      </p:par>
    </p:tnLst>
  </p:timing>
</p:sld>
</file>

<file path=ppt/theme/theme1.xml><?xml version="1.0" encoding="utf-8"?>
<a:theme xmlns:a="http://schemas.openxmlformats.org/drawingml/2006/main" name="Vested Theme">
  <a:themeElements>
    <a:clrScheme name="Vested">
      <a:dk1>
        <a:srgbClr val="5C5C5C"/>
      </a:dk1>
      <a:lt1>
        <a:sysClr val="window" lastClr="FFFFFF"/>
      </a:lt1>
      <a:dk2>
        <a:srgbClr val="000000"/>
      </a:dk2>
      <a:lt2>
        <a:srgbClr val="FFFFFF"/>
      </a:lt2>
      <a:accent1>
        <a:srgbClr val="F77F00"/>
      </a:accent1>
      <a:accent2>
        <a:srgbClr val="32ACBD"/>
      </a:accent2>
      <a:accent3>
        <a:srgbClr val="A9C632"/>
      </a:accent3>
      <a:accent4>
        <a:srgbClr val="FF4F24"/>
      </a:accent4>
      <a:accent5>
        <a:srgbClr val="F1CE4B"/>
      </a:accent5>
      <a:accent6>
        <a:srgbClr val="A5A7AF"/>
      </a:accent6>
      <a:hlink>
        <a:srgbClr val="F77F00"/>
      </a:hlink>
      <a:folHlink>
        <a:srgbClr val="32ACBD"/>
      </a:folHlink>
    </a:clrScheme>
    <a:fontScheme name="Arial">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Interactive Learning Theme">
  <a:themeElements>
    <a:clrScheme name="Custom 3">
      <a:dk1>
        <a:srgbClr val="5C5C5C"/>
      </a:dk1>
      <a:lt1>
        <a:sysClr val="window" lastClr="FFFFFF"/>
      </a:lt1>
      <a:dk2>
        <a:srgbClr val="000000"/>
      </a:dk2>
      <a:lt2>
        <a:srgbClr val="FFFFFF"/>
      </a:lt2>
      <a:accent1>
        <a:srgbClr val="F77F00"/>
      </a:accent1>
      <a:accent2>
        <a:srgbClr val="5C5C5C"/>
      </a:accent2>
      <a:accent3>
        <a:srgbClr val="525252"/>
      </a:accent3>
      <a:accent4>
        <a:srgbClr val="666666"/>
      </a:accent4>
      <a:accent5>
        <a:srgbClr val="7A7A7A"/>
      </a:accent5>
      <a:accent6>
        <a:srgbClr val="8E8E8E"/>
      </a:accent6>
      <a:hlink>
        <a:srgbClr val="F77F00"/>
      </a:hlink>
      <a:folHlink>
        <a:srgbClr val="800080"/>
      </a:folHlink>
    </a:clrScheme>
    <a:fontScheme name="Arial">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2_Office Theme">
  <a:themeElements>
    <a:clrScheme name="Custom 3">
      <a:dk1>
        <a:srgbClr val="5C5C5C"/>
      </a:dk1>
      <a:lt1>
        <a:sysClr val="window" lastClr="FFFFFF"/>
      </a:lt1>
      <a:dk2>
        <a:srgbClr val="000000"/>
      </a:dk2>
      <a:lt2>
        <a:srgbClr val="FFFFFF"/>
      </a:lt2>
      <a:accent1>
        <a:srgbClr val="F77F00"/>
      </a:accent1>
      <a:accent2>
        <a:srgbClr val="5C5C5C"/>
      </a:accent2>
      <a:accent3>
        <a:srgbClr val="525252"/>
      </a:accent3>
      <a:accent4>
        <a:srgbClr val="666666"/>
      </a:accent4>
      <a:accent5>
        <a:srgbClr val="7A7A7A"/>
      </a:accent5>
      <a:accent6>
        <a:srgbClr val="8E8E8E"/>
      </a:accent6>
      <a:hlink>
        <a:srgbClr val="F77F00"/>
      </a:hlink>
      <a:folHlink>
        <a:srgbClr val="800080"/>
      </a:folHlink>
    </a:clrScheme>
    <a:fontScheme name="Arial">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5901</TotalTime>
  <Words>1955</Words>
  <Application>Microsoft Office PowerPoint</Application>
  <PresentationFormat>On-screen Show (4:3)</PresentationFormat>
  <Paragraphs>312</Paragraphs>
  <Slides>32</Slides>
  <Notes>20</Notes>
  <HiddenSlides>0</HiddenSlides>
  <MMClips>0</MMClips>
  <ScaleCrop>false</ScaleCrop>
  <HeadingPairs>
    <vt:vector size="4" baseType="variant">
      <vt:variant>
        <vt:lpstr>Theme</vt:lpstr>
      </vt:variant>
      <vt:variant>
        <vt:i4>3</vt:i4>
      </vt:variant>
      <vt:variant>
        <vt:lpstr>Slide Titles</vt:lpstr>
      </vt:variant>
      <vt:variant>
        <vt:i4>32</vt:i4>
      </vt:variant>
    </vt:vector>
  </HeadingPairs>
  <TitlesOfParts>
    <vt:vector size="35" baseType="lpstr">
      <vt:lpstr>Vested Theme</vt:lpstr>
      <vt:lpstr>Interactive Learning Theme</vt:lpstr>
      <vt:lpstr>2_Office Theme</vt:lpstr>
      <vt:lpstr>The New Economics Of Commerce</vt:lpstr>
      <vt:lpstr>Terms Of Use</vt:lpstr>
      <vt:lpstr>Syllabus</vt:lpstr>
      <vt:lpstr>What You Will Learn….</vt:lpstr>
      <vt:lpstr>Adam Smith</vt:lpstr>
      <vt:lpstr>Transactional Thinking And Division Of Labor</vt:lpstr>
      <vt:lpstr>Ronald Coase</vt:lpstr>
      <vt:lpstr>Total Cost Of Ownership</vt:lpstr>
      <vt:lpstr>Learn More About TOC And Best Value</vt:lpstr>
      <vt:lpstr>Robert Solow</vt:lpstr>
      <vt:lpstr>Innovation Matters</vt:lpstr>
      <vt:lpstr>John Nash</vt:lpstr>
      <vt:lpstr>The Economics Of Commerce</vt:lpstr>
      <vt:lpstr>Oliver Williamson</vt:lpstr>
      <vt:lpstr>Unpacking Oliver</vt:lpstr>
      <vt:lpstr>Unpacking Oliver</vt:lpstr>
      <vt:lpstr>Sourcing Is A Continuum</vt:lpstr>
      <vt:lpstr>Sourcing Is A Continuum</vt:lpstr>
      <vt:lpstr>Bilateral Dependency Drives Need For Continuity</vt:lpstr>
      <vt:lpstr>Use A Flexible Framework</vt:lpstr>
      <vt:lpstr>Style Matters:  Be Credible, Not Muscular</vt:lpstr>
      <vt:lpstr>Steven Levitt</vt:lpstr>
      <vt:lpstr>Incentives And Perverse Incentives</vt:lpstr>
      <vt:lpstr>Harold Demsetz And Stephen Cheung</vt:lpstr>
      <vt:lpstr>Property Rights, Free Markets, Deregulation </vt:lpstr>
      <vt:lpstr>Thomas Friedman</vt:lpstr>
      <vt:lpstr>The Economics Of Outsourcing</vt:lpstr>
      <vt:lpstr>Additional Resources</vt:lpstr>
      <vt:lpstr>Resources For This Section</vt:lpstr>
      <vt:lpstr>What Is Next?</vt:lpstr>
      <vt:lpstr>Syllabus</vt:lpstr>
      <vt:lpstr>PowerPoint Presentation</vt:lpstr>
    </vt:vector>
  </TitlesOfParts>
  <Company>Vested</Company>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subject>Template</dc:subject>
  <dc:creator>Symmes</dc:creator>
  <cp:keywords>Vested</cp:keywords>
  <dc:description>Copyright Vested 2012</dc:description>
  <cp:lastModifiedBy>Liz</cp:lastModifiedBy>
  <cp:revision>341</cp:revision>
  <dcterms:created xsi:type="dcterms:W3CDTF">2013-05-03T17:02:08Z</dcterms:created>
  <dcterms:modified xsi:type="dcterms:W3CDTF">2013-08-09T19:13:28Z</dcterms:modified>
  <cp:category>Branding</cp:category>
  <cp:version>Sep 2012</cp:version>
</cp:coreProperties>
</file>