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28"/>
  </p:notesMasterIdLst>
  <p:handoutMasterIdLst>
    <p:handoutMasterId r:id="rId29"/>
  </p:handoutMasterIdLst>
  <p:sldIdLst>
    <p:sldId id="264" r:id="rId6"/>
    <p:sldId id="682" r:id="rId7"/>
    <p:sldId id="683" r:id="rId8"/>
    <p:sldId id="684" r:id="rId9"/>
    <p:sldId id="284" r:id="rId10"/>
    <p:sldId id="677" r:id="rId11"/>
    <p:sldId id="279" r:id="rId12"/>
    <p:sldId id="280" r:id="rId13"/>
    <p:sldId id="282" r:id="rId14"/>
    <p:sldId id="283" r:id="rId15"/>
    <p:sldId id="685" r:id="rId16"/>
    <p:sldId id="285" r:id="rId17"/>
    <p:sldId id="272" r:id="rId18"/>
    <p:sldId id="461" r:id="rId19"/>
    <p:sldId id="278" r:id="rId20"/>
    <p:sldId id="463" r:id="rId21"/>
    <p:sldId id="317" r:id="rId22"/>
    <p:sldId id="686" r:id="rId23"/>
    <p:sldId id="295" r:id="rId24"/>
    <p:sldId id="267" r:id="rId25"/>
    <p:sldId id="681" r:id="rId26"/>
    <p:sldId id="30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F00"/>
    <a:srgbClr val="F87F00"/>
    <a:srgbClr val="F79300"/>
    <a:srgbClr val="5C5C5C"/>
    <a:srgbClr val="009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5262" autoAdjust="0"/>
  </p:normalViewPr>
  <p:slideViewPr>
    <p:cSldViewPr snapToGrid="0" snapToObjects="1" showGuides="1">
      <p:cViewPr varScale="1">
        <p:scale>
          <a:sx n="95" d="100"/>
          <a:sy n="95" d="100"/>
        </p:scale>
        <p:origin x="216" y="7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3134"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45"/>
      <c:rAngAx val="0"/>
    </c:view3D>
    <c:floor>
      <c:thickness val="0"/>
    </c:floor>
    <c:sideWall>
      <c:thickness val="0"/>
    </c:sideWall>
    <c:backWall>
      <c:thickness val="0"/>
    </c:backWall>
    <c:plotArea>
      <c:layout/>
      <c:pie3DChart>
        <c:varyColors val="1"/>
        <c:ser>
          <c:idx val="0"/>
          <c:order val="0"/>
          <c:explosion val="25"/>
          <c:dPt>
            <c:idx val="0"/>
            <c:bubble3D val="0"/>
            <c:spPr>
              <a:solidFill>
                <a:srgbClr val="F77F00"/>
              </a:solidFill>
              <a:ln>
                <a:solidFill>
                  <a:srgbClr val="F77F00"/>
                </a:solidFill>
              </a:ln>
            </c:spPr>
            <c:extLst>
              <c:ext xmlns:c16="http://schemas.microsoft.com/office/drawing/2014/chart" uri="{C3380CC4-5D6E-409C-BE32-E72D297353CC}">
                <c16:uniqueId val="{00000001-7E53-44FE-ACE9-308772B2085B}"/>
              </c:ext>
            </c:extLst>
          </c:dPt>
          <c:dPt>
            <c:idx val="1"/>
            <c:bubble3D val="0"/>
            <c:spPr>
              <a:solidFill>
                <a:srgbClr val="5C5C5C"/>
              </a:solidFill>
              <a:ln>
                <a:solidFill>
                  <a:srgbClr val="5C5C5C"/>
                </a:solidFill>
              </a:ln>
            </c:spPr>
            <c:extLst>
              <c:ext xmlns:c16="http://schemas.microsoft.com/office/drawing/2014/chart" uri="{C3380CC4-5D6E-409C-BE32-E72D297353CC}">
                <c16:uniqueId val="{00000003-7E53-44FE-ACE9-308772B2085B}"/>
              </c:ext>
            </c:extLst>
          </c:dPt>
          <c:val>
            <c:numRef>
              <c:f>Sheet1!$A$1:$A$2</c:f>
              <c:numCache>
                <c:formatCode>0%</c:formatCode>
                <c:ptCount val="2"/>
                <c:pt idx="0">
                  <c:v>0.87</c:v>
                </c:pt>
                <c:pt idx="1">
                  <c:v>0.13</c:v>
                </c:pt>
              </c:numCache>
            </c:numRef>
          </c:val>
          <c:extLst>
            <c:ext xmlns:c16="http://schemas.microsoft.com/office/drawing/2014/chart" uri="{C3380CC4-5D6E-409C-BE32-E72D297353CC}">
              <c16:uniqueId val="{00000004-7E53-44FE-ACE9-308772B2085B}"/>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45"/>
      <c:rAngAx val="0"/>
    </c:view3D>
    <c:floor>
      <c:thickness val="0"/>
    </c:floor>
    <c:sideWall>
      <c:thickness val="0"/>
    </c:sideWall>
    <c:backWall>
      <c:thickness val="0"/>
    </c:backWall>
    <c:plotArea>
      <c:layout/>
      <c:pie3DChart>
        <c:varyColors val="1"/>
        <c:ser>
          <c:idx val="0"/>
          <c:order val="0"/>
          <c:explosion val="25"/>
          <c:dPt>
            <c:idx val="0"/>
            <c:bubble3D val="0"/>
            <c:spPr>
              <a:solidFill>
                <a:srgbClr val="F77F00"/>
              </a:solidFill>
              <a:ln>
                <a:solidFill>
                  <a:srgbClr val="F77F00"/>
                </a:solidFill>
              </a:ln>
            </c:spPr>
            <c:extLst>
              <c:ext xmlns:c16="http://schemas.microsoft.com/office/drawing/2014/chart" uri="{C3380CC4-5D6E-409C-BE32-E72D297353CC}">
                <c16:uniqueId val="{00000001-7E53-44FE-ACE9-308772B2085B}"/>
              </c:ext>
            </c:extLst>
          </c:dPt>
          <c:dPt>
            <c:idx val="1"/>
            <c:bubble3D val="0"/>
            <c:spPr>
              <a:solidFill>
                <a:srgbClr val="5C5C5C"/>
              </a:solidFill>
              <a:ln>
                <a:solidFill>
                  <a:srgbClr val="5C5C5C"/>
                </a:solidFill>
              </a:ln>
            </c:spPr>
            <c:extLst>
              <c:ext xmlns:c16="http://schemas.microsoft.com/office/drawing/2014/chart" uri="{C3380CC4-5D6E-409C-BE32-E72D297353CC}">
                <c16:uniqueId val="{00000003-7E53-44FE-ACE9-308772B2085B}"/>
              </c:ext>
            </c:extLst>
          </c:dPt>
          <c:val>
            <c:numRef>
              <c:f>Sheet1!$A$1:$A$2</c:f>
              <c:numCache>
                <c:formatCode>0%</c:formatCode>
                <c:ptCount val="2"/>
                <c:pt idx="0">
                  <c:v>0.87</c:v>
                </c:pt>
                <c:pt idx="1">
                  <c:v>0.13</c:v>
                </c:pt>
              </c:numCache>
            </c:numRef>
          </c:val>
          <c:extLst>
            <c:ext xmlns:c16="http://schemas.microsoft.com/office/drawing/2014/chart" uri="{C3380CC4-5D6E-409C-BE32-E72D297353CC}">
              <c16:uniqueId val="{00000004-7E53-44FE-ACE9-308772B2085B}"/>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42543021032504902"/>
          <c:y val="1.8018018018018001E-2"/>
          <c:w val="0.54588910133843305"/>
          <c:h val="0.86336336336336095"/>
        </c:manualLayout>
      </c:layout>
      <c:barChart>
        <c:barDir val="bar"/>
        <c:grouping val="clustered"/>
        <c:varyColors val="0"/>
        <c:ser>
          <c:idx val="0"/>
          <c:order val="0"/>
          <c:tx>
            <c:strRef>
              <c:f>Sheet1!$A$2</c:f>
              <c:strCache>
                <c:ptCount val="1"/>
                <c:pt idx="0">
                  <c:v>East</c:v>
                </c:pt>
              </c:strCache>
            </c:strRef>
          </c:tx>
          <c:spPr>
            <a:solidFill>
              <a:srgbClr val="F77F00"/>
            </a:solidFill>
          </c:spPr>
          <c:invertIfNegative val="0"/>
          <c:dLbls>
            <c:numFmt formatCode="General"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Unclear expectations</c:v>
                </c:pt>
                <c:pt idx="1">
                  <c:v>Misaligned interest over time</c:v>
                </c:pt>
                <c:pt idx="2">
                  <c:v>Poor governance</c:v>
                </c:pt>
                <c:pt idx="3">
                  <c:v>Poor communication</c:v>
                </c:pt>
                <c:pt idx="4">
                  <c:v>Not mutually beneficial</c:v>
                </c:pt>
                <c:pt idx="5">
                  <c:v>Poor performance</c:v>
                </c:pt>
                <c:pt idx="6">
                  <c:v>Poor cultural fit</c:v>
                </c:pt>
                <c:pt idx="7">
                  <c:v>Companies multi-service provider environment</c:v>
                </c:pt>
              </c:strCache>
            </c:strRef>
          </c:cat>
          <c:val>
            <c:numRef>
              <c:f>Sheet1!$B$2:$I$2</c:f>
              <c:numCache>
                <c:formatCode>General</c:formatCode>
                <c:ptCount val="8"/>
                <c:pt idx="0">
                  <c:v>23</c:v>
                </c:pt>
                <c:pt idx="1">
                  <c:v>15</c:v>
                </c:pt>
                <c:pt idx="2">
                  <c:v>13</c:v>
                </c:pt>
                <c:pt idx="3">
                  <c:v>11</c:v>
                </c:pt>
                <c:pt idx="4">
                  <c:v>11</c:v>
                </c:pt>
                <c:pt idx="5">
                  <c:v>8</c:v>
                </c:pt>
                <c:pt idx="6">
                  <c:v>5</c:v>
                </c:pt>
                <c:pt idx="7">
                  <c:v>3</c:v>
                </c:pt>
              </c:numCache>
            </c:numRef>
          </c:val>
          <c:extLst>
            <c:ext xmlns:c16="http://schemas.microsoft.com/office/drawing/2014/chart" uri="{C3380CC4-5D6E-409C-BE32-E72D297353CC}">
              <c16:uniqueId val="{00000000-48F3-406B-86E2-9066CA1FCF0C}"/>
            </c:ext>
          </c:extLst>
        </c:ser>
        <c:dLbls>
          <c:showLegendKey val="0"/>
          <c:showVal val="0"/>
          <c:showCatName val="0"/>
          <c:showSerName val="0"/>
          <c:showPercent val="0"/>
          <c:showBubbleSize val="0"/>
        </c:dLbls>
        <c:gapWidth val="70"/>
        <c:overlap val="-10"/>
        <c:axId val="328427960"/>
        <c:axId val="328428352"/>
      </c:barChart>
      <c:catAx>
        <c:axId val="328427960"/>
        <c:scaling>
          <c:orientation val="minMax"/>
        </c:scaling>
        <c:delete val="0"/>
        <c:axPos val="l"/>
        <c:numFmt formatCode="General" sourceLinked="1"/>
        <c:majorTickMark val="out"/>
        <c:minorTickMark val="none"/>
        <c:tickLblPos val="nextTo"/>
        <c:txPr>
          <a:bodyPr rot="0" vert="horz"/>
          <a:lstStyle/>
          <a:p>
            <a:pPr>
              <a:defRPr sz="2400"/>
            </a:pPr>
            <a:endParaRPr lang="en-US"/>
          </a:p>
        </c:txPr>
        <c:crossAx val="328428352"/>
        <c:crosses val="autoZero"/>
        <c:auto val="1"/>
        <c:lblAlgn val="ctr"/>
        <c:lblOffset val="100"/>
        <c:tickLblSkip val="1"/>
        <c:tickMarkSkip val="1"/>
        <c:noMultiLvlLbl val="0"/>
      </c:catAx>
      <c:valAx>
        <c:axId val="328428352"/>
        <c:scaling>
          <c:orientation val="minMax"/>
        </c:scaling>
        <c:delete val="0"/>
        <c:axPos val="b"/>
        <c:majorGridlines/>
        <c:numFmt formatCode="General" sourceLinked="1"/>
        <c:majorTickMark val="out"/>
        <c:minorTickMark val="none"/>
        <c:tickLblPos val="nextTo"/>
        <c:txPr>
          <a:bodyPr rot="0" vert="horz"/>
          <a:lstStyle/>
          <a:p>
            <a:pPr>
              <a:defRPr/>
            </a:pPr>
            <a:endParaRPr lang="en-US"/>
          </a:p>
        </c:txPr>
        <c:crossAx val="32842796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0.53401</cdr:x>
      <cdr:y>0</cdr:y>
    </cdr:from>
    <cdr:to>
      <cdr:x>1</cdr:x>
      <cdr:y>0.27392</cdr:y>
    </cdr:to>
    <cdr:sp macro="" textlink="">
      <cdr:nvSpPr>
        <cdr:cNvPr id="2" name="TextBox 1"/>
        <cdr:cNvSpPr txBox="1"/>
      </cdr:nvSpPr>
      <cdr:spPr>
        <a:xfrm xmlns:a="http://schemas.openxmlformats.org/drawingml/2006/main">
          <a:off x="5712542" y="0"/>
          <a:ext cx="4984955" cy="1391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a:solidFill>
                <a:schemeClr val="accent4"/>
              </a:solidFill>
            </a:rPr>
            <a:t>Vested Agreements Address The Top Five Reasons For Contract Failure</a:t>
          </a:r>
        </a:p>
      </cdr:txBody>
    </cdr:sp>
  </cdr:relSizeAnchor>
  <cdr:relSizeAnchor xmlns:cdr="http://schemas.openxmlformats.org/drawingml/2006/chartDrawing">
    <cdr:from>
      <cdr:x>0.7586</cdr:x>
      <cdr:y>0.15954</cdr:y>
    </cdr:from>
    <cdr:to>
      <cdr:x>0.83088</cdr:x>
      <cdr:y>0.3424</cdr:y>
    </cdr:to>
    <cdr:sp macro="" textlink="">
      <cdr:nvSpPr>
        <cdr:cNvPr id="4" name="Straight Arrow Connector 3"/>
        <cdr:cNvSpPr/>
      </cdr:nvSpPr>
      <cdr:spPr bwMode="auto">
        <a:xfrm xmlns:a="http://schemas.openxmlformats.org/drawingml/2006/main" rot="10800000" flipV="1">
          <a:off x="8115120" y="810444"/>
          <a:ext cx="773240" cy="928948"/>
        </a:xfrm>
        <a:prstGeom xmlns:a="http://schemas.openxmlformats.org/drawingml/2006/main" prst="straightConnector1">
          <a:avLst/>
        </a:prstGeom>
        <a:ln xmlns:a="http://schemas.openxmlformats.org/drawingml/2006/main" w="28575" cap="rnd">
          <a:solidFill>
            <a:schemeClr val="accent4"/>
          </a:solidFill>
          <a:headEnd type="none" w="med" len="med"/>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txBody>
        <a:bodyPr xmlns:a="http://schemas.openxmlformats.org/drawingml/2006/main" vertOverflow="clip"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4C21DA-0FB4-B847-8E09-79225CF0D9B9}" type="datetime1">
              <a:rPr lang="en-US" smtClean="0">
                <a:latin typeface="Arial"/>
              </a:rPr>
              <a:pPr/>
              <a:t>1/22/19</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8FF2CF-F427-AA46-B41A-10052D130CA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841831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B2C62362-37CF-7F4E-B5CC-370990DAF466}" type="datetime1">
              <a:rPr lang="en-US" smtClean="0"/>
              <a:pPr/>
              <a:t>1/22/19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5D8DEC4A-E348-414F-A419-B1C417F650C6}" type="slidenum">
              <a:rPr lang="en-US" smtClean="0"/>
              <a:pPr/>
              <a:t>‹#›</a:t>
            </a:fld>
            <a:endParaRPr lang="en-US" dirty="0"/>
          </a:p>
        </p:txBody>
      </p:sp>
    </p:spTree>
    <p:extLst>
      <p:ext uri="{BB962C8B-B14F-4D97-AF65-F5344CB8AC3E}">
        <p14:creationId xmlns:p14="http://schemas.microsoft.com/office/powerpoint/2010/main" val="4313488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8DEC4A-E348-414F-A419-B1C417F650C6}" type="slidenum">
              <a:rPr lang="en-US" smtClean="0"/>
              <a:pPr/>
              <a:t>1</a:t>
            </a:fld>
            <a:endParaRPr lang="en-US"/>
          </a:p>
        </p:txBody>
      </p:sp>
    </p:spTree>
    <p:extLst>
      <p:ext uri="{BB962C8B-B14F-4D97-AF65-F5344CB8AC3E}">
        <p14:creationId xmlns:p14="http://schemas.microsoft.com/office/powerpoint/2010/main" val="1442899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919069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D8DEC4A-E348-414F-A419-B1C417F650C6}" type="slidenum">
              <a:rPr lang="en-US" smtClean="0"/>
              <a:pPr/>
              <a:t>14</a:t>
            </a:fld>
            <a:endParaRPr lang="en-US" dirty="0"/>
          </a:p>
        </p:txBody>
      </p:sp>
    </p:spTree>
    <p:extLst>
      <p:ext uri="{BB962C8B-B14F-4D97-AF65-F5344CB8AC3E}">
        <p14:creationId xmlns:p14="http://schemas.microsoft.com/office/powerpoint/2010/main" val="395374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dirty="0"/>
              <a:t>11% in the other category</a:t>
            </a:r>
          </a:p>
        </p:txBody>
      </p:sp>
    </p:spTree>
    <p:extLst>
      <p:ext uri="{BB962C8B-B14F-4D97-AF65-F5344CB8AC3E}">
        <p14:creationId xmlns:p14="http://schemas.microsoft.com/office/powerpoint/2010/main" val="23174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614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a:p>
        </p:txBody>
      </p:sp>
      <p:sp>
        <p:nvSpPr>
          <p:cNvPr id="15364" name="Slide Number Placeholder 3"/>
          <p:cNvSpPr>
            <a:spLocks noGrp="1"/>
          </p:cNvSpPr>
          <p:nvPr>
            <p:ph type="sldNum" sz="quarter" idx="5"/>
          </p:nvPr>
        </p:nvSpPr>
        <p:spPr bwMode="auto">
          <a:xfrm>
            <a:off x="4058668" y="8977806"/>
            <a:ext cx="3105891" cy="471921"/>
          </a:xfrm>
          <a:prstGeom prst="rect">
            <a:avLst/>
          </a:prstGeom>
          <a:noFill/>
          <a:ln>
            <a:miter lim="800000"/>
            <a:headEnd/>
            <a:tailEnd/>
          </a:ln>
        </p:spPr>
        <p:txBody>
          <a:bodyPr lIns="93382" tIns="46691" rIns="93382" bIns="46691"/>
          <a:lstStyle/>
          <a:p>
            <a:fld id="{18820C9E-932F-2F4B-AA52-F94297878D78}" type="slidenum">
              <a:rPr lang="en-US">
                <a:latin typeface="Arial" charset="0"/>
              </a:rPr>
              <a:pPr/>
              <a:t>17</a:t>
            </a:fld>
            <a:endParaRPr lang="en-US">
              <a:latin typeface="Arial" charset="0"/>
            </a:endParaRPr>
          </a:p>
        </p:txBody>
      </p:sp>
    </p:spTree>
    <p:extLst>
      <p:ext uri="{BB962C8B-B14F-4D97-AF65-F5344CB8AC3E}">
        <p14:creationId xmlns:p14="http://schemas.microsoft.com/office/powerpoint/2010/main" val="791804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628319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9421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341342" y="4343713"/>
            <a:ext cx="6228311" cy="4113862"/>
          </a:xfrm>
          <a:noFill/>
          <a:ln/>
        </p:spPr>
        <p:txBody>
          <a:bodyPr/>
          <a:lstStyle/>
          <a:p>
            <a:endParaRPr lang="en-US" sz="900" dirty="0"/>
          </a:p>
        </p:txBody>
      </p:sp>
      <p:sp>
        <p:nvSpPr>
          <p:cNvPr id="47108" name="Slide Number Placeholder 3"/>
          <p:cNvSpPr>
            <a:spLocks noGrp="1"/>
          </p:cNvSpPr>
          <p:nvPr>
            <p:ph type="sldNum" sz="quarter" idx="5"/>
          </p:nvPr>
        </p:nvSpPr>
        <p:spPr bwMode="auto">
          <a:xfrm>
            <a:off x="3884122" y="8685862"/>
            <a:ext cx="2972320" cy="456575"/>
          </a:xfrm>
          <a:prstGeom prst="rect">
            <a:avLst/>
          </a:prstGeom>
          <a:noFill/>
          <a:ln>
            <a:miter lim="800000"/>
            <a:headEnd/>
            <a:tailEnd/>
          </a:ln>
        </p:spPr>
        <p:txBody>
          <a:bodyPr lIns="89934" tIns="44968" rIns="89934" bIns="44968"/>
          <a:lstStyle/>
          <a:p>
            <a:fld id="{D019FCB7-AFF6-5F48-A15F-67FBD01C813E}" type="slidenum">
              <a:rPr lang="en-US"/>
              <a:pPr/>
              <a:t>5</a:t>
            </a:fld>
            <a:endParaRPr lang="en-US"/>
          </a:p>
        </p:txBody>
      </p:sp>
    </p:spTree>
    <p:extLst>
      <p:ext uri="{BB962C8B-B14F-4D97-AF65-F5344CB8AC3E}">
        <p14:creationId xmlns:p14="http://schemas.microsoft.com/office/powerpoint/2010/main" val="99938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8DEC4A-E348-414F-A419-B1C417F650C6}"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9208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283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a:p>
        </p:txBody>
      </p:sp>
      <p:sp>
        <p:nvSpPr>
          <p:cNvPr id="34820" name="Slide Number Placeholder 3"/>
          <p:cNvSpPr>
            <a:spLocks noGrp="1"/>
          </p:cNvSpPr>
          <p:nvPr>
            <p:ph type="sldNum" sz="quarter" idx="5"/>
          </p:nvPr>
        </p:nvSpPr>
        <p:spPr bwMode="auto">
          <a:xfrm>
            <a:off x="3884122" y="8685863"/>
            <a:ext cx="2972320" cy="456575"/>
          </a:xfrm>
          <a:prstGeom prst="rect">
            <a:avLst/>
          </a:prstGeom>
          <a:noFill/>
          <a:ln>
            <a:miter lim="800000"/>
            <a:headEnd/>
            <a:tailEnd/>
          </a:ln>
        </p:spPr>
        <p:txBody>
          <a:bodyPr lIns="89937" tIns="44968" rIns="89937" bIns="44968"/>
          <a:lstStyle/>
          <a:p>
            <a:fld id="{FCE8B512-CB42-5949-B793-5EF67195A880}" type="slidenum">
              <a:rPr lang="en-US"/>
              <a:pPr/>
              <a:t>8</a:t>
            </a:fld>
            <a:endParaRPr lang="en-US"/>
          </a:p>
        </p:txBody>
      </p:sp>
    </p:spTree>
    <p:extLst>
      <p:ext uri="{BB962C8B-B14F-4D97-AF65-F5344CB8AC3E}">
        <p14:creationId xmlns:p14="http://schemas.microsoft.com/office/powerpoint/2010/main" val="162894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22531" name="Slide Number Placeholder 3"/>
          <p:cNvSpPr>
            <a:spLocks noGrp="1"/>
          </p:cNvSpPr>
          <p:nvPr>
            <p:ph type="sldNum" sz="quarter" idx="5"/>
          </p:nvPr>
        </p:nvSpPr>
        <p:spPr bwMode="auto">
          <a:xfrm>
            <a:off x="3884123" y="8685863"/>
            <a:ext cx="2972320" cy="4565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5067" tIns="42534" rIns="85067" bIns="42534"/>
          <a:lstStyle>
            <a:lvl1pPr eaLnBrk="0" hangingPunct="0">
              <a:defRPr sz="2300">
                <a:solidFill>
                  <a:schemeClr val="tx1"/>
                </a:solidFill>
                <a:latin typeface="Tahoma" charset="0"/>
                <a:ea typeface="ＭＳ Ｐゴシック" charset="0"/>
                <a:cs typeface="ＭＳ Ｐゴシック" charset="0"/>
              </a:defRPr>
            </a:lvl1pPr>
            <a:lvl2pPr marL="730706" indent="-281040" eaLnBrk="0" hangingPunct="0">
              <a:defRPr sz="2300">
                <a:solidFill>
                  <a:schemeClr val="tx1"/>
                </a:solidFill>
                <a:latin typeface="Tahoma" charset="0"/>
                <a:ea typeface="ＭＳ Ｐゴシック" charset="0"/>
              </a:defRPr>
            </a:lvl2pPr>
            <a:lvl3pPr marL="1124163" indent="-224832" eaLnBrk="0" hangingPunct="0">
              <a:defRPr sz="2300">
                <a:solidFill>
                  <a:schemeClr val="tx1"/>
                </a:solidFill>
                <a:latin typeface="Tahoma" charset="0"/>
                <a:ea typeface="ＭＳ Ｐゴシック" charset="0"/>
              </a:defRPr>
            </a:lvl3pPr>
            <a:lvl4pPr marL="1573828" indent="-224832" eaLnBrk="0" hangingPunct="0">
              <a:defRPr sz="2300">
                <a:solidFill>
                  <a:schemeClr val="tx1"/>
                </a:solidFill>
                <a:latin typeface="Tahoma" charset="0"/>
                <a:ea typeface="ＭＳ Ｐゴシック" charset="0"/>
              </a:defRPr>
            </a:lvl4pPr>
            <a:lvl5pPr marL="2023494" indent="-224832" eaLnBrk="0" hangingPunct="0">
              <a:defRPr sz="2300">
                <a:solidFill>
                  <a:schemeClr val="tx1"/>
                </a:solidFill>
                <a:latin typeface="Tahoma" charset="0"/>
                <a:ea typeface="ＭＳ Ｐゴシック" charset="0"/>
              </a:defRPr>
            </a:lvl5pPr>
            <a:lvl6pPr marL="2473158" indent="-224832" eaLnBrk="0" fontAlgn="base" hangingPunct="0">
              <a:spcBef>
                <a:spcPct val="0"/>
              </a:spcBef>
              <a:spcAft>
                <a:spcPct val="0"/>
              </a:spcAft>
              <a:defRPr sz="2300">
                <a:solidFill>
                  <a:schemeClr val="tx1"/>
                </a:solidFill>
                <a:latin typeface="Tahoma" charset="0"/>
                <a:ea typeface="ＭＳ Ｐゴシック" charset="0"/>
              </a:defRPr>
            </a:lvl6pPr>
            <a:lvl7pPr marL="2922824" indent="-224832" eaLnBrk="0" fontAlgn="base" hangingPunct="0">
              <a:spcBef>
                <a:spcPct val="0"/>
              </a:spcBef>
              <a:spcAft>
                <a:spcPct val="0"/>
              </a:spcAft>
              <a:defRPr sz="2300">
                <a:solidFill>
                  <a:schemeClr val="tx1"/>
                </a:solidFill>
                <a:latin typeface="Tahoma" charset="0"/>
                <a:ea typeface="ＭＳ Ｐゴシック" charset="0"/>
              </a:defRPr>
            </a:lvl7pPr>
            <a:lvl8pPr marL="3372489" indent="-224832" eaLnBrk="0" fontAlgn="base" hangingPunct="0">
              <a:spcBef>
                <a:spcPct val="0"/>
              </a:spcBef>
              <a:spcAft>
                <a:spcPct val="0"/>
              </a:spcAft>
              <a:defRPr sz="2300">
                <a:solidFill>
                  <a:schemeClr val="tx1"/>
                </a:solidFill>
                <a:latin typeface="Tahoma" charset="0"/>
                <a:ea typeface="ＭＳ Ｐゴシック" charset="0"/>
              </a:defRPr>
            </a:lvl8pPr>
            <a:lvl9pPr marL="3822154" indent="-224832" eaLnBrk="0" fontAlgn="base" hangingPunct="0">
              <a:spcBef>
                <a:spcPct val="0"/>
              </a:spcBef>
              <a:spcAft>
                <a:spcPct val="0"/>
              </a:spcAft>
              <a:defRPr sz="2300">
                <a:solidFill>
                  <a:schemeClr val="tx1"/>
                </a:solidFill>
                <a:latin typeface="Tahoma" charset="0"/>
                <a:ea typeface="ＭＳ Ｐゴシック" charset="0"/>
              </a:defRPr>
            </a:lvl9pPr>
          </a:lstStyle>
          <a:p>
            <a:pPr eaLnBrk="1" hangingPunct="1"/>
            <a:fld id="{8FB483A2-B699-A541-8AF8-BB4056A0F62B}" type="slidenum">
              <a:rPr lang="en-US" sz="1000"/>
              <a:pPr eaLnBrk="1" hangingPunct="1"/>
              <a:t>9</a:t>
            </a:fld>
            <a:endParaRPr lang="en-US" sz="1000"/>
          </a:p>
        </p:txBody>
      </p:sp>
    </p:spTree>
    <p:extLst>
      <p:ext uri="{BB962C8B-B14F-4D97-AF65-F5344CB8AC3E}">
        <p14:creationId xmlns:p14="http://schemas.microsoft.com/office/powerpoint/2010/main" val="23439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a:p>
        </p:txBody>
      </p:sp>
      <p:sp>
        <p:nvSpPr>
          <p:cNvPr id="43012" name="Slide Number Placeholder 3"/>
          <p:cNvSpPr>
            <a:spLocks noGrp="1"/>
          </p:cNvSpPr>
          <p:nvPr>
            <p:ph type="sldNum" sz="quarter" idx="5"/>
          </p:nvPr>
        </p:nvSpPr>
        <p:spPr bwMode="auto">
          <a:xfrm>
            <a:off x="3884122" y="8685862"/>
            <a:ext cx="2972320" cy="456575"/>
          </a:xfrm>
          <a:prstGeom prst="rect">
            <a:avLst/>
          </a:prstGeom>
          <a:noFill/>
          <a:ln>
            <a:miter lim="800000"/>
            <a:headEnd/>
            <a:tailEnd/>
          </a:ln>
        </p:spPr>
        <p:txBody>
          <a:bodyPr lIns="89934" tIns="44968" rIns="89934" bIns="44968"/>
          <a:lstStyle/>
          <a:p>
            <a:fld id="{10E825E9-2B31-E546-9D40-4F88D2EFF467}" type="slidenum">
              <a:rPr lang="en-US"/>
              <a:pPr/>
              <a:t>10</a:t>
            </a:fld>
            <a:endParaRPr lang="en-US"/>
          </a:p>
        </p:txBody>
      </p:sp>
    </p:spTree>
    <p:extLst>
      <p:ext uri="{BB962C8B-B14F-4D97-AF65-F5344CB8AC3E}">
        <p14:creationId xmlns:p14="http://schemas.microsoft.com/office/powerpoint/2010/main" val="1498742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341342" y="4343713"/>
            <a:ext cx="6228311" cy="4113862"/>
          </a:xfrm>
          <a:noFill/>
          <a:ln/>
        </p:spPr>
        <p:txBody>
          <a:bodyPr/>
          <a:lstStyle/>
          <a:p>
            <a:endParaRPr lang="en-US" sz="900" dirty="0"/>
          </a:p>
        </p:txBody>
      </p:sp>
      <p:sp>
        <p:nvSpPr>
          <p:cNvPr id="47108" name="Slide Number Placeholder 3"/>
          <p:cNvSpPr>
            <a:spLocks noGrp="1"/>
          </p:cNvSpPr>
          <p:nvPr>
            <p:ph type="sldNum" sz="quarter" idx="5"/>
          </p:nvPr>
        </p:nvSpPr>
        <p:spPr bwMode="auto">
          <a:xfrm>
            <a:off x="3884122" y="8685862"/>
            <a:ext cx="2972320" cy="456575"/>
          </a:xfrm>
          <a:prstGeom prst="rect">
            <a:avLst/>
          </a:prstGeom>
          <a:noFill/>
          <a:ln>
            <a:miter lim="800000"/>
            <a:headEnd/>
            <a:tailEnd/>
          </a:ln>
        </p:spPr>
        <p:txBody>
          <a:bodyPr lIns="89934" tIns="44968" rIns="89934" bIns="44968"/>
          <a:lstStyle/>
          <a:p>
            <a:fld id="{D019FCB7-AFF6-5F48-A15F-67FBD01C813E}" type="slidenum">
              <a:rPr lang="en-US"/>
              <a:pPr/>
              <a:t>11</a:t>
            </a:fld>
            <a:endParaRPr lang="en-US"/>
          </a:p>
        </p:txBody>
      </p:sp>
    </p:spTree>
    <p:extLst>
      <p:ext uri="{BB962C8B-B14F-4D97-AF65-F5344CB8AC3E}">
        <p14:creationId xmlns:p14="http://schemas.microsoft.com/office/powerpoint/2010/main" val="421665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marL="153024" indent="-153024">
              <a:buFontTx/>
              <a:buChar char="•"/>
            </a:pPr>
            <a:r>
              <a:rPr lang="en-US" dirty="0"/>
              <a:t>Often have a small army of people referred to as “program managers” to micromanage the provider</a:t>
            </a:r>
          </a:p>
          <a:p>
            <a:pPr marL="153024" indent="-153024">
              <a:buFontTx/>
              <a:buChar char="•"/>
            </a:pPr>
            <a:r>
              <a:rPr lang="en-US" dirty="0"/>
              <a:t>An effective VO outsources to service providers that are real experts in those processes</a:t>
            </a:r>
          </a:p>
          <a:p>
            <a:pPr marL="153024" indent="-153024">
              <a:buFontTx/>
              <a:buChar char="•"/>
            </a:pPr>
            <a:r>
              <a:rPr lang="en-US" dirty="0"/>
              <a:t>Definitions:</a:t>
            </a:r>
          </a:p>
          <a:p>
            <a:pPr marL="365383" lvl="2" indent="-153024"/>
            <a:r>
              <a:rPr lang="en-US" dirty="0"/>
              <a:t>Insight: Power of acute observation and deduction; penetration, discernment, perception</a:t>
            </a:r>
          </a:p>
          <a:p>
            <a:pPr marL="365383" lvl="2" indent="-153024"/>
            <a:r>
              <a:rPr lang="en-US" dirty="0"/>
              <a:t>Oversight: Watchful care; superintendence; general supervision</a:t>
            </a:r>
          </a:p>
          <a:p>
            <a:pPr marL="153024" indent="-153024">
              <a:buFontTx/>
              <a:buChar char="•"/>
            </a:pPr>
            <a:r>
              <a:rPr lang="en-US" dirty="0"/>
              <a:t>A properly structured governance structure should establish good insight – not provide layers of supervisory oversight</a:t>
            </a:r>
          </a:p>
          <a:p>
            <a:pPr marL="153024" indent="-153024">
              <a:buFontTx/>
              <a:buChar char="•"/>
            </a:pPr>
            <a:endParaRPr lang="en-US" dirty="0"/>
          </a:p>
          <a:p>
            <a:pPr marL="153024" indent="-153024">
              <a:buFontTx/>
              <a:buChar char="•"/>
            </a:pPr>
            <a:r>
              <a:rPr lang="en-US" dirty="0"/>
              <a:t>If you make a mistake that costs your partner money, perhaps you should pay for it…..</a:t>
            </a:r>
          </a:p>
        </p:txBody>
      </p:sp>
      <p:sp>
        <p:nvSpPr>
          <p:cNvPr id="49156" name="Slide Number Placeholder 3"/>
          <p:cNvSpPr>
            <a:spLocks noGrp="1"/>
          </p:cNvSpPr>
          <p:nvPr>
            <p:ph type="sldNum" sz="quarter" idx="5"/>
          </p:nvPr>
        </p:nvSpPr>
        <p:spPr bwMode="auto">
          <a:xfrm>
            <a:off x="3884122" y="8685862"/>
            <a:ext cx="2972320" cy="456575"/>
          </a:xfrm>
          <a:prstGeom prst="rect">
            <a:avLst/>
          </a:prstGeom>
          <a:noFill/>
          <a:ln>
            <a:miter lim="800000"/>
            <a:headEnd/>
            <a:tailEnd/>
          </a:ln>
        </p:spPr>
        <p:txBody>
          <a:bodyPr lIns="89925" tIns="44962" rIns="89925" bIns="44962"/>
          <a:lstStyle/>
          <a:p>
            <a:fld id="{D2F92041-E633-6648-937B-75FCE4559B85}" type="slidenum">
              <a:rPr lang="en-US"/>
              <a:pPr/>
              <a:t>12</a:t>
            </a:fld>
            <a:endParaRPr lang="en-US"/>
          </a:p>
        </p:txBody>
      </p:sp>
    </p:spTree>
    <p:extLst>
      <p:ext uri="{BB962C8B-B14F-4D97-AF65-F5344CB8AC3E}">
        <p14:creationId xmlns:p14="http://schemas.microsoft.com/office/powerpoint/2010/main" val="710236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vestedway.com/" TargetMode="External"/><Relationship Id="rId2" Type="http://schemas.openxmlformats.org/officeDocument/2006/relationships/hyperlink" Target="http://www.vestedway.com/termsofuse" TargetMode="External"/><Relationship Id="rId1" Type="http://schemas.openxmlformats.org/officeDocument/2006/relationships/slideMaster" Target="../slideMasters/slideMaster1.xml"/><Relationship Id="rId6" Type="http://schemas.openxmlformats.org/officeDocument/2006/relationships/hyperlink" Target="mailto:vitasek@utk.edu" TargetMode="External"/><Relationship Id="rId5" Type="http://schemas.openxmlformats.org/officeDocument/2006/relationships/hyperlink" Target="mailto:kvitasek@utk.edu" TargetMode="External"/><Relationship Id="rId4" Type="http://schemas.openxmlformats.org/officeDocument/2006/relationships/hyperlink" Target="mailto:Info@Vestedway.com" TargetMode="Externa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2F1C6D-C1CA-4C2D-A0BB-7604CB91A0A7}"/>
              </a:ext>
            </a:extLst>
          </p:cNvPr>
          <p:cNvSpPr/>
          <p:nvPr userDrawn="1"/>
        </p:nvSpPr>
        <p:spPr>
          <a:xfrm>
            <a:off x="0" y="0"/>
            <a:ext cx="12191999" cy="5568950"/>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pic>
        <p:nvPicPr>
          <p:cNvPr id="9" name="Picture 8" descr="Haslam-logo-large.png">
            <a:extLst>
              <a:ext uri="{FF2B5EF4-FFF2-40B4-BE49-F238E27FC236}">
                <a16:creationId xmlns:a16="http://schemas.microsoft.com/office/drawing/2014/main" id="{0B62282E-7C0E-4536-9FE2-F8258E88C2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7372" y="5944519"/>
            <a:ext cx="2949628" cy="774125"/>
          </a:xfrm>
          <a:prstGeom prst="rect">
            <a:avLst/>
          </a:prstGeom>
        </p:spPr>
      </p:pic>
      <p:sp>
        <p:nvSpPr>
          <p:cNvPr id="10" name="TextBox 9">
            <a:extLst>
              <a:ext uri="{FF2B5EF4-FFF2-40B4-BE49-F238E27FC236}">
                <a16:creationId xmlns:a16="http://schemas.microsoft.com/office/drawing/2014/main" id="{00D2CD6D-E371-4091-B0AF-84B450A743AB}"/>
              </a:ext>
            </a:extLst>
          </p:cNvPr>
          <p:cNvSpPr txBox="1"/>
          <p:nvPr userDrawn="1"/>
        </p:nvSpPr>
        <p:spPr>
          <a:xfrm>
            <a:off x="8607372" y="5662992"/>
            <a:ext cx="3261540" cy="430887"/>
          </a:xfrm>
          <a:prstGeom prst="rect">
            <a:avLst/>
          </a:prstGeom>
          <a:noFill/>
        </p:spPr>
        <p:txBody>
          <a:bodyPr wrap="square" rtlCol="0">
            <a:spAutoFit/>
          </a:bodyPr>
          <a:lstStyle/>
          <a:p>
            <a:r>
              <a:rPr lang="en-US" sz="2200" b="0" i="1" dirty="0">
                <a:latin typeface="Calibri"/>
                <a:cs typeface="Calibri"/>
              </a:rPr>
              <a:t>Based on research with…</a:t>
            </a:r>
          </a:p>
        </p:txBody>
      </p:sp>
      <p:pic>
        <p:nvPicPr>
          <p:cNvPr id="12" name="Picture 11">
            <a:extLst>
              <a:ext uri="{FF2B5EF4-FFF2-40B4-BE49-F238E27FC236}">
                <a16:creationId xmlns:a16="http://schemas.microsoft.com/office/drawing/2014/main" id="{D1896BAF-93EF-461E-B4AE-6184E33F6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097" y="390604"/>
            <a:ext cx="10515404" cy="4645318"/>
          </a:xfrm>
          <a:prstGeom prst="rect">
            <a:avLst/>
          </a:prstGeom>
        </p:spPr>
      </p:pic>
      <p:sp>
        <p:nvSpPr>
          <p:cNvPr id="6" name="Title 1">
            <a:extLst>
              <a:ext uri="{FF2B5EF4-FFF2-40B4-BE49-F238E27FC236}">
                <a16:creationId xmlns:a16="http://schemas.microsoft.com/office/drawing/2014/main" id="{64F1265E-F237-40AE-B7FC-17A57E188859}"/>
              </a:ext>
            </a:extLst>
          </p:cNvPr>
          <p:cNvSpPr>
            <a:spLocks noGrp="1"/>
          </p:cNvSpPr>
          <p:nvPr>
            <p:ph type="ctrTitle"/>
          </p:nvPr>
        </p:nvSpPr>
        <p:spPr>
          <a:xfrm>
            <a:off x="1030457" y="3692770"/>
            <a:ext cx="7747783" cy="781538"/>
          </a:xfrm>
          <a:prstGeom prst="rect">
            <a:avLst/>
          </a:prstGeom>
        </p:spPr>
        <p:txBody>
          <a:bodyPr anchor="ctr">
            <a:normAutofit/>
          </a:bodyPr>
          <a:lstStyle>
            <a:lvl1pPr algn="l">
              <a:defRPr sz="4000">
                <a:solidFill>
                  <a:schemeClr val="bg1"/>
                </a:solidFil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10FBF8-B6BC-4896-AE43-30CF737DE22E}"/>
              </a:ext>
            </a:extLst>
          </p:cNvPr>
          <p:cNvSpPr>
            <a:spLocks noGrp="1"/>
          </p:cNvSpPr>
          <p:nvPr>
            <p:ph type="subTitle" idx="1"/>
          </p:nvPr>
        </p:nvSpPr>
        <p:spPr>
          <a:xfrm>
            <a:off x="1030458" y="4489881"/>
            <a:ext cx="7747782" cy="472889"/>
          </a:xfrm>
          <a:prstGeom prst="rect">
            <a:avLst/>
          </a:prstGeom>
        </p:spPr>
        <p:txBody>
          <a:bodyPr anchor="ctr">
            <a:normAutofit/>
          </a:bodyPr>
          <a:lstStyle>
            <a:lvl1pPr marL="0" indent="0" algn="l">
              <a:buNone/>
              <a:defRPr sz="2400"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Stag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3846"/>
            <a:ext cx="2303813" cy="1237016"/>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3116613" y="1055620"/>
            <a:ext cx="8465785" cy="1215243"/>
          </a:xfrm>
          <a:prstGeom prst="rect">
            <a:avLst/>
          </a:prstGeom>
        </p:spPr>
        <p:txBody>
          <a:bodyPr>
            <a:normAutofit/>
          </a:bodyPr>
          <a:lstStyle>
            <a:lvl1pPr>
              <a:defRPr sz="2000"/>
            </a:lvl1pPr>
          </a:lstStyle>
          <a:p>
            <a:pPr lvl="0"/>
            <a:r>
              <a:rPr lang="en-US"/>
              <a:t>Edit Master text styles</a:t>
            </a:r>
          </a:p>
        </p:txBody>
      </p:sp>
      <p:sp>
        <p:nvSpPr>
          <p:cNvPr id="7" name="Content Placeholder 2"/>
          <p:cNvSpPr>
            <a:spLocks noGrp="1"/>
          </p:cNvSpPr>
          <p:nvPr>
            <p:ph idx="12"/>
          </p:nvPr>
        </p:nvSpPr>
        <p:spPr>
          <a:xfrm>
            <a:off x="609600" y="3663540"/>
            <a:ext cx="2303813" cy="122909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8" name="Content Placeholder 2"/>
          <p:cNvSpPr>
            <a:spLocks noGrp="1"/>
          </p:cNvSpPr>
          <p:nvPr>
            <p:ph idx="13"/>
          </p:nvPr>
        </p:nvSpPr>
        <p:spPr>
          <a:xfrm>
            <a:off x="3116613" y="3663540"/>
            <a:ext cx="8465785" cy="1229095"/>
          </a:xfrm>
          <a:prstGeom prst="rect">
            <a:avLst/>
          </a:prstGeom>
        </p:spPr>
        <p:txBody>
          <a:bodyPr>
            <a:normAutofit/>
          </a:bodyPr>
          <a:lstStyle>
            <a:lvl1pPr>
              <a:defRPr sz="2000"/>
            </a:lvl1pPr>
          </a:lstStyle>
          <a:p>
            <a:pPr lvl="0"/>
            <a:r>
              <a:rPr lang="en-US"/>
              <a:t>Edit Master text styles</a:t>
            </a:r>
          </a:p>
        </p:txBody>
      </p:sp>
      <p:sp>
        <p:nvSpPr>
          <p:cNvPr id="9" name="Content Placeholder 2"/>
          <p:cNvSpPr>
            <a:spLocks noGrp="1"/>
          </p:cNvSpPr>
          <p:nvPr>
            <p:ph idx="14"/>
          </p:nvPr>
        </p:nvSpPr>
        <p:spPr>
          <a:xfrm>
            <a:off x="9245632" y="2369719"/>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10" name="Content Placeholder 2"/>
          <p:cNvSpPr>
            <a:spLocks noGrp="1"/>
          </p:cNvSpPr>
          <p:nvPr>
            <p:ph idx="15"/>
          </p:nvPr>
        </p:nvSpPr>
        <p:spPr>
          <a:xfrm>
            <a:off x="612238" y="2369718"/>
            <a:ext cx="8465785" cy="1207322"/>
          </a:xfrm>
          <a:prstGeom prst="rect">
            <a:avLst/>
          </a:prstGeom>
        </p:spPr>
        <p:txBody>
          <a:bodyPr>
            <a:normAutofit/>
          </a:bodyPr>
          <a:lstStyle>
            <a:lvl1pPr>
              <a:defRPr sz="2000"/>
            </a:lvl1pPr>
          </a:lstStyle>
          <a:p>
            <a:pPr lvl="0"/>
            <a:r>
              <a:rPr lang="en-US"/>
              <a:t>Edit Master text styles</a:t>
            </a:r>
          </a:p>
        </p:txBody>
      </p:sp>
      <p:sp>
        <p:nvSpPr>
          <p:cNvPr id="11" name="Content Placeholder 2"/>
          <p:cNvSpPr>
            <a:spLocks noGrp="1"/>
          </p:cNvSpPr>
          <p:nvPr>
            <p:ph idx="16"/>
          </p:nvPr>
        </p:nvSpPr>
        <p:spPr>
          <a:xfrm>
            <a:off x="9278587" y="4982128"/>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12" name="Content Placeholder 2"/>
          <p:cNvSpPr>
            <a:spLocks noGrp="1"/>
          </p:cNvSpPr>
          <p:nvPr>
            <p:ph idx="17"/>
          </p:nvPr>
        </p:nvSpPr>
        <p:spPr>
          <a:xfrm>
            <a:off x="645193" y="4982127"/>
            <a:ext cx="8465785" cy="1207322"/>
          </a:xfrm>
          <a:prstGeom prst="rect">
            <a:avLst/>
          </a:prstGeom>
        </p:spPr>
        <p:txBody>
          <a:bodyPr>
            <a:normAutofit/>
          </a:bodyPr>
          <a:lstStyle>
            <a:lvl1pPr>
              <a:defRPr sz="2000"/>
            </a:lvl1pPr>
          </a:lstStyle>
          <a:p>
            <a:pPr lvl="0"/>
            <a:r>
              <a:rPr lang="en-US"/>
              <a:t>Edit Master text styles</a:t>
            </a:r>
          </a:p>
        </p:txBody>
      </p:sp>
    </p:spTree>
    <p:extLst>
      <p:ext uri="{BB962C8B-B14F-4D97-AF65-F5344CB8AC3E}">
        <p14:creationId xmlns:p14="http://schemas.microsoft.com/office/powerpoint/2010/main" val="188770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 In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33846"/>
            <a:ext cx="2303813" cy="1237016"/>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3116613" y="1055620"/>
            <a:ext cx="8465785" cy="1215243"/>
          </a:xfrm>
          <a:prstGeom prst="rect">
            <a:avLst/>
          </a:prstGeom>
        </p:spPr>
        <p:txBody>
          <a:bodyPr>
            <a:normAutofit/>
          </a:bodyPr>
          <a:lstStyle>
            <a:lvl1pPr>
              <a:defRPr sz="2000"/>
            </a:lvl1pPr>
          </a:lstStyle>
          <a:p>
            <a:pPr lvl="0"/>
            <a:r>
              <a:rPr lang="en-US"/>
              <a:t>Edit Master text styles</a:t>
            </a:r>
          </a:p>
        </p:txBody>
      </p:sp>
      <p:sp>
        <p:nvSpPr>
          <p:cNvPr id="7" name="Content Placeholder 2"/>
          <p:cNvSpPr>
            <a:spLocks noGrp="1"/>
          </p:cNvSpPr>
          <p:nvPr>
            <p:ph idx="12"/>
          </p:nvPr>
        </p:nvSpPr>
        <p:spPr>
          <a:xfrm>
            <a:off x="609600" y="3663540"/>
            <a:ext cx="2303813" cy="122909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8" name="Content Placeholder 2"/>
          <p:cNvSpPr>
            <a:spLocks noGrp="1"/>
          </p:cNvSpPr>
          <p:nvPr>
            <p:ph idx="13"/>
          </p:nvPr>
        </p:nvSpPr>
        <p:spPr>
          <a:xfrm>
            <a:off x="3116613" y="3663540"/>
            <a:ext cx="8465785" cy="1229095"/>
          </a:xfrm>
          <a:prstGeom prst="rect">
            <a:avLst/>
          </a:prstGeom>
        </p:spPr>
        <p:txBody>
          <a:bodyPr>
            <a:normAutofit/>
          </a:bodyPr>
          <a:lstStyle>
            <a:lvl1pPr>
              <a:defRPr sz="2000"/>
            </a:lvl1pPr>
          </a:lstStyle>
          <a:p>
            <a:pPr lvl="0"/>
            <a:r>
              <a:rPr lang="en-US"/>
              <a:t>Edit Master text styles</a:t>
            </a:r>
          </a:p>
        </p:txBody>
      </p:sp>
      <p:sp>
        <p:nvSpPr>
          <p:cNvPr id="9" name="Content Placeholder 2"/>
          <p:cNvSpPr>
            <a:spLocks noGrp="1"/>
          </p:cNvSpPr>
          <p:nvPr>
            <p:ph idx="14"/>
          </p:nvPr>
        </p:nvSpPr>
        <p:spPr>
          <a:xfrm>
            <a:off x="609600" y="2403200"/>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10" name="Content Placeholder 2"/>
          <p:cNvSpPr>
            <a:spLocks noGrp="1"/>
          </p:cNvSpPr>
          <p:nvPr>
            <p:ph idx="15"/>
          </p:nvPr>
        </p:nvSpPr>
        <p:spPr>
          <a:xfrm>
            <a:off x="3116616" y="2374102"/>
            <a:ext cx="8465785" cy="1207322"/>
          </a:xfrm>
          <a:prstGeom prst="rect">
            <a:avLst/>
          </a:prstGeom>
        </p:spPr>
        <p:txBody>
          <a:bodyPr>
            <a:normAutofit/>
          </a:bodyPr>
          <a:lstStyle>
            <a:lvl1pPr>
              <a:defRPr sz="2000"/>
            </a:lvl1pPr>
          </a:lstStyle>
          <a:p>
            <a:pPr lvl="0"/>
            <a:r>
              <a:rPr lang="en-US"/>
              <a:t>Edit Master text styles</a:t>
            </a:r>
          </a:p>
        </p:txBody>
      </p:sp>
      <p:sp>
        <p:nvSpPr>
          <p:cNvPr id="11" name="Content Placeholder 2"/>
          <p:cNvSpPr>
            <a:spLocks noGrp="1"/>
          </p:cNvSpPr>
          <p:nvPr>
            <p:ph idx="16"/>
          </p:nvPr>
        </p:nvSpPr>
        <p:spPr>
          <a:xfrm>
            <a:off x="609600" y="4982128"/>
            <a:ext cx="2303813" cy="1181055"/>
          </a:xfrm>
          <a:prstGeom prst="rect">
            <a:avLst/>
          </a:prstGeom>
        </p:spPr>
        <p:txBody>
          <a:bodyPr>
            <a:noAutofit/>
          </a:bodyPr>
          <a:lstStyle>
            <a:lvl1pPr>
              <a:defRPr sz="1600"/>
            </a:lvl1pPr>
            <a:lvl2pPr>
              <a:defRPr sz="1400"/>
            </a:lvl2pPr>
            <a:lvl3pPr>
              <a:defRPr sz="1200"/>
            </a:lvl3pPr>
            <a:lvl4pPr>
              <a:defRPr sz="1100"/>
            </a:lvl4pPr>
            <a:lvl5pPr>
              <a:defRPr sz="1100"/>
            </a:lvl5pPr>
          </a:lstStyle>
          <a:p>
            <a:pPr lvl="0"/>
            <a:r>
              <a:rPr lang="en-US"/>
              <a:t>Edit Master text styles</a:t>
            </a:r>
          </a:p>
        </p:txBody>
      </p:sp>
      <p:sp>
        <p:nvSpPr>
          <p:cNvPr id="12" name="Content Placeholder 2"/>
          <p:cNvSpPr>
            <a:spLocks noGrp="1"/>
          </p:cNvSpPr>
          <p:nvPr>
            <p:ph idx="17"/>
          </p:nvPr>
        </p:nvSpPr>
        <p:spPr>
          <a:xfrm>
            <a:off x="3116613" y="4982127"/>
            <a:ext cx="8465785" cy="1207322"/>
          </a:xfrm>
          <a:prstGeom prst="rect">
            <a:avLst/>
          </a:prstGeom>
        </p:spPr>
        <p:txBody>
          <a:bodyPr>
            <a:normAutofit/>
          </a:bodyPr>
          <a:lstStyle>
            <a:lvl1pPr>
              <a:defRPr sz="2000"/>
            </a:lvl1pPr>
          </a:lstStyle>
          <a:p>
            <a:pPr lvl="0"/>
            <a:r>
              <a:rPr lang="en-US"/>
              <a:t>Edit Master text styles</a:t>
            </a:r>
          </a:p>
        </p:txBody>
      </p:sp>
    </p:spTree>
    <p:extLst>
      <p:ext uri="{BB962C8B-B14F-4D97-AF65-F5344CB8AC3E}">
        <p14:creationId xmlns:p14="http://schemas.microsoft.com/office/powerpoint/2010/main" val="391837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al Review Resul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80655"/>
            <a:ext cx="10972800" cy="323008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8" name="Snip Diagonal Corner Rectangle 7"/>
          <p:cNvSpPr/>
          <p:nvPr userDrawn="1"/>
        </p:nvSpPr>
        <p:spPr>
          <a:xfrm>
            <a:off x="600457" y="4407408"/>
            <a:ext cx="11091553" cy="1739830"/>
          </a:xfrm>
          <a:prstGeom prst="snip2Diag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ext Placeholder 10">
            <a:extLst>
              <a:ext uri="{FF2B5EF4-FFF2-40B4-BE49-F238E27FC236}">
                <a16:creationId xmlns:a16="http://schemas.microsoft.com/office/drawing/2014/main" id="{4AF6D50F-B3A1-4F35-8F0F-E368F84701D8}"/>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911711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25791"/>
            <a:ext cx="10972800" cy="323008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609600" y="4255879"/>
            <a:ext cx="10972800" cy="1959428"/>
          </a:xfrm>
          <a:prstGeom prst="rect">
            <a:avLst/>
          </a:prstGeo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0">
            <a:extLst>
              <a:ext uri="{FF2B5EF4-FFF2-40B4-BE49-F238E27FC236}">
                <a16:creationId xmlns:a16="http://schemas.microsoft.com/office/drawing/2014/main" id="{8637FA06-BAF5-43DE-8EBD-208513B6101C}"/>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29431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T Resul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26919"/>
            <a:ext cx="7845629" cy="457784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6" name="Content Placeholder 2"/>
          <p:cNvSpPr>
            <a:spLocks noGrp="1"/>
          </p:cNvSpPr>
          <p:nvPr>
            <p:ph idx="11"/>
          </p:nvPr>
        </p:nvSpPr>
        <p:spPr>
          <a:xfrm>
            <a:off x="8455231" y="1626919"/>
            <a:ext cx="3127171" cy="4577842"/>
          </a:xfrm>
          <a:prstGeom prst="rect">
            <a:avLst/>
          </a:prstGeom>
        </p:spPr>
        <p:txBody>
          <a:bodyPr>
            <a:noAutofit/>
          </a:bodyPr>
          <a:lstStyle>
            <a:lvl1pPr marL="225425" indent="-225425">
              <a:defRPr sz="2000"/>
            </a:lvl1pPr>
            <a:lvl2pPr marL="463550" indent="-238125">
              <a:defRPr sz="1800"/>
            </a:lvl2pPr>
            <a:lvl3pPr>
              <a:defRPr sz="1600"/>
            </a:lvl3pPr>
            <a:lvl4pPr>
              <a:defRPr sz="1400"/>
            </a:lvl4pPr>
            <a:lvl5pPr>
              <a:defRPr sz="1400"/>
            </a:lvl5pPr>
          </a:lstStyle>
          <a:p>
            <a:pPr lvl="0"/>
            <a:r>
              <a:rPr lang="en-US"/>
              <a:t>Edit Master text styles</a:t>
            </a:r>
          </a:p>
          <a:p>
            <a:pPr lvl="1"/>
            <a:r>
              <a:rPr lang="en-US"/>
              <a:t>Second level</a:t>
            </a:r>
          </a:p>
        </p:txBody>
      </p:sp>
      <p:sp>
        <p:nvSpPr>
          <p:cNvPr id="7" name="Content Placeholder 2"/>
          <p:cNvSpPr>
            <a:spLocks noGrp="1"/>
          </p:cNvSpPr>
          <p:nvPr>
            <p:ph idx="12"/>
          </p:nvPr>
        </p:nvSpPr>
        <p:spPr>
          <a:xfrm>
            <a:off x="609600" y="971797"/>
            <a:ext cx="10972803" cy="655122"/>
          </a:xfrm>
          <a:prstGeom prst="rect">
            <a:avLst/>
          </a:prstGeom>
        </p:spPr>
        <p:txBody>
          <a:bodyPr>
            <a:normAutofit/>
          </a:bodyPr>
          <a:lstStyle>
            <a:lvl1pPr marL="0" indent="0">
              <a:buNone/>
              <a:defRPr sz="2000">
                <a:solidFill>
                  <a:srgbClr val="F87F00"/>
                </a:solidFill>
              </a:defRPr>
            </a:lvl1pPr>
          </a:lstStyle>
          <a:p>
            <a:pPr lvl="0"/>
            <a:r>
              <a:rPr lang="en-US"/>
              <a:t>Edit Master text styles</a:t>
            </a:r>
          </a:p>
        </p:txBody>
      </p:sp>
      <p:sp>
        <p:nvSpPr>
          <p:cNvPr id="8" name="Text Placeholder 10">
            <a:extLst>
              <a:ext uri="{FF2B5EF4-FFF2-40B4-BE49-F238E27FC236}">
                <a16:creationId xmlns:a16="http://schemas.microsoft.com/office/drawing/2014/main" id="{2A30ADA3-F203-4B14-A698-D3D49D64C124}"/>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3498242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Text &amp; Phot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6" name="Picture Placeholder 4">
            <a:extLst>
              <a:ext uri="{FF2B5EF4-FFF2-40B4-BE49-F238E27FC236}">
                <a16:creationId xmlns:a16="http://schemas.microsoft.com/office/drawing/2014/main" id="{9E7670B4-A706-46B2-8D02-24624B46F310}"/>
              </a:ext>
            </a:extLst>
          </p:cNvPr>
          <p:cNvSpPr>
            <a:spLocks noGrp="1"/>
          </p:cNvSpPr>
          <p:nvPr>
            <p:ph type="pic" sz="quarter" idx="18"/>
          </p:nvPr>
        </p:nvSpPr>
        <p:spPr>
          <a:xfrm>
            <a:off x="6296045" y="1239272"/>
            <a:ext cx="5235005" cy="4955492"/>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8" name="Text Placeholder 35">
            <a:extLst>
              <a:ext uri="{FF2B5EF4-FFF2-40B4-BE49-F238E27FC236}">
                <a16:creationId xmlns:a16="http://schemas.microsoft.com/office/drawing/2014/main" id="{D1C5DD46-485A-4E5D-9924-7C18AADF5BB1}"/>
              </a:ext>
            </a:extLst>
          </p:cNvPr>
          <p:cNvSpPr>
            <a:spLocks noGrp="1"/>
          </p:cNvSpPr>
          <p:nvPr>
            <p:ph type="body" sz="quarter" idx="16" hasCustomPrompt="1"/>
          </p:nvPr>
        </p:nvSpPr>
        <p:spPr>
          <a:xfrm>
            <a:off x="6498336" y="6262784"/>
            <a:ext cx="3965552" cy="215444"/>
          </a:xfrm>
        </p:spPr>
        <p:txBody>
          <a:bodyPr>
            <a:normAutofit/>
          </a:bodyPr>
          <a:lstStyle>
            <a:lvl1pPr marL="0" indent="0" algn="l">
              <a:buNone/>
              <a:defRPr sz="1000" i="1"/>
            </a:lvl1pPr>
          </a:lstStyle>
          <a:p>
            <a:pPr lvl="0"/>
            <a:r>
              <a:rPr lang="en-US" dirty="0"/>
              <a:t>Source of Photo</a:t>
            </a:r>
          </a:p>
        </p:txBody>
      </p:sp>
      <p:sp>
        <p:nvSpPr>
          <p:cNvPr id="9" name="Text Placeholder 10">
            <a:extLst>
              <a:ext uri="{FF2B5EF4-FFF2-40B4-BE49-F238E27FC236}">
                <a16:creationId xmlns:a16="http://schemas.microsoft.com/office/drawing/2014/main" id="{B8B6A9DC-F2AF-4795-B495-38CFBB19EC0B}"/>
              </a:ext>
            </a:extLst>
          </p:cNvPr>
          <p:cNvSpPr>
            <a:spLocks noGrp="1"/>
          </p:cNvSpPr>
          <p:nvPr>
            <p:ph type="body" sz="quarter" idx="19"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093099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4441"/>
            <a:ext cx="5386917" cy="960943"/>
          </a:xfrm>
          <a:prstGeom prst="rect">
            <a:avLst/>
          </a:prstGeo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234441"/>
            <a:ext cx="5389033" cy="960943"/>
          </a:xfrm>
          <a:prstGeom prst="rect">
            <a:avLst/>
          </a:prstGeo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7" name="Text Placeholder 10">
            <a:extLst>
              <a:ext uri="{FF2B5EF4-FFF2-40B4-BE49-F238E27FC236}">
                <a16:creationId xmlns:a16="http://schemas.microsoft.com/office/drawing/2014/main" id="{CFF482F7-80FF-47E2-85A2-49825C084269}"/>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34441"/>
            <a:ext cx="5386917" cy="960943"/>
          </a:xfrm>
          <a:prstGeom prst="rect">
            <a:avLst/>
          </a:prstGeom>
        </p:spPr>
        <p:txBody>
          <a:bodyPr anchor="b"/>
          <a:lstStyle>
            <a:lvl1pPr marL="0" indent="0" algn="ctr">
              <a:buNone/>
              <a:defRPr sz="2400" b="1">
                <a:solidFill>
                  <a:srgbClr val="F77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234441"/>
            <a:ext cx="5389033" cy="960943"/>
          </a:xfrm>
          <a:prstGeom prst="rect">
            <a:avLst/>
          </a:prstGeom>
        </p:spPr>
        <p:txBody>
          <a:bodyPr anchor="b"/>
          <a:lstStyle>
            <a:lvl1pPr marL="0" indent="0" algn="ctr">
              <a:buNone/>
              <a:defRPr sz="2400" b="1">
                <a:solidFill>
                  <a:srgbClr val="F77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7" name="Text Placeholder 10">
            <a:extLst>
              <a:ext uri="{FF2B5EF4-FFF2-40B4-BE49-F238E27FC236}">
                <a16:creationId xmlns:a16="http://schemas.microsoft.com/office/drawing/2014/main" id="{4E4EA6FD-9D94-4375-B48A-01E6BF1948C0}"/>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511327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ought Leader 1">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966941" y="4759234"/>
            <a:ext cx="396555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963169" y="5272412"/>
            <a:ext cx="3967455" cy="922314"/>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noChangeAspect="1"/>
          </p:cNvSpPr>
          <p:nvPr>
            <p:ph type="pic" sz="quarter" idx="14" hasCustomPrompt="1"/>
          </p:nvPr>
        </p:nvSpPr>
        <p:spPr>
          <a:xfrm>
            <a:off x="968761" y="947353"/>
            <a:ext cx="3470356" cy="34747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8" name="Text Placeholder 35">
            <a:extLst>
              <a:ext uri="{FF2B5EF4-FFF2-40B4-BE49-F238E27FC236}">
                <a16:creationId xmlns:a16="http://schemas.microsoft.com/office/drawing/2014/main" id="{72DE1BE1-46F6-4110-8CD2-7FF4C078924E}"/>
              </a:ext>
            </a:extLst>
          </p:cNvPr>
          <p:cNvSpPr>
            <a:spLocks noGrp="1"/>
          </p:cNvSpPr>
          <p:nvPr>
            <p:ph type="body" sz="quarter" idx="16" hasCustomPrompt="1"/>
          </p:nvPr>
        </p:nvSpPr>
        <p:spPr>
          <a:xfrm>
            <a:off x="6757099" y="6244458"/>
            <a:ext cx="3965552" cy="215444"/>
          </a:xfrm>
        </p:spPr>
        <p:txBody>
          <a:bodyPr>
            <a:normAutofit/>
          </a:bodyPr>
          <a:lstStyle>
            <a:lvl1pPr marL="0" indent="0" algn="l">
              <a:buNone/>
              <a:defRPr sz="1000" i="1"/>
            </a:lvl1pPr>
          </a:lstStyle>
          <a:p>
            <a:pPr lvl="0"/>
            <a:r>
              <a:rPr lang="en-US" dirty="0"/>
              <a:t>Source of Photo</a:t>
            </a:r>
          </a:p>
        </p:txBody>
      </p:sp>
      <p:sp>
        <p:nvSpPr>
          <p:cNvPr id="12" name="Text Placeholder 35">
            <a:extLst>
              <a:ext uri="{FF2B5EF4-FFF2-40B4-BE49-F238E27FC236}">
                <a16:creationId xmlns:a16="http://schemas.microsoft.com/office/drawing/2014/main" id="{78905958-3D36-436C-9101-A9CAF4101C41}"/>
              </a:ext>
            </a:extLst>
          </p:cNvPr>
          <p:cNvSpPr>
            <a:spLocks noGrp="1"/>
          </p:cNvSpPr>
          <p:nvPr>
            <p:ph type="body" sz="quarter" idx="18" hasCustomPrompt="1"/>
          </p:nvPr>
        </p:nvSpPr>
        <p:spPr>
          <a:xfrm>
            <a:off x="965072" y="4464288"/>
            <a:ext cx="3965552" cy="215444"/>
          </a:xfrm>
        </p:spPr>
        <p:txBody>
          <a:bodyPr>
            <a:normAutofit/>
          </a:bodyPr>
          <a:lstStyle>
            <a:lvl1pPr marL="0" indent="0" algn="r">
              <a:buNone/>
              <a:defRPr sz="1000" i="1"/>
            </a:lvl1pPr>
          </a:lstStyle>
          <a:p>
            <a:pPr lvl="0"/>
            <a:r>
              <a:rPr lang="en-US" dirty="0"/>
              <a:t>Source of Photo</a:t>
            </a:r>
          </a:p>
        </p:txBody>
      </p:sp>
      <p:sp>
        <p:nvSpPr>
          <p:cNvPr id="13" name="Picture Placeholder 4">
            <a:extLst>
              <a:ext uri="{FF2B5EF4-FFF2-40B4-BE49-F238E27FC236}">
                <a16:creationId xmlns:a16="http://schemas.microsoft.com/office/drawing/2014/main" id="{024B9C84-FD2E-4F7C-BE2A-EC1DFBA3DD7A}"/>
              </a:ext>
            </a:extLst>
          </p:cNvPr>
          <p:cNvSpPr>
            <a:spLocks noGrp="1" noChangeAspect="1"/>
          </p:cNvSpPr>
          <p:nvPr>
            <p:ph type="pic" sz="quarter" idx="17"/>
          </p:nvPr>
        </p:nvSpPr>
        <p:spPr>
          <a:xfrm>
            <a:off x="6401978" y="1111201"/>
            <a:ext cx="4467018" cy="5048298"/>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Tree>
    <p:extLst>
      <p:ext uri="{BB962C8B-B14F-4D97-AF65-F5344CB8AC3E}">
        <p14:creationId xmlns:p14="http://schemas.microsoft.com/office/powerpoint/2010/main" val="2509487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ought Leader 2">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966941" y="4759234"/>
            <a:ext cx="396555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963169" y="5272412"/>
            <a:ext cx="3967455" cy="922314"/>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8" name="Text Placeholder 35">
            <a:extLst>
              <a:ext uri="{FF2B5EF4-FFF2-40B4-BE49-F238E27FC236}">
                <a16:creationId xmlns:a16="http://schemas.microsoft.com/office/drawing/2014/main" id="{72DE1BE1-46F6-4110-8CD2-7FF4C078924E}"/>
              </a:ext>
            </a:extLst>
          </p:cNvPr>
          <p:cNvSpPr>
            <a:spLocks noGrp="1"/>
          </p:cNvSpPr>
          <p:nvPr>
            <p:ph type="body" sz="quarter" idx="16" hasCustomPrompt="1"/>
          </p:nvPr>
        </p:nvSpPr>
        <p:spPr>
          <a:xfrm>
            <a:off x="6757099" y="6244458"/>
            <a:ext cx="3965552" cy="215444"/>
          </a:xfrm>
        </p:spPr>
        <p:txBody>
          <a:bodyPr>
            <a:normAutofit/>
          </a:bodyPr>
          <a:lstStyle>
            <a:lvl1pPr marL="0" indent="0" algn="l">
              <a:buNone/>
              <a:defRPr sz="1000" i="1"/>
            </a:lvl1pPr>
          </a:lstStyle>
          <a:p>
            <a:pPr lvl="0"/>
            <a:r>
              <a:rPr lang="en-US" dirty="0"/>
              <a:t>Source of Photo</a:t>
            </a:r>
          </a:p>
        </p:txBody>
      </p:sp>
      <p:sp>
        <p:nvSpPr>
          <p:cNvPr id="12" name="Text Placeholder 35">
            <a:extLst>
              <a:ext uri="{FF2B5EF4-FFF2-40B4-BE49-F238E27FC236}">
                <a16:creationId xmlns:a16="http://schemas.microsoft.com/office/drawing/2014/main" id="{78905958-3D36-436C-9101-A9CAF4101C41}"/>
              </a:ext>
            </a:extLst>
          </p:cNvPr>
          <p:cNvSpPr>
            <a:spLocks noGrp="1"/>
          </p:cNvSpPr>
          <p:nvPr>
            <p:ph type="body" sz="quarter" idx="18" hasCustomPrompt="1"/>
          </p:nvPr>
        </p:nvSpPr>
        <p:spPr>
          <a:xfrm>
            <a:off x="965072" y="4464288"/>
            <a:ext cx="3965552" cy="215444"/>
          </a:xfrm>
        </p:spPr>
        <p:txBody>
          <a:bodyPr>
            <a:normAutofit/>
          </a:bodyPr>
          <a:lstStyle>
            <a:lvl1pPr marL="0" indent="0" algn="r">
              <a:buNone/>
              <a:defRPr sz="1000" i="1"/>
            </a:lvl1pPr>
          </a:lstStyle>
          <a:p>
            <a:pPr lvl="0"/>
            <a:r>
              <a:rPr lang="en-US" dirty="0"/>
              <a:t>Source of Photo</a:t>
            </a:r>
          </a:p>
        </p:txBody>
      </p:sp>
      <p:sp>
        <p:nvSpPr>
          <p:cNvPr id="13" name="Content Placeholder 3">
            <a:extLst>
              <a:ext uri="{FF2B5EF4-FFF2-40B4-BE49-F238E27FC236}">
                <a16:creationId xmlns:a16="http://schemas.microsoft.com/office/drawing/2014/main" id="{17E36EFB-1137-40D4-B547-B01F278A5A9A}"/>
              </a:ext>
            </a:extLst>
          </p:cNvPr>
          <p:cNvSpPr>
            <a:spLocks noGrp="1"/>
          </p:cNvSpPr>
          <p:nvPr>
            <p:ph sz="half" idx="2"/>
          </p:nvPr>
        </p:nvSpPr>
        <p:spPr>
          <a:xfrm>
            <a:off x="6197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4">
            <a:extLst>
              <a:ext uri="{FF2B5EF4-FFF2-40B4-BE49-F238E27FC236}">
                <a16:creationId xmlns:a16="http://schemas.microsoft.com/office/drawing/2014/main" id="{48B38133-37B3-492E-A841-6CC7AF171005}"/>
              </a:ext>
            </a:extLst>
          </p:cNvPr>
          <p:cNvSpPr>
            <a:spLocks noGrp="1" noChangeAspect="1"/>
          </p:cNvSpPr>
          <p:nvPr>
            <p:ph type="pic" sz="quarter" idx="14" hasCustomPrompt="1"/>
          </p:nvPr>
        </p:nvSpPr>
        <p:spPr>
          <a:xfrm>
            <a:off x="968761" y="947353"/>
            <a:ext cx="3470356" cy="34747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Tree>
    <p:extLst>
      <p:ext uri="{BB962C8B-B14F-4D97-AF65-F5344CB8AC3E}">
        <p14:creationId xmlns:p14="http://schemas.microsoft.com/office/powerpoint/2010/main" val="390589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AD18CE0-C28B-49C6-A332-35B0FA0621E8}"/>
              </a:ext>
            </a:extLst>
          </p:cNvPr>
          <p:cNvSpPr>
            <a:spLocks noGrp="1"/>
          </p:cNvSpPr>
          <p:nvPr>
            <p:ph type="title"/>
          </p:nvPr>
        </p:nvSpPr>
        <p:spPr>
          <a:xfrm>
            <a:off x="609600" y="139433"/>
            <a:ext cx="9931400" cy="782637"/>
          </a:xfrm>
        </p:spPr>
        <p:txBody>
          <a:bodyPr/>
          <a:lstStyle/>
          <a:p>
            <a:r>
              <a:rPr lang="en-US" i="1"/>
              <a:t>Click to edit Master title style</a:t>
            </a:r>
            <a:endParaRPr lang="en-US" i="1" dirty="0"/>
          </a:p>
        </p:txBody>
      </p:sp>
      <p:pic>
        <p:nvPicPr>
          <p:cNvPr id="15" name="Picture 14">
            <a:extLst>
              <a:ext uri="{FF2B5EF4-FFF2-40B4-BE49-F238E27FC236}">
                <a16:creationId xmlns:a16="http://schemas.microsoft.com/office/drawing/2014/main" id="{E8D642D0-9184-4C24-92B3-901BEDE4AB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367" y="2502434"/>
            <a:ext cx="10134571" cy="2871462"/>
          </a:xfrm>
          <a:prstGeom prst="rect">
            <a:avLst/>
          </a:prstGeom>
        </p:spPr>
      </p:pic>
      <p:pic>
        <p:nvPicPr>
          <p:cNvPr id="16" name="Picture 15">
            <a:extLst>
              <a:ext uri="{FF2B5EF4-FFF2-40B4-BE49-F238E27FC236}">
                <a16:creationId xmlns:a16="http://schemas.microsoft.com/office/drawing/2014/main" id="{33BB9B55-819C-43D2-B6A2-A263B082FD5A}"/>
              </a:ext>
            </a:extLst>
          </p:cNvPr>
          <p:cNvPicPr>
            <a:picLocks noChangeAspect="1"/>
          </p:cNvPicPr>
          <p:nvPr userDrawn="1"/>
        </p:nvPicPr>
        <p:blipFill>
          <a:blip r:embed="rId3"/>
          <a:stretch>
            <a:fillRect/>
          </a:stretch>
        </p:blipFill>
        <p:spPr>
          <a:xfrm>
            <a:off x="3888554" y="996485"/>
            <a:ext cx="4435135" cy="1110300"/>
          </a:xfrm>
          <a:prstGeom prst="rect">
            <a:avLst/>
          </a:prstGeom>
        </p:spPr>
      </p:pic>
      <p:sp>
        <p:nvSpPr>
          <p:cNvPr id="17" name="TextBox 16">
            <a:extLst>
              <a:ext uri="{FF2B5EF4-FFF2-40B4-BE49-F238E27FC236}">
                <a16:creationId xmlns:a16="http://schemas.microsoft.com/office/drawing/2014/main" id="{8B0750FC-3690-4E9D-98FA-3C59A3D7993C}"/>
              </a:ext>
            </a:extLst>
          </p:cNvPr>
          <p:cNvSpPr txBox="1"/>
          <p:nvPr userDrawn="1"/>
        </p:nvSpPr>
        <p:spPr>
          <a:xfrm>
            <a:off x="5979508" y="5433431"/>
            <a:ext cx="1270000" cy="307777"/>
          </a:xfrm>
          <a:prstGeom prst="rect">
            <a:avLst/>
          </a:prstGeom>
          <a:noFill/>
        </p:spPr>
        <p:txBody>
          <a:bodyPr wrap="square" rtlCol="0">
            <a:spAutoFit/>
          </a:bodyPr>
          <a:lstStyle/>
          <a:p>
            <a:pPr algn="ctr"/>
            <a:r>
              <a:rPr lang="en-US" sz="1400" b="1" dirty="0"/>
              <a:t>WHEN</a:t>
            </a:r>
          </a:p>
        </p:txBody>
      </p:sp>
      <p:sp>
        <p:nvSpPr>
          <p:cNvPr id="18" name="TextBox 17">
            <a:extLst>
              <a:ext uri="{FF2B5EF4-FFF2-40B4-BE49-F238E27FC236}">
                <a16:creationId xmlns:a16="http://schemas.microsoft.com/office/drawing/2014/main" id="{D6462737-50BE-426D-A55D-4ED95F3145B9}"/>
              </a:ext>
            </a:extLst>
          </p:cNvPr>
          <p:cNvSpPr txBox="1"/>
          <p:nvPr userDrawn="1"/>
        </p:nvSpPr>
        <p:spPr>
          <a:xfrm>
            <a:off x="7401443" y="5347749"/>
            <a:ext cx="1728130" cy="523220"/>
          </a:xfrm>
          <a:prstGeom prst="rect">
            <a:avLst/>
          </a:prstGeom>
          <a:noFill/>
        </p:spPr>
        <p:txBody>
          <a:bodyPr wrap="square" rtlCol="0">
            <a:spAutoFit/>
          </a:bodyPr>
          <a:lstStyle/>
          <a:p>
            <a:pPr algn="ctr"/>
            <a:r>
              <a:rPr lang="en-US" sz="1400" b="1" dirty="0"/>
              <a:t>NEGOTIATE THE RELATIONSHIP</a:t>
            </a:r>
          </a:p>
        </p:txBody>
      </p:sp>
      <p:sp>
        <p:nvSpPr>
          <p:cNvPr id="19" name="TextBox 18">
            <a:extLst>
              <a:ext uri="{FF2B5EF4-FFF2-40B4-BE49-F238E27FC236}">
                <a16:creationId xmlns:a16="http://schemas.microsoft.com/office/drawing/2014/main" id="{E5AF9460-E8F9-4165-881E-D8D0615B1D9F}"/>
              </a:ext>
            </a:extLst>
          </p:cNvPr>
          <p:cNvSpPr txBox="1"/>
          <p:nvPr userDrawn="1"/>
        </p:nvSpPr>
        <p:spPr>
          <a:xfrm>
            <a:off x="9228289" y="5347749"/>
            <a:ext cx="1596757" cy="523220"/>
          </a:xfrm>
          <a:prstGeom prst="rect">
            <a:avLst/>
          </a:prstGeom>
          <a:noFill/>
        </p:spPr>
        <p:txBody>
          <a:bodyPr wrap="square" rtlCol="0">
            <a:spAutoFit/>
          </a:bodyPr>
          <a:lstStyle/>
          <a:p>
            <a:pPr algn="ctr"/>
            <a:r>
              <a:rPr lang="en-US" sz="1400" b="1" dirty="0"/>
              <a:t>TELLS THE REAL STORIES</a:t>
            </a:r>
          </a:p>
        </p:txBody>
      </p:sp>
      <p:sp>
        <p:nvSpPr>
          <p:cNvPr id="20" name="TextBox 19">
            <a:extLst>
              <a:ext uri="{FF2B5EF4-FFF2-40B4-BE49-F238E27FC236}">
                <a16:creationId xmlns:a16="http://schemas.microsoft.com/office/drawing/2014/main" id="{CFB5C7DC-C421-44C8-BABB-5F071C10BBFA}"/>
              </a:ext>
            </a:extLst>
          </p:cNvPr>
          <p:cNvSpPr txBox="1"/>
          <p:nvPr userDrawn="1"/>
        </p:nvSpPr>
        <p:spPr>
          <a:xfrm>
            <a:off x="4435969" y="5433431"/>
            <a:ext cx="1270000" cy="307777"/>
          </a:xfrm>
          <a:prstGeom prst="rect">
            <a:avLst/>
          </a:prstGeom>
          <a:noFill/>
        </p:spPr>
        <p:txBody>
          <a:bodyPr wrap="square" rtlCol="0">
            <a:spAutoFit/>
          </a:bodyPr>
          <a:lstStyle/>
          <a:p>
            <a:pPr algn="ctr"/>
            <a:r>
              <a:rPr lang="en-US" sz="1400" b="1" dirty="0"/>
              <a:t>HOW</a:t>
            </a:r>
          </a:p>
        </p:txBody>
      </p:sp>
      <p:sp>
        <p:nvSpPr>
          <p:cNvPr id="21" name="TextBox 20">
            <a:extLst>
              <a:ext uri="{FF2B5EF4-FFF2-40B4-BE49-F238E27FC236}">
                <a16:creationId xmlns:a16="http://schemas.microsoft.com/office/drawing/2014/main" id="{7661BB9C-CA55-4F4E-884F-ECBEB1BE0B77}"/>
              </a:ext>
            </a:extLst>
          </p:cNvPr>
          <p:cNvSpPr txBox="1"/>
          <p:nvPr userDrawn="1"/>
        </p:nvSpPr>
        <p:spPr>
          <a:xfrm>
            <a:off x="2843584" y="5433431"/>
            <a:ext cx="1270000" cy="307777"/>
          </a:xfrm>
          <a:prstGeom prst="rect">
            <a:avLst/>
          </a:prstGeom>
          <a:noFill/>
        </p:spPr>
        <p:txBody>
          <a:bodyPr wrap="square" rtlCol="0">
            <a:spAutoFit/>
          </a:bodyPr>
          <a:lstStyle/>
          <a:p>
            <a:pPr algn="ctr"/>
            <a:r>
              <a:rPr lang="en-US" sz="1400" b="1" dirty="0"/>
              <a:t>WHAT</a:t>
            </a:r>
          </a:p>
        </p:txBody>
      </p:sp>
      <p:sp>
        <p:nvSpPr>
          <p:cNvPr id="22" name="TextBox 21">
            <a:extLst>
              <a:ext uri="{FF2B5EF4-FFF2-40B4-BE49-F238E27FC236}">
                <a16:creationId xmlns:a16="http://schemas.microsoft.com/office/drawing/2014/main" id="{8B6A9D79-AE9F-4A4A-981A-22343EC145D2}"/>
              </a:ext>
            </a:extLst>
          </p:cNvPr>
          <p:cNvSpPr txBox="1"/>
          <p:nvPr userDrawn="1"/>
        </p:nvSpPr>
        <p:spPr>
          <a:xfrm>
            <a:off x="1197450" y="5433431"/>
            <a:ext cx="1270000" cy="307777"/>
          </a:xfrm>
          <a:prstGeom prst="rect">
            <a:avLst/>
          </a:prstGeom>
          <a:noFill/>
        </p:spPr>
        <p:txBody>
          <a:bodyPr wrap="square" rtlCol="0">
            <a:spAutoFit/>
          </a:bodyPr>
          <a:lstStyle/>
          <a:p>
            <a:pPr algn="ctr"/>
            <a:r>
              <a:rPr lang="en-US" sz="1400" b="1" dirty="0"/>
              <a:t>WHY</a:t>
            </a:r>
          </a:p>
        </p:txBody>
      </p:sp>
    </p:spTree>
    <p:extLst>
      <p:ext uri="{BB962C8B-B14F-4D97-AF65-F5344CB8AC3E}">
        <p14:creationId xmlns:p14="http://schemas.microsoft.com/office/powerpoint/2010/main" val="3161847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ought Leaders 2 w/Pic">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611503" y="4699368"/>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609602" y="5212546"/>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678208" y="1436228"/>
            <a:ext cx="2926080" cy="292608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2" name="Picture Placeholder 4"/>
          <p:cNvSpPr>
            <a:spLocks noGrp="1"/>
          </p:cNvSpPr>
          <p:nvPr>
            <p:ph type="pic" sz="quarter" idx="15" hasCustomPrompt="1"/>
          </p:nvPr>
        </p:nvSpPr>
        <p:spPr>
          <a:xfrm>
            <a:off x="4371935" y="1436228"/>
            <a:ext cx="2926080" cy="292608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4175671" y="4727816"/>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4173770" y="5240994"/>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Text Placeholder 35">
            <a:extLst>
              <a:ext uri="{FF2B5EF4-FFF2-40B4-BE49-F238E27FC236}">
                <a16:creationId xmlns:a16="http://schemas.microsoft.com/office/drawing/2014/main" id="{663E666E-AE46-41E7-A51A-7D308693B7DB}"/>
              </a:ext>
            </a:extLst>
          </p:cNvPr>
          <p:cNvSpPr>
            <a:spLocks noGrp="1"/>
          </p:cNvSpPr>
          <p:nvPr>
            <p:ph type="body" sz="quarter" idx="18" hasCustomPrompt="1"/>
          </p:nvPr>
        </p:nvSpPr>
        <p:spPr>
          <a:xfrm>
            <a:off x="7954963" y="6006752"/>
            <a:ext cx="3965552" cy="215444"/>
          </a:xfrm>
        </p:spPr>
        <p:txBody>
          <a:bodyPr>
            <a:normAutofit/>
          </a:bodyPr>
          <a:lstStyle>
            <a:lvl1pPr marL="0" indent="0" algn="r">
              <a:buNone/>
              <a:defRPr sz="1000" i="1"/>
            </a:lvl1pPr>
          </a:lstStyle>
          <a:p>
            <a:pPr lvl="0"/>
            <a:r>
              <a:rPr lang="en-US" dirty="0"/>
              <a:t>Source of Photo</a:t>
            </a:r>
          </a:p>
        </p:txBody>
      </p:sp>
      <p:sp>
        <p:nvSpPr>
          <p:cNvPr id="14" name="Picture Placeholder 4">
            <a:extLst>
              <a:ext uri="{FF2B5EF4-FFF2-40B4-BE49-F238E27FC236}">
                <a16:creationId xmlns:a16="http://schemas.microsoft.com/office/drawing/2014/main" id="{276941E9-F9F9-41DE-9717-2BEDB1067E72}"/>
              </a:ext>
            </a:extLst>
          </p:cNvPr>
          <p:cNvSpPr>
            <a:spLocks noGrp="1"/>
          </p:cNvSpPr>
          <p:nvPr>
            <p:ph type="pic" sz="quarter" idx="19"/>
          </p:nvPr>
        </p:nvSpPr>
        <p:spPr>
          <a:xfrm>
            <a:off x="7870110" y="1133676"/>
            <a:ext cx="4071954" cy="4873076"/>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17" name="Text Placeholder 35">
            <a:extLst>
              <a:ext uri="{FF2B5EF4-FFF2-40B4-BE49-F238E27FC236}">
                <a16:creationId xmlns:a16="http://schemas.microsoft.com/office/drawing/2014/main" id="{D9D4211E-3556-40B4-AF72-4FC180CDEF39}"/>
              </a:ext>
            </a:extLst>
          </p:cNvPr>
          <p:cNvSpPr>
            <a:spLocks noGrp="1"/>
          </p:cNvSpPr>
          <p:nvPr>
            <p:ph type="body" sz="quarter" idx="20" hasCustomPrompt="1"/>
          </p:nvPr>
        </p:nvSpPr>
        <p:spPr>
          <a:xfrm>
            <a:off x="851473" y="4467979"/>
            <a:ext cx="2834025" cy="215444"/>
          </a:xfrm>
        </p:spPr>
        <p:txBody>
          <a:bodyPr>
            <a:normAutofit/>
          </a:bodyPr>
          <a:lstStyle>
            <a:lvl1pPr marL="0" indent="0" algn="l">
              <a:buNone/>
              <a:defRPr sz="1000" i="1"/>
            </a:lvl1pPr>
          </a:lstStyle>
          <a:p>
            <a:pPr lvl="0"/>
            <a:r>
              <a:rPr lang="en-US" dirty="0"/>
              <a:t>Source of Photo</a:t>
            </a:r>
          </a:p>
        </p:txBody>
      </p:sp>
      <p:sp>
        <p:nvSpPr>
          <p:cNvPr id="18" name="Text Placeholder 35">
            <a:extLst>
              <a:ext uri="{FF2B5EF4-FFF2-40B4-BE49-F238E27FC236}">
                <a16:creationId xmlns:a16="http://schemas.microsoft.com/office/drawing/2014/main" id="{55E95F20-0735-4D30-AB68-B3B6D03751C8}"/>
              </a:ext>
            </a:extLst>
          </p:cNvPr>
          <p:cNvSpPr>
            <a:spLocks noGrp="1"/>
          </p:cNvSpPr>
          <p:nvPr>
            <p:ph type="body" sz="quarter" idx="21" hasCustomPrompt="1"/>
          </p:nvPr>
        </p:nvSpPr>
        <p:spPr>
          <a:xfrm>
            <a:off x="4466923" y="4500030"/>
            <a:ext cx="2926080" cy="209129"/>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13185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ought Leaders 3">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505814" y="4699368"/>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504864" y="5212546"/>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609850" y="125975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Photo of Person</a:t>
            </a:r>
          </a:p>
        </p:txBody>
      </p:sp>
      <p:sp>
        <p:nvSpPr>
          <p:cNvPr id="12" name="Picture Placeholder 4"/>
          <p:cNvSpPr>
            <a:spLocks noGrp="1"/>
          </p:cNvSpPr>
          <p:nvPr>
            <p:ph type="pic" sz="quarter" idx="15" hasCustomPrompt="1"/>
          </p:nvPr>
        </p:nvSpPr>
        <p:spPr>
          <a:xfrm>
            <a:off x="4450744" y="93971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4346708" y="4380344"/>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4345758" y="4893522"/>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Picture Placeholder 4"/>
          <p:cNvSpPr>
            <a:spLocks noGrp="1"/>
          </p:cNvSpPr>
          <p:nvPr>
            <p:ph type="pic" sz="quarter" idx="18" hasCustomPrompt="1"/>
          </p:nvPr>
        </p:nvSpPr>
        <p:spPr>
          <a:xfrm>
            <a:off x="8358965" y="1278038"/>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Text Placeholder 7"/>
          <p:cNvSpPr>
            <a:spLocks noGrp="1"/>
          </p:cNvSpPr>
          <p:nvPr>
            <p:ph type="body" sz="quarter" idx="19" hasCustomPrompt="1"/>
          </p:nvPr>
        </p:nvSpPr>
        <p:spPr>
          <a:xfrm>
            <a:off x="8254929" y="4700017"/>
            <a:ext cx="3317032"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7" name="Text Placeholder 9"/>
          <p:cNvSpPr>
            <a:spLocks noGrp="1"/>
          </p:cNvSpPr>
          <p:nvPr>
            <p:ph type="body" sz="quarter" idx="20" hasCustomPrompt="1"/>
          </p:nvPr>
        </p:nvSpPr>
        <p:spPr>
          <a:xfrm>
            <a:off x="8253979" y="5212081"/>
            <a:ext cx="3318933"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8" name="Text Placeholder 35">
            <a:extLst>
              <a:ext uri="{FF2B5EF4-FFF2-40B4-BE49-F238E27FC236}">
                <a16:creationId xmlns:a16="http://schemas.microsoft.com/office/drawing/2014/main" id="{8F044039-85E5-4740-8A5B-C9F6E91B6920}"/>
              </a:ext>
            </a:extLst>
          </p:cNvPr>
          <p:cNvSpPr>
            <a:spLocks noGrp="1"/>
          </p:cNvSpPr>
          <p:nvPr>
            <p:ph type="body" sz="quarter" idx="21" hasCustomPrompt="1"/>
          </p:nvPr>
        </p:nvSpPr>
        <p:spPr>
          <a:xfrm>
            <a:off x="8358965" y="4481181"/>
            <a:ext cx="3108960" cy="215444"/>
          </a:xfrm>
        </p:spPr>
        <p:txBody>
          <a:bodyPr>
            <a:normAutofit/>
          </a:bodyPr>
          <a:lstStyle>
            <a:lvl1pPr marL="0" indent="0" algn="r">
              <a:buNone/>
              <a:defRPr sz="1000" i="1"/>
            </a:lvl1pPr>
          </a:lstStyle>
          <a:p>
            <a:pPr lvl="0"/>
            <a:r>
              <a:rPr lang="en-US" dirty="0"/>
              <a:t>Source of Photo</a:t>
            </a:r>
          </a:p>
        </p:txBody>
      </p:sp>
      <p:sp>
        <p:nvSpPr>
          <p:cNvPr id="19" name="Text Placeholder 35">
            <a:extLst>
              <a:ext uri="{FF2B5EF4-FFF2-40B4-BE49-F238E27FC236}">
                <a16:creationId xmlns:a16="http://schemas.microsoft.com/office/drawing/2014/main" id="{3842606F-A0B3-48C1-A1BD-2B0F25D98C77}"/>
              </a:ext>
            </a:extLst>
          </p:cNvPr>
          <p:cNvSpPr>
            <a:spLocks noGrp="1"/>
          </p:cNvSpPr>
          <p:nvPr>
            <p:ph type="body" sz="quarter" idx="22" hasCustomPrompt="1"/>
          </p:nvPr>
        </p:nvSpPr>
        <p:spPr>
          <a:xfrm>
            <a:off x="4450744" y="4135445"/>
            <a:ext cx="3108960" cy="215444"/>
          </a:xfrm>
        </p:spPr>
        <p:txBody>
          <a:bodyPr>
            <a:normAutofit/>
          </a:bodyPr>
          <a:lstStyle>
            <a:lvl1pPr marL="0" indent="0" algn="r">
              <a:buNone/>
              <a:defRPr sz="1000" i="1"/>
            </a:lvl1pPr>
          </a:lstStyle>
          <a:p>
            <a:pPr lvl="0"/>
            <a:r>
              <a:rPr lang="en-US" dirty="0"/>
              <a:t>Source of Photo</a:t>
            </a:r>
          </a:p>
        </p:txBody>
      </p:sp>
      <p:sp>
        <p:nvSpPr>
          <p:cNvPr id="20" name="Text Placeholder 35">
            <a:extLst>
              <a:ext uri="{FF2B5EF4-FFF2-40B4-BE49-F238E27FC236}">
                <a16:creationId xmlns:a16="http://schemas.microsoft.com/office/drawing/2014/main" id="{48BC0447-DD75-4D33-AA99-D37C57CCBDD8}"/>
              </a:ext>
            </a:extLst>
          </p:cNvPr>
          <p:cNvSpPr>
            <a:spLocks noGrp="1"/>
          </p:cNvSpPr>
          <p:nvPr>
            <p:ph type="body" sz="quarter" idx="23" hasCustomPrompt="1"/>
          </p:nvPr>
        </p:nvSpPr>
        <p:spPr>
          <a:xfrm>
            <a:off x="609600" y="4472037"/>
            <a:ext cx="3108960" cy="215444"/>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311523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ought Leaders 4">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559516" y="4144769"/>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559516" y="4657947"/>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
        <p:nvSpPr>
          <p:cNvPr id="11" name="Picture Placeholder 4"/>
          <p:cNvSpPr>
            <a:spLocks noGrp="1"/>
          </p:cNvSpPr>
          <p:nvPr>
            <p:ph type="pic" sz="quarter" idx="14" hasCustomPrompt="1"/>
          </p:nvPr>
        </p:nvSpPr>
        <p:spPr>
          <a:xfrm>
            <a:off x="519892" y="1301419"/>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2" name="Picture Placeholder 4"/>
          <p:cNvSpPr>
            <a:spLocks noGrp="1"/>
          </p:cNvSpPr>
          <p:nvPr>
            <p:ph type="pic" sz="quarter" idx="15" hasCustomPrompt="1"/>
          </p:nvPr>
        </p:nvSpPr>
        <p:spPr>
          <a:xfrm>
            <a:off x="3387432" y="1791956"/>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5" name="Text Placeholder 7"/>
          <p:cNvSpPr>
            <a:spLocks noGrp="1"/>
          </p:cNvSpPr>
          <p:nvPr>
            <p:ph type="body" sz="quarter" idx="16" hasCustomPrompt="1"/>
          </p:nvPr>
        </p:nvSpPr>
        <p:spPr>
          <a:xfrm>
            <a:off x="3427056" y="4685536"/>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3427056" y="5198714"/>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Picture Placeholder 4"/>
          <p:cNvSpPr>
            <a:spLocks noGrp="1"/>
          </p:cNvSpPr>
          <p:nvPr>
            <p:ph type="pic" sz="quarter" idx="18" hasCustomPrompt="1"/>
          </p:nvPr>
        </p:nvSpPr>
        <p:spPr>
          <a:xfrm>
            <a:off x="9252688" y="1837944"/>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Text Placeholder 7"/>
          <p:cNvSpPr>
            <a:spLocks noGrp="1"/>
          </p:cNvSpPr>
          <p:nvPr>
            <p:ph type="body" sz="quarter" idx="19" hasCustomPrompt="1"/>
          </p:nvPr>
        </p:nvSpPr>
        <p:spPr>
          <a:xfrm>
            <a:off x="9292312" y="4720573"/>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7" name="Text Placeholder 9"/>
          <p:cNvSpPr>
            <a:spLocks noGrp="1"/>
          </p:cNvSpPr>
          <p:nvPr>
            <p:ph type="body" sz="quarter" idx="20" hasCustomPrompt="1"/>
          </p:nvPr>
        </p:nvSpPr>
        <p:spPr>
          <a:xfrm>
            <a:off x="9292312" y="5232637"/>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8" name="Picture Placeholder 4"/>
          <p:cNvSpPr>
            <a:spLocks noGrp="1"/>
          </p:cNvSpPr>
          <p:nvPr>
            <p:ph type="pic" sz="quarter" idx="21" hasCustomPrompt="1"/>
          </p:nvPr>
        </p:nvSpPr>
        <p:spPr>
          <a:xfrm>
            <a:off x="6237288" y="1289304"/>
            <a:ext cx="2560320" cy="25603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22" hasCustomPrompt="1"/>
          </p:nvPr>
        </p:nvSpPr>
        <p:spPr>
          <a:xfrm>
            <a:off x="6276912" y="4233673"/>
            <a:ext cx="256032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23" hasCustomPrompt="1"/>
          </p:nvPr>
        </p:nvSpPr>
        <p:spPr>
          <a:xfrm>
            <a:off x="6276912" y="4754881"/>
            <a:ext cx="256032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1" name="Text Placeholder 35">
            <a:extLst>
              <a:ext uri="{FF2B5EF4-FFF2-40B4-BE49-F238E27FC236}">
                <a16:creationId xmlns:a16="http://schemas.microsoft.com/office/drawing/2014/main" id="{D745FE06-AB20-4959-9B01-18C3D0A53189}"/>
              </a:ext>
            </a:extLst>
          </p:cNvPr>
          <p:cNvSpPr>
            <a:spLocks noGrp="1"/>
          </p:cNvSpPr>
          <p:nvPr>
            <p:ph type="body" sz="quarter" idx="24" hasCustomPrompt="1"/>
          </p:nvPr>
        </p:nvSpPr>
        <p:spPr>
          <a:xfrm>
            <a:off x="638764" y="3927176"/>
            <a:ext cx="2377440" cy="215444"/>
          </a:xfrm>
        </p:spPr>
        <p:txBody>
          <a:bodyPr>
            <a:normAutofit/>
          </a:bodyPr>
          <a:lstStyle>
            <a:lvl1pPr marL="0" indent="0" algn="r">
              <a:buNone/>
              <a:defRPr sz="1000" i="1"/>
            </a:lvl1pPr>
          </a:lstStyle>
          <a:p>
            <a:pPr lvl="0"/>
            <a:r>
              <a:rPr lang="en-US" dirty="0"/>
              <a:t>Source of Photo</a:t>
            </a:r>
          </a:p>
        </p:txBody>
      </p:sp>
      <p:sp>
        <p:nvSpPr>
          <p:cNvPr id="22" name="Text Placeholder 35">
            <a:extLst>
              <a:ext uri="{FF2B5EF4-FFF2-40B4-BE49-F238E27FC236}">
                <a16:creationId xmlns:a16="http://schemas.microsoft.com/office/drawing/2014/main" id="{D6865FF1-E8BA-4A7B-AE47-FDD38AA522EE}"/>
              </a:ext>
            </a:extLst>
          </p:cNvPr>
          <p:cNvSpPr>
            <a:spLocks noGrp="1"/>
          </p:cNvSpPr>
          <p:nvPr>
            <p:ph type="body" sz="quarter" idx="25" hasCustomPrompt="1"/>
          </p:nvPr>
        </p:nvSpPr>
        <p:spPr>
          <a:xfrm>
            <a:off x="3493160" y="4453096"/>
            <a:ext cx="2377440" cy="215444"/>
          </a:xfrm>
        </p:spPr>
        <p:txBody>
          <a:bodyPr>
            <a:normAutofit/>
          </a:bodyPr>
          <a:lstStyle>
            <a:lvl1pPr marL="0" indent="0" algn="r">
              <a:buNone/>
              <a:defRPr sz="1000" i="1"/>
            </a:lvl1pPr>
          </a:lstStyle>
          <a:p>
            <a:pPr lvl="0"/>
            <a:r>
              <a:rPr lang="en-US" dirty="0"/>
              <a:t>Source of Photo</a:t>
            </a:r>
          </a:p>
        </p:txBody>
      </p:sp>
      <p:sp>
        <p:nvSpPr>
          <p:cNvPr id="23" name="Text Placeholder 35">
            <a:extLst>
              <a:ext uri="{FF2B5EF4-FFF2-40B4-BE49-F238E27FC236}">
                <a16:creationId xmlns:a16="http://schemas.microsoft.com/office/drawing/2014/main" id="{DE229541-159C-4F39-BF2E-1AF3F5C73E4A}"/>
              </a:ext>
            </a:extLst>
          </p:cNvPr>
          <p:cNvSpPr>
            <a:spLocks noGrp="1"/>
          </p:cNvSpPr>
          <p:nvPr>
            <p:ph type="body" sz="quarter" idx="26" hasCustomPrompt="1"/>
          </p:nvPr>
        </p:nvSpPr>
        <p:spPr>
          <a:xfrm>
            <a:off x="6347016" y="4011306"/>
            <a:ext cx="2377440" cy="215444"/>
          </a:xfrm>
        </p:spPr>
        <p:txBody>
          <a:bodyPr>
            <a:normAutofit/>
          </a:bodyPr>
          <a:lstStyle>
            <a:lvl1pPr marL="0" indent="0" algn="r">
              <a:buNone/>
              <a:defRPr sz="1000" i="1"/>
            </a:lvl1pPr>
          </a:lstStyle>
          <a:p>
            <a:pPr lvl="0"/>
            <a:r>
              <a:rPr lang="en-US" dirty="0"/>
              <a:t>Source of Photo</a:t>
            </a:r>
          </a:p>
        </p:txBody>
      </p:sp>
      <p:sp>
        <p:nvSpPr>
          <p:cNvPr id="24" name="Text Placeholder 35">
            <a:extLst>
              <a:ext uri="{FF2B5EF4-FFF2-40B4-BE49-F238E27FC236}">
                <a16:creationId xmlns:a16="http://schemas.microsoft.com/office/drawing/2014/main" id="{92916342-0904-4A4A-A1C1-D7C572133B84}"/>
              </a:ext>
            </a:extLst>
          </p:cNvPr>
          <p:cNvSpPr>
            <a:spLocks noGrp="1"/>
          </p:cNvSpPr>
          <p:nvPr>
            <p:ph type="body" sz="quarter" idx="27" hasCustomPrompt="1"/>
          </p:nvPr>
        </p:nvSpPr>
        <p:spPr>
          <a:xfrm>
            <a:off x="9362416" y="4495828"/>
            <a:ext cx="2377440" cy="215444"/>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4045850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ought Leaders 5">
    <p:spTree>
      <p:nvGrpSpPr>
        <p:cNvPr id="1" name=""/>
        <p:cNvGrpSpPr/>
        <p:nvPr/>
      </p:nvGrpSpPr>
      <p:grpSpPr>
        <a:xfrm>
          <a:off x="0" y="0"/>
          <a:ext cx="0" cy="0"/>
          <a:chOff x="0" y="0"/>
          <a:chExt cx="0" cy="0"/>
        </a:xfrm>
      </p:grpSpPr>
      <p:sp>
        <p:nvSpPr>
          <p:cNvPr id="14" name="Picture Placeholder 4"/>
          <p:cNvSpPr>
            <a:spLocks noGrp="1" noChangeAspect="1"/>
          </p:cNvSpPr>
          <p:nvPr>
            <p:ph type="pic" sz="quarter" idx="15" hasCustomPrompt="1"/>
          </p:nvPr>
        </p:nvSpPr>
        <p:spPr>
          <a:xfrm>
            <a:off x="2210997" y="3721855"/>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lgn="l">
              <a:defRPr sz="2400"/>
            </a:lvl1pPr>
          </a:lstStyle>
          <a:p>
            <a:r>
              <a:rPr lang="en-US" dirty="0"/>
              <a:t>Photo of Person</a:t>
            </a:r>
          </a:p>
        </p:txBody>
      </p:sp>
      <p:sp>
        <p:nvSpPr>
          <p:cNvPr id="15" name="Picture Placeholder 4"/>
          <p:cNvSpPr>
            <a:spLocks noGrp="1" noChangeAspect="1"/>
          </p:cNvSpPr>
          <p:nvPr>
            <p:ph type="pic" sz="quarter" idx="21" hasCustomPrompt="1"/>
          </p:nvPr>
        </p:nvSpPr>
        <p:spPr>
          <a:xfrm>
            <a:off x="7135459" y="3721855"/>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lgn="l">
              <a:defRPr sz="2400"/>
            </a:lvl1pPr>
          </a:lstStyle>
          <a:p>
            <a:r>
              <a:rPr lang="en-US" dirty="0"/>
              <a:t>Photo of Person</a:t>
            </a:r>
          </a:p>
        </p:txBody>
      </p:sp>
      <p:sp>
        <p:nvSpPr>
          <p:cNvPr id="17" name="Text Placeholder 7"/>
          <p:cNvSpPr>
            <a:spLocks noGrp="1"/>
          </p:cNvSpPr>
          <p:nvPr>
            <p:ph type="body" sz="quarter" idx="22" hasCustomPrompt="1"/>
          </p:nvPr>
        </p:nvSpPr>
        <p:spPr>
          <a:xfrm>
            <a:off x="6670792" y="5870406"/>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19" name="Picture Placeholder 4"/>
          <p:cNvSpPr>
            <a:spLocks noGrp="1" noChangeAspect="1"/>
          </p:cNvSpPr>
          <p:nvPr>
            <p:ph type="pic" sz="quarter" idx="24" hasCustomPrompt="1"/>
          </p:nvPr>
        </p:nvSpPr>
        <p:spPr>
          <a:xfrm>
            <a:off x="1077000" y="1051503"/>
            <a:ext cx="2086954"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0" name="Picture Placeholder 4"/>
          <p:cNvSpPr>
            <a:spLocks noGrp="1" noChangeAspect="1"/>
          </p:cNvSpPr>
          <p:nvPr>
            <p:ph type="pic" sz="quarter" idx="25" hasCustomPrompt="1"/>
          </p:nvPr>
        </p:nvSpPr>
        <p:spPr>
          <a:xfrm>
            <a:off x="4642485" y="1161756"/>
            <a:ext cx="2088186" cy="2106017"/>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1" name="Picture Placeholder 4"/>
          <p:cNvSpPr>
            <a:spLocks noGrp="1" noChangeAspect="1"/>
          </p:cNvSpPr>
          <p:nvPr>
            <p:ph type="pic" sz="quarter" idx="33" hasCustomPrompt="1"/>
          </p:nvPr>
        </p:nvSpPr>
        <p:spPr>
          <a:xfrm>
            <a:off x="8288428" y="1066705"/>
            <a:ext cx="2088186" cy="2106018"/>
          </a:xfrm>
          <a:prstGeom prst="ellipse">
            <a:avLst/>
          </a:prstGeom>
          <a:ln w="88900" cap="sq">
            <a:noFill/>
            <a:miter lim="800000"/>
          </a:ln>
          <a:effectLst>
            <a:outerShdw blurRad="54991" dist="17780" dir="5400000" algn="ctr" rotWithShape="0">
              <a:srgbClr val="000000">
                <a:alpha val="40000"/>
              </a:srgbClr>
            </a:outerShdw>
          </a:effectLst>
        </p:spPr>
        <p:txBody>
          <a:bodyPr>
            <a:normAutofit/>
          </a:bodyPr>
          <a:lstStyle>
            <a:lvl1pPr>
              <a:defRPr sz="2400"/>
            </a:lvl1pPr>
          </a:lstStyle>
          <a:p>
            <a:r>
              <a:rPr lang="en-US" dirty="0"/>
              <a:t>Photo of Person</a:t>
            </a:r>
          </a:p>
        </p:txBody>
      </p:sp>
      <p:sp>
        <p:nvSpPr>
          <p:cNvPr id="22" name="Text Placeholder 7"/>
          <p:cNvSpPr>
            <a:spLocks noGrp="1"/>
          </p:cNvSpPr>
          <p:nvPr>
            <p:ph type="body" sz="quarter" idx="34" hasCustomPrompt="1"/>
          </p:nvPr>
        </p:nvSpPr>
        <p:spPr>
          <a:xfrm>
            <a:off x="1746330" y="587228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4" name="Text Placeholder 7"/>
          <p:cNvSpPr>
            <a:spLocks noGrp="1"/>
          </p:cNvSpPr>
          <p:nvPr>
            <p:ph type="body" sz="quarter" idx="40" hasCustomPrompt="1"/>
          </p:nvPr>
        </p:nvSpPr>
        <p:spPr>
          <a:xfrm>
            <a:off x="4177818" y="3398739"/>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6" name="Text Placeholder 7"/>
          <p:cNvSpPr>
            <a:spLocks noGrp="1"/>
          </p:cNvSpPr>
          <p:nvPr>
            <p:ph type="body" sz="quarter" idx="42" hasCustomPrompt="1"/>
          </p:nvPr>
        </p:nvSpPr>
        <p:spPr>
          <a:xfrm>
            <a:off x="611717" y="326082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28" name="Text Placeholder 7"/>
          <p:cNvSpPr>
            <a:spLocks noGrp="1"/>
          </p:cNvSpPr>
          <p:nvPr>
            <p:ph type="body" sz="quarter" idx="44" hasCustomPrompt="1"/>
          </p:nvPr>
        </p:nvSpPr>
        <p:spPr>
          <a:xfrm>
            <a:off x="7823761" y="3260827"/>
            <a:ext cx="3017520" cy="307777"/>
          </a:xfrm>
          <a:prstGeom prst="rect">
            <a:avLst/>
          </a:prstGeom>
        </p:spPr>
        <p:txBody>
          <a:bodyPr>
            <a:normAutofit/>
          </a:bodyPr>
          <a:lstStyle>
            <a:lvl1pPr marL="0" indent="0" algn="ctr">
              <a:buNone/>
              <a:defRPr sz="2000" b="1" baseline="0">
                <a:solidFill>
                  <a:srgbClr val="F87F00"/>
                </a:solidFill>
              </a:defRPr>
            </a:lvl1pPr>
          </a:lstStyle>
          <a:p>
            <a:pPr lvl="0"/>
            <a:r>
              <a:rPr lang="en-US" dirty="0"/>
              <a:t>Full Name</a:t>
            </a:r>
          </a:p>
        </p:txBody>
      </p:sp>
      <p:sp>
        <p:nvSpPr>
          <p:cNvPr id="30" name="Text Placeholder 35">
            <a:extLst>
              <a:ext uri="{FF2B5EF4-FFF2-40B4-BE49-F238E27FC236}">
                <a16:creationId xmlns:a16="http://schemas.microsoft.com/office/drawing/2014/main" id="{F6355D10-EA41-476E-A309-E6C2FB44B02F}"/>
              </a:ext>
            </a:extLst>
          </p:cNvPr>
          <p:cNvSpPr>
            <a:spLocks noGrp="1"/>
          </p:cNvSpPr>
          <p:nvPr>
            <p:ph type="body" sz="quarter" idx="46" hasCustomPrompt="1"/>
          </p:nvPr>
        </p:nvSpPr>
        <p:spPr>
          <a:xfrm>
            <a:off x="9851017" y="3052329"/>
            <a:ext cx="2377440" cy="215444"/>
          </a:xfrm>
        </p:spPr>
        <p:txBody>
          <a:bodyPr>
            <a:normAutofit/>
          </a:bodyPr>
          <a:lstStyle>
            <a:lvl1pPr marL="0" indent="0" algn="l">
              <a:buNone/>
              <a:defRPr sz="1000" i="1"/>
            </a:lvl1pPr>
          </a:lstStyle>
          <a:p>
            <a:pPr lvl="0"/>
            <a:r>
              <a:rPr lang="en-US" dirty="0"/>
              <a:t>Source of Photo</a:t>
            </a:r>
          </a:p>
        </p:txBody>
      </p:sp>
      <p:sp>
        <p:nvSpPr>
          <p:cNvPr id="31" name="Text Placeholder 35">
            <a:extLst>
              <a:ext uri="{FF2B5EF4-FFF2-40B4-BE49-F238E27FC236}">
                <a16:creationId xmlns:a16="http://schemas.microsoft.com/office/drawing/2014/main" id="{420A057D-86D7-4010-8B54-3969B8256D5F}"/>
              </a:ext>
            </a:extLst>
          </p:cNvPr>
          <p:cNvSpPr>
            <a:spLocks noGrp="1"/>
          </p:cNvSpPr>
          <p:nvPr>
            <p:ph type="body" sz="quarter" idx="47" hasCustomPrompt="1"/>
          </p:nvPr>
        </p:nvSpPr>
        <p:spPr>
          <a:xfrm>
            <a:off x="6262952" y="3139159"/>
            <a:ext cx="2377440" cy="215444"/>
          </a:xfrm>
        </p:spPr>
        <p:txBody>
          <a:bodyPr>
            <a:normAutofit/>
          </a:bodyPr>
          <a:lstStyle>
            <a:lvl1pPr marL="0" indent="0" algn="l">
              <a:buNone/>
              <a:defRPr sz="1000" i="1"/>
            </a:lvl1pPr>
          </a:lstStyle>
          <a:p>
            <a:pPr lvl="0"/>
            <a:r>
              <a:rPr lang="en-US" dirty="0"/>
              <a:t>Source of Photo</a:t>
            </a:r>
          </a:p>
        </p:txBody>
      </p:sp>
      <p:sp>
        <p:nvSpPr>
          <p:cNvPr id="32" name="Text Placeholder 35">
            <a:extLst>
              <a:ext uri="{FF2B5EF4-FFF2-40B4-BE49-F238E27FC236}">
                <a16:creationId xmlns:a16="http://schemas.microsoft.com/office/drawing/2014/main" id="{F3A9CED5-3D88-4402-893B-8D648B04039C}"/>
              </a:ext>
            </a:extLst>
          </p:cNvPr>
          <p:cNvSpPr>
            <a:spLocks noGrp="1"/>
          </p:cNvSpPr>
          <p:nvPr>
            <p:ph type="body" sz="quarter" idx="48" hasCustomPrompt="1"/>
          </p:nvPr>
        </p:nvSpPr>
        <p:spPr>
          <a:xfrm>
            <a:off x="2674887" y="3036149"/>
            <a:ext cx="2377440" cy="215444"/>
          </a:xfrm>
        </p:spPr>
        <p:txBody>
          <a:bodyPr>
            <a:normAutofit/>
          </a:bodyPr>
          <a:lstStyle>
            <a:lvl1pPr marL="0" indent="0" algn="l">
              <a:buNone/>
              <a:defRPr sz="1000" i="1"/>
            </a:lvl1pPr>
          </a:lstStyle>
          <a:p>
            <a:pPr lvl="0"/>
            <a:r>
              <a:rPr lang="en-US" dirty="0"/>
              <a:t>Source of Photo</a:t>
            </a:r>
          </a:p>
        </p:txBody>
      </p:sp>
      <p:sp>
        <p:nvSpPr>
          <p:cNvPr id="33" name="Text Placeholder 35">
            <a:extLst>
              <a:ext uri="{FF2B5EF4-FFF2-40B4-BE49-F238E27FC236}">
                <a16:creationId xmlns:a16="http://schemas.microsoft.com/office/drawing/2014/main" id="{1E8B05A4-BDA0-4BDF-8340-E4A8B249E38D}"/>
              </a:ext>
            </a:extLst>
          </p:cNvPr>
          <p:cNvSpPr>
            <a:spLocks noGrp="1"/>
          </p:cNvSpPr>
          <p:nvPr>
            <p:ph type="body" sz="quarter" idx="49" hasCustomPrompt="1"/>
          </p:nvPr>
        </p:nvSpPr>
        <p:spPr>
          <a:xfrm>
            <a:off x="3949201" y="5634636"/>
            <a:ext cx="2377440" cy="215444"/>
          </a:xfrm>
        </p:spPr>
        <p:txBody>
          <a:bodyPr>
            <a:normAutofit/>
          </a:bodyPr>
          <a:lstStyle>
            <a:lvl1pPr marL="0" indent="0" algn="l">
              <a:buNone/>
              <a:defRPr sz="1000" i="1"/>
            </a:lvl1pPr>
          </a:lstStyle>
          <a:p>
            <a:pPr lvl="0"/>
            <a:r>
              <a:rPr lang="en-US" dirty="0"/>
              <a:t>Source of Photo</a:t>
            </a:r>
          </a:p>
        </p:txBody>
      </p:sp>
      <p:sp>
        <p:nvSpPr>
          <p:cNvPr id="41" name="Text Placeholder 35">
            <a:extLst>
              <a:ext uri="{FF2B5EF4-FFF2-40B4-BE49-F238E27FC236}">
                <a16:creationId xmlns:a16="http://schemas.microsoft.com/office/drawing/2014/main" id="{DDC63766-C7F5-4758-9FAC-E262FA74AFA9}"/>
              </a:ext>
            </a:extLst>
          </p:cNvPr>
          <p:cNvSpPr>
            <a:spLocks noGrp="1"/>
          </p:cNvSpPr>
          <p:nvPr>
            <p:ph type="body" sz="quarter" idx="50" hasCustomPrompt="1"/>
          </p:nvPr>
        </p:nvSpPr>
        <p:spPr>
          <a:xfrm>
            <a:off x="8843743" y="5656843"/>
            <a:ext cx="2377440" cy="215444"/>
          </a:xfrm>
        </p:spPr>
        <p:txBody>
          <a:bodyPr>
            <a:normAutofit/>
          </a:bodyPr>
          <a:lstStyle>
            <a:lvl1pPr marL="0" indent="0" algn="l">
              <a:buNone/>
              <a:defRPr sz="1000" i="1"/>
            </a:lvl1pPr>
          </a:lstStyle>
          <a:p>
            <a:pPr lvl="0"/>
            <a:r>
              <a:rPr lang="en-US" dirty="0"/>
              <a:t>Source of Photo</a:t>
            </a:r>
          </a:p>
        </p:txBody>
      </p:sp>
      <p:sp>
        <p:nvSpPr>
          <p:cNvPr id="42" name="Title 3">
            <a:extLst>
              <a:ext uri="{FF2B5EF4-FFF2-40B4-BE49-F238E27FC236}">
                <a16:creationId xmlns:a16="http://schemas.microsoft.com/office/drawing/2014/main" id="{56934179-253D-4845-AF97-0FB113CEDEEE}"/>
              </a:ext>
            </a:extLst>
          </p:cNvPr>
          <p:cNvSpPr>
            <a:spLocks noGrp="1"/>
          </p:cNvSpPr>
          <p:nvPr>
            <p:ph type="title"/>
          </p:nvPr>
        </p:nvSpPr>
        <p:spPr>
          <a:xfrm>
            <a:off x="609600" y="61279"/>
            <a:ext cx="10972800" cy="782637"/>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55505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ilments Predictor">
    <p:spTree>
      <p:nvGrpSpPr>
        <p:cNvPr id="1" name=""/>
        <p:cNvGrpSpPr/>
        <p:nvPr/>
      </p:nvGrpSpPr>
      <p:grpSpPr>
        <a:xfrm>
          <a:off x="0" y="0"/>
          <a:ext cx="0" cy="0"/>
          <a:chOff x="0" y="0"/>
          <a:chExt cx="0" cy="0"/>
        </a:xfrm>
      </p:grpSpPr>
      <p:sp>
        <p:nvSpPr>
          <p:cNvPr id="11" name="TextBox 10"/>
          <p:cNvSpPr txBox="1"/>
          <p:nvPr userDrawn="1"/>
        </p:nvSpPr>
        <p:spPr>
          <a:xfrm>
            <a:off x="487485" y="895843"/>
            <a:ext cx="11238509" cy="5234794"/>
          </a:xfrm>
          <a:prstGeom prst="rect">
            <a:avLst/>
          </a:prstGeom>
          <a:solidFill>
            <a:schemeClr val="bg1">
              <a:lumMod val="95000"/>
            </a:schemeClr>
          </a:solidFill>
          <a:ln>
            <a:solidFill>
              <a:schemeClr val="accent1">
                <a:lumMod val="75000"/>
              </a:schemeClr>
            </a:solidFill>
          </a:ln>
        </p:spPr>
        <p:txBody>
          <a:bodyPr wrap="square" lIns="0" tIns="0" rIns="0" bIns="0" rtlCol="0" anchor="t" anchorCtr="0">
            <a:noAutofit/>
          </a:bodyPr>
          <a:lstStyle/>
          <a:p>
            <a:pPr algn="ctr"/>
            <a:r>
              <a:rPr lang="en-US" sz="1800" b="1" dirty="0">
                <a:solidFill>
                  <a:srgbClr val="FF4F24"/>
                </a:solidFill>
                <a:latin typeface="+mn-lt"/>
              </a:rPr>
              <a:t>Ailments Predictor</a:t>
            </a:r>
          </a:p>
        </p:txBody>
      </p:sp>
      <p:grpSp>
        <p:nvGrpSpPr>
          <p:cNvPr id="13" name="Group 12"/>
          <p:cNvGrpSpPr/>
          <p:nvPr userDrawn="1"/>
        </p:nvGrpSpPr>
        <p:grpSpPr>
          <a:xfrm>
            <a:off x="615201" y="1091797"/>
            <a:ext cx="11011937" cy="757748"/>
            <a:chOff x="461400" y="1229861"/>
            <a:chExt cx="8258953" cy="757748"/>
          </a:xfrm>
        </p:grpSpPr>
        <p:grpSp>
          <p:nvGrpSpPr>
            <p:cNvPr id="14" name="Group 13"/>
            <p:cNvGrpSpPr/>
            <p:nvPr/>
          </p:nvGrpSpPr>
          <p:grpSpPr>
            <a:xfrm>
              <a:off x="1562714" y="1229861"/>
              <a:ext cx="943706" cy="738553"/>
              <a:chOff x="2321448" y="2021826"/>
              <a:chExt cx="943706" cy="738553"/>
            </a:xfrm>
          </p:grpSpPr>
          <p:sp>
            <p:nvSpPr>
              <p:cNvPr id="30" name="Rounded Rectangle 29"/>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31" name="Oval 30"/>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5" name="Isosceles Triangle 14"/>
            <p:cNvSpPr>
              <a:spLocks noChangeAspect="1"/>
            </p:cNvSpPr>
            <p:nvPr/>
          </p:nvSpPr>
          <p:spPr>
            <a:xfrm>
              <a:off x="5967972" y="1256101"/>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16" name="Group 15"/>
            <p:cNvGrpSpPr/>
            <p:nvPr/>
          </p:nvGrpSpPr>
          <p:grpSpPr>
            <a:xfrm>
              <a:off x="461400" y="1229861"/>
              <a:ext cx="943706" cy="738553"/>
              <a:chOff x="2321448" y="1125964"/>
              <a:chExt cx="943706" cy="738553"/>
            </a:xfrm>
          </p:grpSpPr>
          <p:sp>
            <p:nvSpPr>
              <p:cNvPr id="28" name="Rounded Rectangle 27"/>
              <p:cNvSpPr/>
              <p:nvPr/>
            </p:nvSpPr>
            <p:spPr>
              <a:xfrm>
                <a:off x="2321448" y="1249055"/>
                <a:ext cx="943706" cy="615462"/>
              </a:xfrm>
              <a:prstGeom prst="roundRect">
                <a:avLst/>
              </a:prstGeom>
              <a:solidFill>
                <a:schemeClr val="accent4">
                  <a:lumMod val="20000"/>
                  <a:lumOff val="80000"/>
                </a:schemeClr>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effectLst/>
                    <a:latin typeface="+mn-lt"/>
                    <a:cs typeface="Arial"/>
                  </a:rPr>
                  <a:t>Transactions</a:t>
                </a:r>
              </a:p>
            </p:txBody>
          </p:sp>
          <p:sp>
            <p:nvSpPr>
              <p:cNvPr id="29" name="Oval 28"/>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7" name="Group 16"/>
            <p:cNvGrpSpPr/>
            <p:nvPr/>
          </p:nvGrpSpPr>
          <p:grpSpPr>
            <a:xfrm>
              <a:off x="2664028" y="1229861"/>
              <a:ext cx="943706" cy="738553"/>
              <a:chOff x="2321448" y="2908487"/>
              <a:chExt cx="943706" cy="738553"/>
            </a:xfrm>
          </p:grpSpPr>
          <p:sp>
            <p:nvSpPr>
              <p:cNvPr id="26" name="Rounded Rectangle 25"/>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27" name="Oval 26"/>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8" name="Group 17"/>
            <p:cNvGrpSpPr/>
            <p:nvPr/>
          </p:nvGrpSpPr>
          <p:grpSpPr>
            <a:xfrm>
              <a:off x="3765342" y="1229861"/>
              <a:ext cx="943706" cy="738553"/>
              <a:chOff x="2321448" y="3795148"/>
              <a:chExt cx="943706" cy="738553"/>
            </a:xfrm>
          </p:grpSpPr>
          <p:sp>
            <p:nvSpPr>
              <p:cNvPr id="24" name="Rounded Rectangle 23"/>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25" name="Oval 24"/>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9" name="Group 18"/>
            <p:cNvGrpSpPr/>
            <p:nvPr/>
          </p:nvGrpSpPr>
          <p:grpSpPr>
            <a:xfrm>
              <a:off x="4866656" y="1229861"/>
              <a:ext cx="943706" cy="738553"/>
              <a:chOff x="2321448" y="4681809"/>
              <a:chExt cx="943706" cy="738553"/>
            </a:xfrm>
          </p:grpSpPr>
          <p:sp>
            <p:nvSpPr>
              <p:cNvPr id="22" name="Rounded Rectangle 21"/>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23" name="Oval 22"/>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20" name="Rectangle 122"/>
            <p:cNvSpPr>
              <a:spLocks noChangeArrowheads="1"/>
            </p:cNvSpPr>
            <p:nvPr/>
          </p:nvSpPr>
          <p:spPr bwMode="auto">
            <a:xfrm>
              <a:off x="7100654" y="1254318"/>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Activity </a:t>
              </a:r>
            </a:p>
            <a:p>
              <a:pPr algn="ctr" defTabSz="914400" fontAlgn="base">
                <a:spcBef>
                  <a:spcPct val="0"/>
                </a:spcBef>
                <a:spcAft>
                  <a:spcPct val="0"/>
                </a:spcAft>
              </a:pPr>
              <a:r>
                <a:rPr lang="en-US" sz="1200" b="1" dirty="0">
                  <a:solidFill>
                    <a:srgbClr val="FF4F24"/>
                  </a:solidFill>
                  <a:latin typeface="+mn-lt"/>
                  <a:cs typeface="Arial" pitchFamily="34" charset="0"/>
                </a:rPr>
                <a:t>Trap, Junkyard Dog Factor</a:t>
              </a:r>
            </a:p>
          </p:txBody>
        </p:sp>
        <p:sp>
          <p:nvSpPr>
            <p:cNvPr id="21" name="Text Box 127"/>
            <p:cNvSpPr txBox="1">
              <a:spLocks noChangeArrowheads="1"/>
            </p:cNvSpPr>
            <p:nvPr/>
          </p:nvSpPr>
          <p:spPr bwMode="auto">
            <a:xfrm>
              <a:off x="6758400" y="1414471"/>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32" name="Group 31"/>
          <p:cNvGrpSpPr/>
          <p:nvPr userDrawn="1"/>
        </p:nvGrpSpPr>
        <p:grpSpPr>
          <a:xfrm>
            <a:off x="2083619" y="58271"/>
            <a:ext cx="1258275" cy="738553"/>
            <a:chOff x="2321448" y="2021826"/>
            <a:chExt cx="943706" cy="738553"/>
          </a:xfrm>
        </p:grpSpPr>
        <p:sp>
          <p:nvSpPr>
            <p:cNvPr id="33" name="Rounded Rectangle 32"/>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34" name="Oval 33"/>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35" name="Isosceles Triangle 34"/>
          <p:cNvSpPr>
            <a:spLocks noChangeAspect="1"/>
          </p:cNvSpPr>
          <p:nvPr userDrawn="1"/>
        </p:nvSpPr>
        <p:spPr>
          <a:xfrm>
            <a:off x="7957296" y="84511"/>
            <a:ext cx="1258275"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36" name="Group 35"/>
          <p:cNvGrpSpPr/>
          <p:nvPr userDrawn="1"/>
        </p:nvGrpSpPr>
        <p:grpSpPr>
          <a:xfrm>
            <a:off x="615200" y="58271"/>
            <a:ext cx="1258275" cy="738553"/>
            <a:chOff x="2321448" y="1125964"/>
            <a:chExt cx="943706" cy="738553"/>
          </a:xfrm>
        </p:grpSpPr>
        <p:sp>
          <p:nvSpPr>
            <p:cNvPr id="37" name="Rounded Rectangle 36"/>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38" name="Oval 37"/>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39" name="Group 38"/>
          <p:cNvGrpSpPr/>
          <p:nvPr userDrawn="1"/>
        </p:nvGrpSpPr>
        <p:grpSpPr>
          <a:xfrm>
            <a:off x="3552037" y="58271"/>
            <a:ext cx="1258275" cy="738553"/>
            <a:chOff x="2321448" y="2908487"/>
            <a:chExt cx="943706" cy="738553"/>
          </a:xfrm>
        </p:grpSpPr>
        <p:sp>
          <p:nvSpPr>
            <p:cNvPr id="40" name="Rounded Rectangle 39"/>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41" name="Oval 40"/>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42" name="Group 41"/>
          <p:cNvGrpSpPr/>
          <p:nvPr userDrawn="1"/>
        </p:nvGrpSpPr>
        <p:grpSpPr>
          <a:xfrm>
            <a:off x="5020456" y="58271"/>
            <a:ext cx="1258275" cy="738553"/>
            <a:chOff x="2321448" y="3795148"/>
            <a:chExt cx="943706" cy="738553"/>
          </a:xfrm>
        </p:grpSpPr>
        <p:sp>
          <p:nvSpPr>
            <p:cNvPr id="43" name="Rounded Rectangle 42"/>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44" name="Oval 43"/>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45" name="Group 44"/>
          <p:cNvGrpSpPr/>
          <p:nvPr userDrawn="1"/>
        </p:nvGrpSpPr>
        <p:grpSpPr>
          <a:xfrm>
            <a:off x="6488875" y="58271"/>
            <a:ext cx="1258275" cy="738553"/>
            <a:chOff x="2321448" y="4681809"/>
            <a:chExt cx="943706" cy="738553"/>
          </a:xfrm>
        </p:grpSpPr>
        <p:sp>
          <p:nvSpPr>
            <p:cNvPr id="46" name="Rounded Rectangle 45"/>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47" name="Oval 46"/>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48" name="Text Box 127"/>
          <p:cNvSpPr txBox="1">
            <a:spLocks noChangeArrowheads="1"/>
          </p:cNvSpPr>
          <p:nvPr userDrawn="1"/>
        </p:nvSpPr>
        <p:spPr bwMode="auto">
          <a:xfrm>
            <a:off x="9011201" y="242880"/>
            <a:ext cx="381257"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nvGrpSpPr>
          <p:cNvPr id="49" name="Group 48"/>
          <p:cNvGrpSpPr/>
          <p:nvPr userDrawn="1"/>
        </p:nvGrpSpPr>
        <p:grpSpPr>
          <a:xfrm>
            <a:off x="615201" y="1952413"/>
            <a:ext cx="11011937" cy="738553"/>
            <a:chOff x="461400" y="2026222"/>
            <a:chExt cx="8258953" cy="738553"/>
          </a:xfrm>
        </p:grpSpPr>
        <p:sp>
          <p:nvSpPr>
            <p:cNvPr id="50" name="Rectangle 122"/>
            <p:cNvSpPr>
              <a:spLocks noChangeArrowheads="1"/>
            </p:cNvSpPr>
            <p:nvPr/>
          </p:nvSpPr>
          <p:spPr bwMode="auto">
            <a:xfrm>
              <a:off x="7100654" y="203148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Outsourcing Paradox, Junkyard Dog Factor</a:t>
              </a:r>
            </a:p>
            <a:p>
              <a:pPr algn="ctr" defTabSz="914400" fontAlgn="base">
                <a:spcBef>
                  <a:spcPct val="0"/>
                </a:spcBef>
                <a:spcAft>
                  <a:spcPct val="0"/>
                </a:spcAft>
              </a:pPr>
              <a:endParaRPr lang="en-US" sz="1200" b="1" dirty="0">
                <a:solidFill>
                  <a:srgbClr val="FF4F24"/>
                </a:solidFill>
                <a:latin typeface="+mn-lt"/>
                <a:cs typeface="Arial" pitchFamily="34" charset="0"/>
              </a:endParaRPr>
            </a:p>
          </p:txBody>
        </p:sp>
        <p:grpSp>
          <p:nvGrpSpPr>
            <p:cNvPr id="51" name="Group 50"/>
            <p:cNvGrpSpPr/>
            <p:nvPr/>
          </p:nvGrpSpPr>
          <p:grpSpPr>
            <a:xfrm>
              <a:off x="1562714" y="2026222"/>
              <a:ext cx="943706" cy="738553"/>
              <a:chOff x="2321448" y="2021826"/>
              <a:chExt cx="943706" cy="738553"/>
            </a:xfrm>
          </p:grpSpPr>
          <p:sp>
            <p:nvSpPr>
              <p:cNvPr id="66" name="Rounded Rectangle 65"/>
              <p:cNvSpPr/>
              <p:nvPr/>
            </p:nvSpPr>
            <p:spPr>
              <a:xfrm>
                <a:off x="2321448" y="2144917"/>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latin typeface="+mn-lt"/>
                    <a:cs typeface="Arial"/>
                  </a:rPr>
                  <a:t>How</a:t>
                </a:r>
              </a:p>
            </p:txBody>
          </p:sp>
          <p:sp>
            <p:nvSpPr>
              <p:cNvPr id="67" name="Oval 66"/>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52" name="Isosceles Triangle 51"/>
            <p:cNvSpPr>
              <a:spLocks noChangeAspect="1"/>
            </p:cNvSpPr>
            <p:nvPr/>
          </p:nvSpPr>
          <p:spPr>
            <a:xfrm>
              <a:off x="5967972" y="205246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53" name="Group 52"/>
            <p:cNvGrpSpPr/>
            <p:nvPr/>
          </p:nvGrpSpPr>
          <p:grpSpPr>
            <a:xfrm>
              <a:off x="461400" y="2026222"/>
              <a:ext cx="943706" cy="738553"/>
              <a:chOff x="2321448" y="1125964"/>
              <a:chExt cx="943706" cy="738553"/>
            </a:xfrm>
          </p:grpSpPr>
          <p:sp>
            <p:nvSpPr>
              <p:cNvPr id="64" name="Rounded Rectangle 63"/>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65" name="Oval 64"/>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54" name="Group 53"/>
            <p:cNvGrpSpPr/>
            <p:nvPr/>
          </p:nvGrpSpPr>
          <p:grpSpPr>
            <a:xfrm>
              <a:off x="2664028" y="2026222"/>
              <a:ext cx="943706" cy="738553"/>
              <a:chOff x="2321448" y="2908487"/>
              <a:chExt cx="943706" cy="738553"/>
            </a:xfrm>
          </p:grpSpPr>
          <p:sp>
            <p:nvSpPr>
              <p:cNvPr id="62" name="Rounded Rectangle 61"/>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63" name="Oval 62"/>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55" name="Group 54"/>
            <p:cNvGrpSpPr/>
            <p:nvPr/>
          </p:nvGrpSpPr>
          <p:grpSpPr>
            <a:xfrm>
              <a:off x="3765342" y="2026222"/>
              <a:ext cx="943706" cy="738553"/>
              <a:chOff x="2321448" y="3795148"/>
              <a:chExt cx="943706" cy="738553"/>
            </a:xfrm>
          </p:grpSpPr>
          <p:sp>
            <p:nvSpPr>
              <p:cNvPr id="60" name="Rounded Rectangle 59"/>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61" name="Oval 60"/>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56" name="Group 55"/>
            <p:cNvGrpSpPr/>
            <p:nvPr/>
          </p:nvGrpSpPr>
          <p:grpSpPr>
            <a:xfrm>
              <a:off x="4866656" y="2026222"/>
              <a:ext cx="943706" cy="738553"/>
              <a:chOff x="2321448" y="4681809"/>
              <a:chExt cx="943706" cy="738553"/>
            </a:xfrm>
          </p:grpSpPr>
          <p:sp>
            <p:nvSpPr>
              <p:cNvPr id="58" name="Rounded Rectangle 57"/>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59" name="Oval 58"/>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57" name="Text Box 127"/>
            <p:cNvSpPr txBox="1">
              <a:spLocks noChangeArrowheads="1"/>
            </p:cNvSpPr>
            <p:nvPr/>
          </p:nvSpPr>
          <p:spPr bwMode="auto">
            <a:xfrm>
              <a:off x="6758400" y="221083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68" name="Group 67"/>
          <p:cNvGrpSpPr/>
          <p:nvPr userDrawn="1"/>
        </p:nvGrpSpPr>
        <p:grpSpPr>
          <a:xfrm>
            <a:off x="634502" y="2793833"/>
            <a:ext cx="10992636" cy="738553"/>
            <a:chOff x="475876" y="2895248"/>
            <a:chExt cx="8244477" cy="738553"/>
          </a:xfrm>
        </p:grpSpPr>
        <p:sp>
          <p:nvSpPr>
            <p:cNvPr id="69" name="Rectangle 122"/>
            <p:cNvSpPr>
              <a:spLocks noChangeArrowheads="1"/>
            </p:cNvSpPr>
            <p:nvPr/>
          </p:nvSpPr>
          <p:spPr bwMode="auto">
            <a:xfrm>
              <a:off x="7100654" y="2895248"/>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Driving Blind  or Measurement</a:t>
              </a:r>
            </a:p>
            <a:p>
              <a:pPr algn="ctr" defTabSz="914400" fontAlgn="base">
                <a:spcBef>
                  <a:spcPct val="0"/>
                </a:spcBef>
                <a:spcAft>
                  <a:spcPct val="0"/>
                </a:spcAft>
              </a:pPr>
              <a:r>
                <a:rPr lang="en-US" sz="1200" b="1" dirty="0">
                  <a:solidFill>
                    <a:srgbClr val="FF4F24"/>
                  </a:solidFill>
                  <a:latin typeface="+mn-lt"/>
                  <a:cs typeface="Arial" pitchFamily="34" charset="0"/>
                </a:rPr>
                <a:t>Minutiae</a:t>
              </a:r>
            </a:p>
          </p:txBody>
        </p:sp>
        <p:grpSp>
          <p:nvGrpSpPr>
            <p:cNvPr id="70" name="Group 69"/>
            <p:cNvGrpSpPr/>
            <p:nvPr/>
          </p:nvGrpSpPr>
          <p:grpSpPr>
            <a:xfrm>
              <a:off x="1577190" y="2895248"/>
              <a:ext cx="943706" cy="738553"/>
              <a:chOff x="2321448" y="2021826"/>
              <a:chExt cx="943706" cy="738553"/>
            </a:xfrm>
          </p:grpSpPr>
          <p:sp>
            <p:nvSpPr>
              <p:cNvPr id="85" name="Rounded Rectangle 84"/>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86" name="Oval 85"/>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71" name="Isosceles Triangle 70"/>
            <p:cNvSpPr>
              <a:spLocks noChangeAspect="1"/>
            </p:cNvSpPr>
            <p:nvPr/>
          </p:nvSpPr>
          <p:spPr>
            <a:xfrm>
              <a:off x="5982448" y="2921488"/>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72" name="Group 71"/>
            <p:cNvGrpSpPr/>
            <p:nvPr/>
          </p:nvGrpSpPr>
          <p:grpSpPr>
            <a:xfrm>
              <a:off x="475876" y="2895248"/>
              <a:ext cx="943706" cy="738553"/>
              <a:chOff x="2321448" y="1125964"/>
              <a:chExt cx="943706" cy="738553"/>
            </a:xfrm>
          </p:grpSpPr>
          <p:sp>
            <p:nvSpPr>
              <p:cNvPr id="83" name="Rounded Rectangle 82"/>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84" name="Oval 83"/>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73" name="Group 72"/>
            <p:cNvGrpSpPr/>
            <p:nvPr/>
          </p:nvGrpSpPr>
          <p:grpSpPr>
            <a:xfrm>
              <a:off x="2678504" y="2895248"/>
              <a:ext cx="943706" cy="738553"/>
              <a:chOff x="2321448" y="2908487"/>
              <a:chExt cx="943706" cy="738553"/>
            </a:xfrm>
          </p:grpSpPr>
          <p:sp>
            <p:nvSpPr>
              <p:cNvPr id="81" name="Rounded Rectangle 80"/>
              <p:cNvSpPr/>
              <p:nvPr/>
            </p:nvSpPr>
            <p:spPr>
              <a:xfrm>
                <a:off x="2321448" y="3031578"/>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91440" rIns="0" bIns="0" rtlCol="0" anchor="ctr"/>
              <a:lstStyle/>
              <a:p>
                <a:pPr algn="ctr"/>
                <a:r>
                  <a:rPr lang="en-US" sz="1100" b="1" dirty="0">
                    <a:solidFill>
                      <a:srgbClr val="FF4F24"/>
                    </a:solidFill>
                    <a:latin typeface="+mn-lt"/>
                    <a:cs typeface="Arial"/>
                  </a:rPr>
                  <a:t>Unclear Expectations &amp; Metrics </a:t>
                </a:r>
              </a:p>
            </p:txBody>
          </p:sp>
          <p:sp>
            <p:nvSpPr>
              <p:cNvPr id="82" name="Oval 81"/>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74" name="Group 73"/>
            <p:cNvGrpSpPr/>
            <p:nvPr/>
          </p:nvGrpSpPr>
          <p:grpSpPr>
            <a:xfrm>
              <a:off x="3779818" y="2895248"/>
              <a:ext cx="943706" cy="738553"/>
              <a:chOff x="2321448" y="3795148"/>
              <a:chExt cx="943706" cy="738553"/>
            </a:xfrm>
          </p:grpSpPr>
          <p:sp>
            <p:nvSpPr>
              <p:cNvPr id="79" name="Rounded Rectangle 78"/>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80" name="Oval 79"/>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75" name="Group 74"/>
            <p:cNvGrpSpPr/>
            <p:nvPr/>
          </p:nvGrpSpPr>
          <p:grpSpPr>
            <a:xfrm>
              <a:off x="4881132" y="2895248"/>
              <a:ext cx="943706" cy="738553"/>
              <a:chOff x="2321448" y="4681809"/>
              <a:chExt cx="943706" cy="738553"/>
            </a:xfrm>
          </p:grpSpPr>
          <p:sp>
            <p:nvSpPr>
              <p:cNvPr id="77" name="Rounded Rectangle 76"/>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78" name="Oval 77"/>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76" name="Text Box 127"/>
            <p:cNvSpPr txBox="1">
              <a:spLocks noChangeArrowheads="1"/>
            </p:cNvSpPr>
            <p:nvPr/>
          </p:nvSpPr>
          <p:spPr bwMode="auto">
            <a:xfrm>
              <a:off x="6772876" y="3079858"/>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87" name="Group 86"/>
          <p:cNvGrpSpPr/>
          <p:nvPr userDrawn="1"/>
        </p:nvGrpSpPr>
        <p:grpSpPr>
          <a:xfrm>
            <a:off x="615201" y="3635253"/>
            <a:ext cx="11011937" cy="738553"/>
            <a:chOff x="461400" y="3759012"/>
            <a:chExt cx="8258953" cy="738553"/>
          </a:xfrm>
        </p:grpSpPr>
        <p:sp>
          <p:nvSpPr>
            <p:cNvPr id="88" name="Rectangle 122"/>
            <p:cNvSpPr>
              <a:spLocks noChangeArrowheads="1"/>
            </p:cNvSpPr>
            <p:nvPr/>
          </p:nvSpPr>
          <p:spPr bwMode="auto">
            <a:xfrm>
              <a:off x="7100654" y="3759012"/>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Zero Sum </a:t>
              </a:r>
            </a:p>
            <a:p>
              <a:pPr algn="ctr" defTabSz="914400" fontAlgn="base">
                <a:spcBef>
                  <a:spcPct val="0"/>
                </a:spcBef>
                <a:spcAft>
                  <a:spcPct val="0"/>
                </a:spcAft>
              </a:pPr>
              <a:r>
                <a:rPr lang="en-US" sz="1200" b="1" dirty="0">
                  <a:solidFill>
                    <a:srgbClr val="FF4F24"/>
                  </a:solidFill>
                  <a:latin typeface="+mn-lt"/>
                  <a:cs typeface="Arial" pitchFamily="34" charset="0"/>
                </a:rPr>
                <a:t>Game, Sandbagging</a:t>
              </a:r>
            </a:p>
          </p:txBody>
        </p:sp>
        <p:grpSp>
          <p:nvGrpSpPr>
            <p:cNvPr id="89" name="Group 88"/>
            <p:cNvGrpSpPr/>
            <p:nvPr/>
          </p:nvGrpSpPr>
          <p:grpSpPr>
            <a:xfrm>
              <a:off x="1562714" y="3759012"/>
              <a:ext cx="943706" cy="738553"/>
              <a:chOff x="2321448" y="2021826"/>
              <a:chExt cx="943706" cy="738553"/>
            </a:xfrm>
          </p:grpSpPr>
          <p:sp>
            <p:nvSpPr>
              <p:cNvPr id="104" name="Rounded Rectangle 103"/>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05" name="Oval 104"/>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90" name="Isosceles Triangle 89"/>
            <p:cNvSpPr>
              <a:spLocks noChangeAspect="1"/>
            </p:cNvSpPr>
            <p:nvPr/>
          </p:nvSpPr>
          <p:spPr>
            <a:xfrm>
              <a:off x="5967972" y="378525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91" name="Group 90"/>
            <p:cNvGrpSpPr/>
            <p:nvPr/>
          </p:nvGrpSpPr>
          <p:grpSpPr>
            <a:xfrm>
              <a:off x="461400" y="3759012"/>
              <a:ext cx="943706" cy="738553"/>
              <a:chOff x="2321448" y="1125964"/>
              <a:chExt cx="943706" cy="738553"/>
            </a:xfrm>
          </p:grpSpPr>
          <p:sp>
            <p:nvSpPr>
              <p:cNvPr id="102" name="Rounded Rectangle 101"/>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03" name="Oval 102"/>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92" name="Group 91"/>
            <p:cNvGrpSpPr/>
            <p:nvPr/>
          </p:nvGrpSpPr>
          <p:grpSpPr>
            <a:xfrm>
              <a:off x="2664028" y="3759012"/>
              <a:ext cx="943706" cy="738553"/>
              <a:chOff x="2321448" y="2908487"/>
              <a:chExt cx="943706" cy="738553"/>
            </a:xfrm>
          </p:grpSpPr>
          <p:sp>
            <p:nvSpPr>
              <p:cNvPr id="100" name="Rounded Rectangle 99"/>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01" name="Oval 100"/>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93" name="Group 92"/>
            <p:cNvGrpSpPr/>
            <p:nvPr/>
          </p:nvGrpSpPr>
          <p:grpSpPr>
            <a:xfrm>
              <a:off x="3765342" y="3759012"/>
              <a:ext cx="943706" cy="738553"/>
              <a:chOff x="2321448" y="3795148"/>
              <a:chExt cx="943706" cy="738553"/>
            </a:xfrm>
          </p:grpSpPr>
          <p:sp>
            <p:nvSpPr>
              <p:cNvPr id="98" name="Rounded Rectangle 97"/>
              <p:cNvSpPr/>
              <p:nvPr/>
            </p:nvSpPr>
            <p:spPr>
              <a:xfrm>
                <a:off x="2321448" y="3918239"/>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b="1" dirty="0">
                    <a:solidFill>
                      <a:srgbClr val="FF4F24"/>
                    </a:solidFill>
                    <a:latin typeface="+mn-lt"/>
                    <a:cs typeface="Arial"/>
                  </a:rPr>
                  <a:t>No Incentives/</a:t>
                </a:r>
              </a:p>
              <a:p>
                <a:pPr algn="ctr"/>
                <a:r>
                  <a:rPr lang="en-US" sz="1100" b="1" dirty="0">
                    <a:solidFill>
                      <a:srgbClr val="FF4F24"/>
                    </a:solidFill>
                    <a:latin typeface="+mn-lt"/>
                    <a:cs typeface="Arial"/>
                  </a:rPr>
                  <a:t>Penalties</a:t>
                </a:r>
              </a:p>
            </p:txBody>
          </p:sp>
          <p:sp>
            <p:nvSpPr>
              <p:cNvPr id="99" name="Oval 98"/>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94" name="Group 93"/>
            <p:cNvGrpSpPr/>
            <p:nvPr/>
          </p:nvGrpSpPr>
          <p:grpSpPr>
            <a:xfrm>
              <a:off x="4866656" y="3759012"/>
              <a:ext cx="943706" cy="738553"/>
              <a:chOff x="2321448" y="4681809"/>
              <a:chExt cx="943706" cy="738553"/>
            </a:xfrm>
          </p:grpSpPr>
          <p:sp>
            <p:nvSpPr>
              <p:cNvPr id="96" name="Rounded Rectangle 95"/>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97" name="Oval 96"/>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95" name="Text Box 127"/>
            <p:cNvSpPr txBox="1">
              <a:spLocks noChangeArrowheads="1"/>
            </p:cNvSpPr>
            <p:nvPr/>
          </p:nvSpPr>
          <p:spPr bwMode="auto">
            <a:xfrm>
              <a:off x="6758400" y="394362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106" name="Group 105"/>
          <p:cNvGrpSpPr/>
          <p:nvPr userDrawn="1"/>
        </p:nvGrpSpPr>
        <p:grpSpPr>
          <a:xfrm>
            <a:off x="608257" y="4476673"/>
            <a:ext cx="11018881" cy="738553"/>
            <a:chOff x="456192" y="4617512"/>
            <a:chExt cx="8264161" cy="738553"/>
          </a:xfrm>
        </p:grpSpPr>
        <p:sp>
          <p:nvSpPr>
            <p:cNvPr id="107" name="Rectangle 122"/>
            <p:cNvSpPr>
              <a:spLocks noChangeArrowheads="1"/>
            </p:cNvSpPr>
            <p:nvPr/>
          </p:nvSpPr>
          <p:spPr bwMode="auto">
            <a:xfrm>
              <a:off x="7100654" y="462277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Junkyard Dog Syndrome, Power of Not Doing, New Sheriff in Town, Strategic Drift</a:t>
              </a:r>
            </a:p>
          </p:txBody>
        </p:sp>
        <p:grpSp>
          <p:nvGrpSpPr>
            <p:cNvPr id="108" name="Group 107"/>
            <p:cNvGrpSpPr/>
            <p:nvPr/>
          </p:nvGrpSpPr>
          <p:grpSpPr>
            <a:xfrm>
              <a:off x="1557506" y="4617512"/>
              <a:ext cx="943706" cy="738553"/>
              <a:chOff x="2321448" y="2021826"/>
              <a:chExt cx="943706" cy="738553"/>
            </a:xfrm>
          </p:grpSpPr>
          <p:sp>
            <p:nvSpPr>
              <p:cNvPr id="123" name="Rounded Rectangle 122"/>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24" name="Oval 123"/>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09" name="Isosceles Triangle 108"/>
            <p:cNvSpPr>
              <a:spLocks noChangeAspect="1"/>
            </p:cNvSpPr>
            <p:nvPr/>
          </p:nvSpPr>
          <p:spPr>
            <a:xfrm>
              <a:off x="5962764" y="464375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1100" dirty="0">
                  <a:solidFill>
                    <a:schemeClr val="bg1"/>
                  </a:solidFill>
                  <a:latin typeface="+mn-lt"/>
                  <a:cs typeface="Arial"/>
                </a:rPr>
                <a:t>Win/Win WIIFWe</a:t>
              </a:r>
            </a:p>
          </p:txBody>
        </p:sp>
        <p:grpSp>
          <p:nvGrpSpPr>
            <p:cNvPr id="110" name="Group 109"/>
            <p:cNvGrpSpPr/>
            <p:nvPr/>
          </p:nvGrpSpPr>
          <p:grpSpPr>
            <a:xfrm>
              <a:off x="456192" y="4617512"/>
              <a:ext cx="943706" cy="738553"/>
              <a:chOff x="2321448" y="1125964"/>
              <a:chExt cx="943706" cy="738553"/>
            </a:xfrm>
          </p:grpSpPr>
          <p:sp>
            <p:nvSpPr>
              <p:cNvPr id="121" name="Rounded Rectangle 120"/>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22" name="Oval 121"/>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11" name="Group 110"/>
            <p:cNvGrpSpPr/>
            <p:nvPr/>
          </p:nvGrpSpPr>
          <p:grpSpPr>
            <a:xfrm>
              <a:off x="2658820" y="4617512"/>
              <a:ext cx="943706" cy="738553"/>
              <a:chOff x="2321448" y="2908487"/>
              <a:chExt cx="943706" cy="738553"/>
            </a:xfrm>
          </p:grpSpPr>
          <p:sp>
            <p:nvSpPr>
              <p:cNvPr id="119" name="Rounded Rectangle 118"/>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20" name="Oval 119"/>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12" name="Group 111"/>
            <p:cNvGrpSpPr/>
            <p:nvPr/>
          </p:nvGrpSpPr>
          <p:grpSpPr>
            <a:xfrm>
              <a:off x="3760134" y="4617512"/>
              <a:ext cx="943706" cy="738553"/>
              <a:chOff x="2321448" y="3795148"/>
              <a:chExt cx="943706" cy="738553"/>
            </a:xfrm>
          </p:grpSpPr>
          <p:sp>
            <p:nvSpPr>
              <p:cNvPr id="117" name="Rounded Rectangle 116"/>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118" name="Oval 117"/>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13" name="Group 112"/>
            <p:cNvGrpSpPr/>
            <p:nvPr/>
          </p:nvGrpSpPr>
          <p:grpSpPr>
            <a:xfrm>
              <a:off x="4861448" y="4617512"/>
              <a:ext cx="943706" cy="738553"/>
              <a:chOff x="2321448" y="4681809"/>
              <a:chExt cx="943706" cy="738553"/>
            </a:xfrm>
          </p:grpSpPr>
          <p:sp>
            <p:nvSpPr>
              <p:cNvPr id="115" name="Rounded Rectangle 114"/>
              <p:cNvSpPr/>
              <p:nvPr/>
            </p:nvSpPr>
            <p:spPr>
              <a:xfrm>
                <a:off x="2321448" y="4804900"/>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b="1" dirty="0">
                    <a:solidFill>
                      <a:srgbClr val="FF4F24"/>
                    </a:solidFill>
                    <a:latin typeface="+mn-lt"/>
                    <a:cs typeface="Arial"/>
                  </a:rPr>
                  <a:t>Oversight/ Control</a:t>
                </a:r>
              </a:p>
            </p:txBody>
          </p:sp>
          <p:sp>
            <p:nvSpPr>
              <p:cNvPr id="116" name="Oval 115"/>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114" name="Text Box 127"/>
            <p:cNvSpPr txBox="1">
              <a:spLocks noChangeArrowheads="1"/>
            </p:cNvSpPr>
            <p:nvPr/>
          </p:nvSpPr>
          <p:spPr bwMode="auto">
            <a:xfrm>
              <a:off x="6753192" y="480212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grpSp>
        <p:nvGrpSpPr>
          <p:cNvPr id="125" name="Group 124"/>
          <p:cNvGrpSpPr/>
          <p:nvPr userDrawn="1"/>
        </p:nvGrpSpPr>
        <p:grpSpPr>
          <a:xfrm>
            <a:off x="634502" y="5318091"/>
            <a:ext cx="10992636" cy="738553"/>
            <a:chOff x="475876" y="5494642"/>
            <a:chExt cx="8244477" cy="738553"/>
          </a:xfrm>
        </p:grpSpPr>
        <p:sp>
          <p:nvSpPr>
            <p:cNvPr id="126" name="Rectangle 122"/>
            <p:cNvSpPr>
              <a:spLocks noChangeArrowheads="1"/>
            </p:cNvSpPr>
            <p:nvPr/>
          </p:nvSpPr>
          <p:spPr bwMode="auto">
            <a:xfrm>
              <a:off x="7100654" y="549990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200" b="1" dirty="0">
                  <a:solidFill>
                    <a:srgbClr val="FF4F24"/>
                  </a:solidFill>
                  <a:latin typeface="+mn-lt"/>
                  <a:cs typeface="Arial" pitchFamily="34" charset="0"/>
                </a:rPr>
                <a:t>Penny Wise and Pound Foolish, Honeymoon Effect</a:t>
              </a:r>
            </a:p>
          </p:txBody>
        </p:sp>
        <p:grpSp>
          <p:nvGrpSpPr>
            <p:cNvPr id="127" name="Group 126"/>
            <p:cNvGrpSpPr/>
            <p:nvPr/>
          </p:nvGrpSpPr>
          <p:grpSpPr>
            <a:xfrm>
              <a:off x="1577190" y="5494642"/>
              <a:ext cx="943706" cy="738553"/>
              <a:chOff x="2321448" y="2021826"/>
              <a:chExt cx="943706" cy="738553"/>
            </a:xfrm>
          </p:grpSpPr>
          <p:sp>
            <p:nvSpPr>
              <p:cNvPr id="142" name="Rounded Rectangle 141"/>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Focus on “What” Not “How”</a:t>
                </a:r>
              </a:p>
            </p:txBody>
          </p:sp>
          <p:sp>
            <p:nvSpPr>
              <p:cNvPr id="143" name="Oval 142"/>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2</a:t>
                </a:r>
              </a:p>
            </p:txBody>
          </p:sp>
        </p:grpSp>
        <p:sp>
          <p:nvSpPr>
            <p:cNvPr id="128" name="Isosceles Triangle 127"/>
            <p:cNvSpPr>
              <a:spLocks noChangeAspect="1"/>
            </p:cNvSpPr>
            <p:nvPr/>
          </p:nvSpPr>
          <p:spPr>
            <a:xfrm>
              <a:off x="5982448" y="5520882"/>
              <a:ext cx="943706" cy="686073"/>
            </a:xfrm>
            <a:prstGeom prst="triangle">
              <a:avLst/>
            </a:prstGeom>
            <a:solidFill>
              <a:srgbClr val="FFDCD3"/>
            </a:solidFill>
            <a:ln>
              <a:solidFill>
                <a:srgbClr val="FF4F24"/>
              </a:solidFill>
            </a:ln>
          </p:spPr>
          <p:style>
            <a:lnRef idx="2">
              <a:schemeClr val="dk1">
                <a:shade val="50000"/>
              </a:schemeClr>
            </a:lnRef>
            <a:fillRef idx="1">
              <a:schemeClr val="dk1"/>
            </a:fillRef>
            <a:effectRef idx="0">
              <a:schemeClr val="dk1"/>
            </a:effectRef>
            <a:fontRef idx="minor">
              <a:schemeClr val="lt1"/>
            </a:fontRef>
          </p:style>
          <p:txBody>
            <a:bodyPr lIns="0" tIns="0" rIns="0" bIns="45720" rtlCol="0" anchor="b"/>
            <a:lstStyle/>
            <a:p>
              <a:pPr algn="ctr"/>
              <a:r>
                <a:rPr lang="en-US" sz="1100" b="1" dirty="0">
                  <a:solidFill>
                    <a:srgbClr val="FF4F24"/>
                  </a:solidFill>
                  <a:latin typeface="+mn-lt"/>
                  <a:cs typeface="Arial"/>
                </a:rPr>
                <a:t>Win/Lose WIIFMe</a:t>
              </a:r>
            </a:p>
          </p:txBody>
        </p:sp>
        <p:grpSp>
          <p:nvGrpSpPr>
            <p:cNvPr id="129" name="Group 128"/>
            <p:cNvGrpSpPr/>
            <p:nvPr/>
          </p:nvGrpSpPr>
          <p:grpSpPr>
            <a:xfrm>
              <a:off x="475876" y="5494642"/>
              <a:ext cx="943706" cy="738553"/>
              <a:chOff x="2321448" y="1125964"/>
              <a:chExt cx="943706" cy="738553"/>
            </a:xfrm>
          </p:grpSpPr>
          <p:sp>
            <p:nvSpPr>
              <p:cNvPr id="140" name="Rounded Rectangle 139"/>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effectLst/>
                    <a:latin typeface="+mn-lt"/>
                    <a:cs typeface="Arial"/>
                  </a:rPr>
                  <a:t>Outcomes Not Transactions</a:t>
                </a:r>
              </a:p>
            </p:txBody>
          </p:sp>
          <p:sp>
            <p:nvSpPr>
              <p:cNvPr id="141" name="Oval 140"/>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1</a:t>
                </a:r>
              </a:p>
            </p:txBody>
          </p:sp>
        </p:grpSp>
        <p:grpSp>
          <p:nvGrpSpPr>
            <p:cNvPr id="130" name="Group 129"/>
            <p:cNvGrpSpPr/>
            <p:nvPr/>
          </p:nvGrpSpPr>
          <p:grpSpPr>
            <a:xfrm>
              <a:off x="2678504" y="5494642"/>
              <a:ext cx="943706" cy="738553"/>
              <a:chOff x="2321448" y="2908487"/>
              <a:chExt cx="943706" cy="738553"/>
            </a:xfrm>
          </p:grpSpPr>
          <p:sp>
            <p:nvSpPr>
              <p:cNvPr id="138" name="Rounded Rectangle 137"/>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Clearly Defined and Measureable Outcomes</a:t>
                </a:r>
              </a:p>
            </p:txBody>
          </p:sp>
          <p:sp>
            <p:nvSpPr>
              <p:cNvPr id="139" name="Oval 138"/>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3</a:t>
                </a:r>
              </a:p>
            </p:txBody>
          </p:sp>
        </p:grpSp>
        <p:grpSp>
          <p:nvGrpSpPr>
            <p:cNvPr id="131" name="Group 130"/>
            <p:cNvGrpSpPr/>
            <p:nvPr/>
          </p:nvGrpSpPr>
          <p:grpSpPr>
            <a:xfrm>
              <a:off x="3779818" y="5494642"/>
              <a:ext cx="943706" cy="738553"/>
              <a:chOff x="2321448" y="3795148"/>
              <a:chExt cx="943706" cy="738553"/>
            </a:xfrm>
          </p:grpSpPr>
          <p:sp>
            <p:nvSpPr>
              <p:cNvPr id="136" name="Rounded Rectangle 135"/>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mn-lt"/>
                    <a:cs typeface="Arial"/>
                  </a:rPr>
                  <a:t>Pricing Model with Incentives</a:t>
                </a:r>
              </a:p>
            </p:txBody>
          </p:sp>
          <p:sp>
            <p:nvSpPr>
              <p:cNvPr id="137" name="Oval 136"/>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4</a:t>
                </a:r>
              </a:p>
            </p:txBody>
          </p:sp>
        </p:grpSp>
        <p:grpSp>
          <p:nvGrpSpPr>
            <p:cNvPr id="132" name="Group 131"/>
            <p:cNvGrpSpPr/>
            <p:nvPr/>
          </p:nvGrpSpPr>
          <p:grpSpPr>
            <a:xfrm>
              <a:off x="4881132" y="5494642"/>
              <a:ext cx="943706" cy="738553"/>
              <a:chOff x="2321448" y="4681809"/>
              <a:chExt cx="943706" cy="738553"/>
            </a:xfrm>
          </p:grpSpPr>
          <p:sp>
            <p:nvSpPr>
              <p:cNvPr id="134" name="Rounded Rectangle 133"/>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1100" dirty="0">
                    <a:solidFill>
                      <a:srgbClr val="FFFFFF"/>
                    </a:solidFill>
                    <a:latin typeface="+mn-lt"/>
                    <a:cs typeface="Arial"/>
                  </a:rPr>
                  <a:t>Insight vs. Oversight Governance</a:t>
                </a:r>
              </a:p>
            </p:txBody>
          </p:sp>
          <p:sp>
            <p:nvSpPr>
              <p:cNvPr id="135" name="Oval 134"/>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solidFill>
                      <a:srgbClr val="FFFFFF"/>
                    </a:solidFill>
                    <a:latin typeface="+mn-lt"/>
                    <a:cs typeface="Arial"/>
                  </a:rPr>
                  <a:t>5</a:t>
                </a:r>
              </a:p>
            </p:txBody>
          </p:sp>
        </p:grpSp>
        <p:sp>
          <p:nvSpPr>
            <p:cNvPr id="133" name="Text Box 127"/>
            <p:cNvSpPr txBox="1">
              <a:spLocks noChangeArrowheads="1"/>
            </p:cNvSpPr>
            <p:nvPr/>
          </p:nvSpPr>
          <p:spPr bwMode="auto">
            <a:xfrm>
              <a:off x="6772876" y="5679252"/>
              <a:ext cx="285943" cy="52322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sz="2800" dirty="0">
                  <a:solidFill>
                    <a:srgbClr val="5C5C5C"/>
                  </a:solidFill>
                  <a:latin typeface="+mn-lt"/>
                  <a:cs typeface="Arial" pitchFamily="34" charset="0"/>
                </a:rPr>
                <a:t>=</a:t>
              </a:r>
            </a:p>
          </p:txBody>
        </p:sp>
      </p:grpSp>
      <p:sp>
        <p:nvSpPr>
          <p:cNvPr id="144" name="TextBox 143"/>
          <p:cNvSpPr txBox="1"/>
          <p:nvPr userDrawn="1"/>
        </p:nvSpPr>
        <p:spPr>
          <a:xfrm>
            <a:off x="9467539" y="-29626"/>
            <a:ext cx="2159599" cy="954107"/>
          </a:xfrm>
          <a:prstGeom prst="rect">
            <a:avLst/>
          </a:prstGeom>
          <a:noFill/>
        </p:spPr>
        <p:txBody>
          <a:bodyPr wrap="square" rtlCol="0" anchor="ctr">
            <a:spAutoFit/>
          </a:bodyPr>
          <a:lstStyle/>
          <a:p>
            <a:pPr algn="ctr"/>
            <a:r>
              <a:rPr lang="en-US" sz="2800" b="1" dirty="0">
                <a:solidFill>
                  <a:srgbClr val="F77C00"/>
                </a:solidFill>
                <a:latin typeface="+mn-lt"/>
              </a:rPr>
              <a:t>Vested Relationship</a:t>
            </a:r>
          </a:p>
        </p:txBody>
      </p:sp>
      <p:sp>
        <p:nvSpPr>
          <p:cNvPr id="7" name="Rectangle 6"/>
          <p:cNvSpPr/>
          <p:nvPr userDrawn="1"/>
        </p:nvSpPr>
        <p:spPr>
          <a:xfrm>
            <a:off x="2820581" y="6262526"/>
            <a:ext cx="5610575" cy="461665"/>
          </a:xfrm>
          <a:prstGeom prst="rect">
            <a:avLst/>
          </a:prstGeom>
        </p:spPr>
        <p:txBody>
          <a:bodyPr wrap="none">
            <a:spAutoFit/>
          </a:bodyPr>
          <a:lstStyle/>
          <a:p>
            <a:r>
              <a:rPr lang="en-US" sz="2400" b="1" dirty="0"/>
              <a:t>What happens if you don’t follow a rule…?</a:t>
            </a:r>
          </a:p>
        </p:txBody>
      </p:sp>
      <p:grpSp>
        <p:nvGrpSpPr>
          <p:cNvPr id="151" name="Group 150">
            <a:extLst>
              <a:ext uri="{FF2B5EF4-FFF2-40B4-BE49-F238E27FC236}">
                <a16:creationId xmlns:a16="http://schemas.microsoft.com/office/drawing/2014/main" id="{23B1DFA4-14B0-4B81-9C0D-09CA9355605D}"/>
              </a:ext>
            </a:extLst>
          </p:cNvPr>
          <p:cNvGrpSpPr/>
          <p:nvPr userDrawn="1"/>
        </p:nvGrpSpPr>
        <p:grpSpPr>
          <a:xfrm>
            <a:off x="9358423" y="6297011"/>
            <a:ext cx="2824173" cy="526446"/>
            <a:chOff x="9358423" y="6297011"/>
            <a:chExt cx="2824173" cy="526446"/>
          </a:xfrm>
        </p:grpSpPr>
        <p:pic>
          <p:nvPicPr>
            <p:cNvPr id="152" name="Picture 151" descr="vested.haslam-logo.png">
              <a:extLst>
                <a:ext uri="{FF2B5EF4-FFF2-40B4-BE49-F238E27FC236}">
                  <a16:creationId xmlns:a16="http://schemas.microsoft.com/office/drawing/2014/main" id="{10BB1827-63FE-4CCE-8BC2-55AB32CDC3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53" name="TextBox 152">
              <a:extLst>
                <a:ext uri="{FF2B5EF4-FFF2-40B4-BE49-F238E27FC236}">
                  <a16:creationId xmlns:a16="http://schemas.microsoft.com/office/drawing/2014/main" id="{90E4D3E0-CD2F-4537-BD60-3D34AA2E782B}"/>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154" name="Oval 153">
            <a:extLst>
              <a:ext uri="{FF2B5EF4-FFF2-40B4-BE49-F238E27FC236}">
                <a16:creationId xmlns:a16="http://schemas.microsoft.com/office/drawing/2014/main" id="{EE108EC7-F259-47D3-8E14-EC8EE423C449}"/>
              </a:ext>
            </a:extLst>
          </p:cNvPr>
          <p:cNvSpPr/>
          <p:nvPr userDrawn="1"/>
        </p:nvSpPr>
        <p:spPr>
          <a:xfrm>
            <a:off x="121911" y="6363072"/>
            <a:ext cx="364596" cy="364596"/>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55" name="Slide Number Placeholder 6">
            <a:extLst>
              <a:ext uri="{FF2B5EF4-FFF2-40B4-BE49-F238E27FC236}">
                <a16:creationId xmlns:a16="http://schemas.microsoft.com/office/drawing/2014/main" id="{D0783FF4-1A1D-4F9A-BC35-B95297DE4F93}"/>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Tree>
    <p:extLst>
      <p:ext uri="{BB962C8B-B14F-4D97-AF65-F5344CB8AC3E}">
        <p14:creationId xmlns:p14="http://schemas.microsoft.com/office/powerpoint/2010/main" val="3839494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lide Intro 1">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Edit Master text styles</a:t>
            </a:r>
          </a:p>
        </p:txBody>
      </p:sp>
      <p:grpSp>
        <p:nvGrpSpPr>
          <p:cNvPr id="7" name="Group 6">
            <a:extLst>
              <a:ext uri="{FF2B5EF4-FFF2-40B4-BE49-F238E27FC236}">
                <a16:creationId xmlns:a16="http://schemas.microsoft.com/office/drawing/2014/main" id="{55627CAA-B630-4EF4-A8FE-96AF7D6BD032}"/>
              </a:ext>
            </a:extLst>
          </p:cNvPr>
          <p:cNvGrpSpPr/>
          <p:nvPr userDrawn="1"/>
        </p:nvGrpSpPr>
        <p:grpSpPr>
          <a:xfrm>
            <a:off x="7056425" y="466343"/>
            <a:ext cx="4235211" cy="5525855"/>
            <a:chOff x="6280725" y="585573"/>
            <a:chExt cx="4389120" cy="5726666"/>
          </a:xfrm>
        </p:grpSpPr>
        <p:sp>
          <p:nvSpPr>
            <p:cNvPr id="4" name="Freeform: Shape 3">
              <a:extLst>
                <a:ext uri="{FF2B5EF4-FFF2-40B4-BE49-F238E27FC236}">
                  <a16:creationId xmlns:a16="http://schemas.microsoft.com/office/drawing/2014/main" id="{FD4D38EB-A93D-4F65-A2C9-1F0413DB1F9A}"/>
                </a:ext>
              </a:extLst>
            </p:cNvPr>
            <p:cNvSpPr/>
            <p:nvPr userDrawn="1"/>
          </p:nvSpPr>
          <p:spPr>
            <a:xfrm>
              <a:off x="6547104" y="786384"/>
              <a:ext cx="3118104" cy="5294376"/>
            </a:xfrm>
            <a:custGeom>
              <a:avLst/>
              <a:gdLst>
                <a:gd name="connsiteX0" fmla="*/ 0 w 3118104"/>
                <a:gd name="connsiteY0" fmla="*/ 4645152 h 5294376"/>
                <a:gd name="connsiteX1" fmla="*/ 0 w 3118104"/>
                <a:gd name="connsiteY1" fmla="*/ 100584 h 5294376"/>
                <a:gd name="connsiteX2" fmla="*/ 411480 w 3118104"/>
                <a:gd name="connsiteY2" fmla="*/ 0 h 5294376"/>
                <a:gd name="connsiteX3" fmla="*/ 3081528 w 3118104"/>
                <a:gd name="connsiteY3" fmla="*/ 228600 h 5294376"/>
                <a:gd name="connsiteX4" fmla="*/ 3118104 w 3118104"/>
                <a:gd name="connsiteY4" fmla="*/ 4992624 h 5294376"/>
                <a:gd name="connsiteX5" fmla="*/ 2706624 w 3118104"/>
                <a:gd name="connsiteY5" fmla="*/ 5294376 h 5294376"/>
                <a:gd name="connsiteX6" fmla="*/ 0 w 3118104"/>
                <a:gd name="connsiteY6" fmla="*/ 4645152 h 529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8104" h="5294376">
                  <a:moveTo>
                    <a:pt x="0" y="4645152"/>
                  </a:moveTo>
                  <a:lnTo>
                    <a:pt x="0" y="100584"/>
                  </a:lnTo>
                  <a:lnTo>
                    <a:pt x="411480" y="0"/>
                  </a:lnTo>
                  <a:lnTo>
                    <a:pt x="3081528" y="228600"/>
                  </a:lnTo>
                  <a:lnTo>
                    <a:pt x="3118104" y="4992624"/>
                  </a:lnTo>
                  <a:lnTo>
                    <a:pt x="2706624" y="5294376"/>
                  </a:lnTo>
                  <a:lnTo>
                    <a:pt x="0" y="4645152"/>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2" descr="https://southcentralus1-mediap.svc.ms/transform/thumbnail?provider=spo&amp;inputFormat=jpg&amp;cs=fFNQTw&amp;docid=https%3A%2F%2Fscvisions.sharepoint.com%3A443%2F_api%2Fv2.0%2Fdrives%2Fb!qnZHSpqheUet6-MK_LO47sxyIj2Z-2BJra7b2_8OLgnf_uvhTRIeSoQER3W03Scm%2Fitems%2F01AFSXFELRN4C7X2RUSNHIT4XYLN4VYAEV%3Fversion%3DPublished&amp;access_token=eyJ0eXAiOiJKV1QiLCJhbGciOiJub25lIn0.eyJhdWQiOiIwMDAwMDAwMy0wMDAwLTBmZjEtY2UwMC0wMDAwMDAwMDAwMDAvc2N2aXNpb25zLnNoYXJlcG9pbnQuY29tQGEzZjcxZGU4LWI1ZmQtNGJlOC1iZmJkLTFkNDFlYjU0YzRkYSIsImlzcyI6IjAwMDAwMDAzLTAwMDAtMGZmMS1jZTAwLTAwMDAwMDAwMDAwMCIsIm5iZiI6IjE1MzM4MzU3MzAiLCJleHAiOiIxNTMzODU3MzMwIiwiZW5kcG9pbnR1cmwiOiJpSmJ3UkViK3piV0lOL1FVdU9vdTNFQTc4VS9hTDJtYVdYT0xGbTlNK0RjPSIsImVuZHBvaW50dXJsTGVuZ3RoIjoiMTE2IiwiaXNsb29wYmFjayI6IlRydWUiLCJjaWQiOiJPR0l4WlRnek9XVXRaREEyWlMwMk1EQXdMVFEzWmpBdE5URXhPVGs0WkRobU5XWTMiLCJ2ZXIiOiJoYXNoZWRwcm9vZnRva2VuIiwic2l0ZWlkIjoiTkdFME56YzJZV0V0WVRFNVlTMDBOemM1TFdGa1pXSXRaVE13WVdaallqTmlPR1ZsIiwic2lnbmluX3N0YXRlIjoiW1wia21zaVwiXSIsIm5hbWVpZCI6IjAjLmZ8bWVtYmVyc2hpcHxtbGVkeWFyZEB2ZXN0ZWR3YXkuY29tIiwibmlpIjoibWljcm9zb2Z0LnNoYXJlcG9pbnQiLCJpc3VzZXIiOiJ0cnVlIiwiY2FjaGVrZXkiOiIwaC5mfG1lbWJlcnNoaXB8MTAwM2JmZmQ4NDYyMDVhMEBsaXZlLmNvbSIsInR0IjoiMCIsInVzZVBlcnNpc3RlbnRDb29raWUiOiIzIn0.Nzg2Mm1XSTA3bWZEMk5ucVg1ZklVWmRxQ1RsK01MZjhvcjFGMTlkWU5BTT0&amp;encodeFailures=1&amp;width=1920&amp;height=865&amp;srcWidth=&amp;srcHeight=">
              <a:extLst>
                <a:ext uri="{FF2B5EF4-FFF2-40B4-BE49-F238E27FC236}">
                  <a16:creationId xmlns:a16="http://schemas.microsoft.com/office/drawing/2014/main" id="{BCA7C306-75B9-45F2-9CE4-836494270F97}"/>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0725" y="585573"/>
              <a:ext cx="4389120" cy="57266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0966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lide Intro 5 Rules">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Edit Master text styles</a:t>
            </a:r>
          </a:p>
        </p:txBody>
      </p:sp>
      <p:grpSp>
        <p:nvGrpSpPr>
          <p:cNvPr id="4" name="Group 3">
            <a:extLst>
              <a:ext uri="{FF2B5EF4-FFF2-40B4-BE49-F238E27FC236}">
                <a16:creationId xmlns:a16="http://schemas.microsoft.com/office/drawing/2014/main" id="{09E12C03-3651-4031-A237-25F18BD5B0AA}"/>
              </a:ext>
            </a:extLst>
          </p:cNvPr>
          <p:cNvGrpSpPr/>
          <p:nvPr userDrawn="1"/>
        </p:nvGrpSpPr>
        <p:grpSpPr>
          <a:xfrm>
            <a:off x="7164157" y="505084"/>
            <a:ext cx="4031909" cy="5486400"/>
            <a:chOff x="7164157" y="404500"/>
            <a:chExt cx="4031909" cy="5486400"/>
          </a:xfrm>
        </p:grpSpPr>
        <p:sp>
          <p:nvSpPr>
            <p:cNvPr id="2" name="Freeform: Shape 1">
              <a:extLst>
                <a:ext uri="{FF2B5EF4-FFF2-40B4-BE49-F238E27FC236}">
                  <a16:creationId xmlns:a16="http://schemas.microsoft.com/office/drawing/2014/main" id="{5F6E103F-130D-41D0-8399-1129E1DB051E}"/>
                </a:ext>
              </a:extLst>
            </p:cNvPr>
            <p:cNvSpPr/>
            <p:nvPr userDrawn="1"/>
          </p:nvSpPr>
          <p:spPr>
            <a:xfrm>
              <a:off x="7301345" y="561109"/>
              <a:ext cx="2951019" cy="5084618"/>
            </a:xfrm>
            <a:custGeom>
              <a:avLst/>
              <a:gdLst>
                <a:gd name="connsiteX0" fmla="*/ 0 w 2951019"/>
                <a:gd name="connsiteY0" fmla="*/ 4461164 h 5084618"/>
                <a:gd name="connsiteX1" fmla="*/ 0 w 2951019"/>
                <a:gd name="connsiteY1" fmla="*/ 83127 h 5084618"/>
                <a:gd name="connsiteX2" fmla="*/ 401782 w 2951019"/>
                <a:gd name="connsiteY2" fmla="*/ 0 h 5084618"/>
                <a:gd name="connsiteX3" fmla="*/ 2951019 w 2951019"/>
                <a:gd name="connsiteY3" fmla="*/ 193964 h 5084618"/>
                <a:gd name="connsiteX4" fmla="*/ 2951019 w 2951019"/>
                <a:gd name="connsiteY4" fmla="*/ 4765964 h 5084618"/>
                <a:gd name="connsiteX5" fmla="*/ 2611582 w 2951019"/>
                <a:gd name="connsiteY5" fmla="*/ 5084618 h 5084618"/>
                <a:gd name="connsiteX6" fmla="*/ 0 w 2951019"/>
                <a:gd name="connsiteY6" fmla="*/ 4461164 h 50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1019" h="5084618">
                  <a:moveTo>
                    <a:pt x="0" y="4461164"/>
                  </a:moveTo>
                  <a:lnTo>
                    <a:pt x="0" y="83127"/>
                  </a:lnTo>
                  <a:lnTo>
                    <a:pt x="401782" y="0"/>
                  </a:lnTo>
                  <a:lnTo>
                    <a:pt x="2951019" y="193964"/>
                  </a:lnTo>
                  <a:lnTo>
                    <a:pt x="2951019" y="4765964"/>
                  </a:lnTo>
                  <a:lnTo>
                    <a:pt x="2611582" y="5084618"/>
                  </a:lnTo>
                  <a:lnTo>
                    <a:pt x="0" y="4461164"/>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1" name="Picture 20">
              <a:extLst>
                <a:ext uri="{FF2B5EF4-FFF2-40B4-BE49-F238E27FC236}">
                  <a16:creationId xmlns:a16="http://schemas.microsoft.com/office/drawing/2014/main" id="{5961443D-7AC4-49AE-820D-3E1AC084269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7164157" y="404500"/>
              <a:ext cx="4031909" cy="5486400"/>
            </a:xfrm>
            <a:prstGeom prst="rect">
              <a:avLst/>
            </a:prstGeom>
          </p:spPr>
        </p:pic>
      </p:grpSp>
    </p:spTree>
    <p:extLst>
      <p:ext uri="{BB962C8B-B14F-4D97-AF65-F5344CB8AC3E}">
        <p14:creationId xmlns:p14="http://schemas.microsoft.com/office/powerpoint/2010/main" val="684723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lide Intro SS">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Edit Master text styles</a:t>
            </a:r>
          </a:p>
        </p:txBody>
      </p:sp>
      <p:grpSp>
        <p:nvGrpSpPr>
          <p:cNvPr id="10" name="Group 9">
            <a:extLst>
              <a:ext uri="{FF2B5EF4-FFF2-40B4-BE49-F238E27FC236}">
                <a16:creationId xmlns:a16="http://schemas.microsoft.com/office/drawing/2014/main" id="{94CEA7F1-BDC1-4724-A044-4DA27725B299}"/>
              </a:ext>
            </a:extLst>
          </p:cNvPr>
          <p:cNvGrpSpPr/>
          <p:nvPr userDrawn="1"/>
        </p:nvGrpSpPr>
        <p:grpSpPr>
          <a:xfrm>
            <a:off x="7139940" y="579119"/>
            <a:ext cx="3779520" cy="5402581"/>
            <a:chOff x="7139940" y="579119"/>
            <a:chExt cx="3779520" cy="5402581"/>
          </a:xfrm>
        </p:grpSpPr>
        <p:sp>
          <p:nvSpPr>
            <p:cNvPr id="6" name="Freeform: Shape 5">
              <a:extLst>
                <a:ext uri="{FF2B5EF4-FFF2-40B4-BE49-F238E27FC236}">
                  <a16:creationId xmlns:a16="http://schemas.microsoft.com/office/drawing/2014/main" id="{76538D7B-58EE-412B-A2E9-438CC58B0ADF}"/>
                </a:ext>
              </a:extLst>
            </p:cNvPr>
            <p:cNvSpPr/>
            <p:nvPr userDrawn="1"/>
          </p:nvSpPr>
          <p:spPr>
            <a:xfrm>
              <a:off x="7139940" y="647700"/>
              <a:ext cx="2987040" cy="5273040"/>
            </a:xfrm>
            <a:custGeom>
              <a:avLst/>
              <a:gdLst>
                <a:gd name="connsiteX0" fmla="*/ 0 w 2987040"/>
                <a:gd name="connsiteY0" fmla="*/ 4625340 h 5273040"/>
                <a:gd name="connsiteX1" fmla="*/ 0 w 2987040"/>
                <a:gd name="connsiteY1" fmla="*/ 76200 h 5273040"/>
                <a:gd name="connsiteX2" fmla="*/ 297180 w 2987040"/>
                <a:gd name="connsiteY2" fmla="*/ 0 h 5273040"/>
                <a:gd name="connsiteX3" fmla="*/ 2987040 w 2987040"/>
                <a:gd name="connsiteY3" fmla="*/ 220980 h 5273040"/>
                <a:gd name="connsiteX4" fmla="*/ 2987040 w 2987040"/>
                <a:gd name="connsiteY4" fmla="*/ 4975860 h 5273040"/>
                <a:gd name="connsiteX5" fmla="*/ 2667000 w 2987040"/>
                <a:gd name="connsiteY5" fmla="*/ 5273040 h 5273040"/>
                <a:gd name="connsiteX6" fmla="*/ 0 w 2987040"/>
                <a:gd name="connsiteY6" fmla="*/ 462534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7040" h="5273040">
                  <a:moveTo>
                    <a:pt x="0" y="4625340"/>
                  </a:moveTo>
                  <a:lnTo>
                    <a:pt x="0" y="76200"/>
                  </a:lnTo>
                  <a:lnTo>
                    <a:pt x="297180" y="0"/>
                  </a:lnTo>
                  <a:lnTo>
                    <a:pt x="2987040" y="220980"/>
                  </a:lnTo>
                  <a:lnTo>
                    <a:pt x="2987040" y="4975860"/>
                  </a:lnTo>
                  <a:lnTo>
                    <a:pt x="2667000" y="5273040"/>
                  </a:lnTo>
                  <a:lnTo>
                    <a:pt x="0" y="462534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4" name="Picture 13">
              <a:extLst>
                <a:ext uri="{FF2B5EF4-FFF2-40B4-BE49-F238E27FC236}">
                  <a16:creationId xmlns:a16="http://schemas.microsoft.com/office/drawing/2014/main" id="{86133D69-FE16-4DED-9CD4-8D0C3FA4423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6219" t="10654" r="22485" b="9912"/>
            <a:stretch/>
          </p:blipFill>
          <p:spPr>
            <a:xfrm>
              <a:off x="7139940" y="579119"/>
              <a:ext cx="3779520" cy="5402581"/>
            </a:xfrm>
            <a:prstGeom prst="rect">
              <a:avLst/>
            </a:prstGeom>
            <a:noFill/>
          </p:spPr>
        </p:pic>
        <p:sp>
          <p:nvSpPr>
            <p:cNvPr id="7" name="Freeform: Shape 6">
              <a:extLst>
                <a:ext uri="{FF2B5EF4-FFF2-40B4-BE49-F238E27FC236}">
                  <a16:creationId xmlns:a16="http://schemas.microsoft.com/office/drawing/2014/main" id="{BBF5A819-606E-481A-BB28-8A40A82C6801}"/>
                </a:ext>
              </a:extLst>
            </p:cNvPr>
            <p:cNvSpPr/>
            <p:nvPr userDrawn="1"/>
          </p:nvSpPr>
          <p:spPr>
            <a:xfrm>
              <a:off x="7444740" y="746760"/>
              <a:ext cx="2354580" cy="609600"/>
            </a:xfrm>
            <a:custGeom>
              <a:avLst/>
              <a:gdLst>
                <a:gd name="connsiteX0" fmla="*/ 0 w 2354580"/>
                <a:gd name="connsiteY0" fmla="*/ 0 h 609600"/>
                <a:gd name="connsiteX1" fmla="*/ 2354580 w 2354580"/>
                <a:gd name="connsiteY1" fmla="*/ 236220 h 609600"/>
                <a:gd name="connsiteX2" fmla="*/ 2354580 w 2354580"/>
                <a:gd name="connsiteY2" fmla="*/ 609600 h 609600"/>
                <a:gd name="connsiteX3" fmla="*/ 1866900 w 2354580"/>
                <a:gd name="connsiteY3" fmla="*/ 586740 h 609600"/>
                <a:gd name="connsiteX4" fmla="*/ 251460 w 2354580"/>
                <a:gd name="connsiteY4" fmla="*/ 388620 h 609600"/>
                <a:gd name="connsiteX5" fmla="*/ 0 w 235458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580" h="609600">
                  <a:moveTo>
                    <a:pt x="0" y="0"/>
                  </a:moveTo>
                  <a:lnTo>
                    <a:pt x="2354580" y="236220"/>
                  </a:lnTo>
                  <a:lnTo>
                    <a:pt x="2354580" y="609600"/>
                  </a:lnTo>
                  <a:lnTo>
                    <a:pt x="1866900" y="586740"/>
                  </a:lnTo>
                  <a:lnTo>
                    <a:pt x="251460" y="388620"/>
                  </a:lnTo>
                  <a:lnTo>
                    <a:pt x="0" y="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Shape 7">
              <a:extLst>
                <a:ext uri="{FF2B5EF4-FFF2-40B4-BE49-F238E27FC236}">
                  <a16:creationId xmlns:a16="http://schemas.microsoft.com/office/drawing/2014/main" id="{E314D5A1-84AB-41FC-8E6D-C2E2507F2D16}"/>
                </a:ext>
              </a:extLst>
            </p:cNvPr>
            <p:cNvSpPr/>
            <p:nvPr userDrawn="1"/>
          </p:nvSpPr>
          <p:spPr>
            <a:xfrm>
              <a:off x="7139940" y="3573780"/>
              <a:ext cx="937260" cy="1089660"/>
            </a:xfrm>
            <a:custGeom>
              <a:avLst/>
              <a:gdLst>
                <a:gd name="connsiteX0" fmla="*/ 937260 w 937260"/>
                <a:gd name="connsiteY0" fmla="*/ 1089660 h 1089660"/>
                <a:gd name="connsiteX1" fmla="*/ 0 w 937260"/>
                <a:gd name="connsiteY1" fmla="*/ 891540 h 1089660"/>
                <a:gd name="connsiteX2" fmla="*/ 22860 w 937260"/>
                <a:gd name="connsiteY2" fmla="*/ 0 h 1089660"/>
                <a:gd name="connsiteX3" fmla="*/ 655320 w 937260"/>
                <a:gd name="connsiteY3" fmla="*/ 449580 h 1089660"/>
                <a:gd name="connsiteX4" fmla="*/ 937260 w 937260"/>
                <a:gd name="connsiteY4" fmla="*/ 1089660 h 108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60" h="1089660">
                  <a:moveTo>
                    <a:pt x="937260" y="1089660"/>
                  </a:moveTo>
                  <a:lnTo>
                    <a:pt x="0" y="891540"/>
                  </a:lnTo>
                  <a:lnTo>
                    <a:pt x="22860" y="0"/>
                  </a:lnTo>
                  <a:lnTo>
                    <a:pt x="655320" y="449580"/>
                  </a:lnTo>
                  <a:lnTo>
                    <a:pt x="937260" y="108966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Shape 8">
              <a:extLst>
                <a:ext uri="{FF2B5EF4-FFF2-40B4-BE49-F238E27FC236}">
                  <a16:creationId xmlns:a16="http://schemas.microsoft.com/office/drawing/2014/main" id="{CB500A16-8257-4D10-AE82-B48805A92A1D}"/>
                </a:ext>
              </a:extLst>
            </p:cNvPr>
            <p:cNvSpPr/>
            <p:nvPr userDrawn="1"/>
          </p:nvSpPr>
          <p:spPr>
            <a:xfrm>
              <a:off x="7147560" y="4792980"/>
              <a:ext cx="2354580" cy="1059180"/>
            </a:xfrm>
            <a:custGeom>
              <a:avLst/>
              <a:gdLst>
                <a:gd name="connsiteX0" fmla="*/ 0 w 2354580"/>
                <a:gd name="connsiteY0" fmla="*/ 457200 h 1059180"/>
                <a:gd name="connsiteX1" fmla="*/ 0 w 2354580"/>
                <a:gd name="connsiteY1" fmla="*/ 0 h 1059180"/>
                <a:gd name="connsiteX2" fmla="*/ 1409700 w 2354580"/>
                <a:gd name="connsiteY2" fmla="*/ 320040 h 1059180"/>
                <a:gd name="connsiteX3" fmla="*/ 2354580 w 2354580"/>
                <a:gd name="connsiteY3" fmla="*/ 1059180 h 1059180"/>
                <a:gd name="connsiteX4" fmla="*/ 0 w 2354580"/>
                <a:gd name="connsiteY4" fmla="*/ 457200 h 1059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580" h="1059180">
                  <a:moveTo>
                    <a:pt x="0" y="457200"/>
                  </a:moveTo>
                  <a:lnTo>
                    <a:pt x="0" y="0"/>
                  </a:lnTo>
                  <a:lnTo>
                    <a:pt x="1409700" y="320040"/>
                  </a:lnTo>
                  <a:lnTo>
                    <a:pt x="2354580" y="1059180"/>
                  </a:lnTo>
                  <a:lnTo>
                    <a:pt x="0" y="457200"/>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4997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lide Intro Manual">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Edit Master text styles</a:t>
            </a:r>
          </a:p>
        </p:txBody>
      </p:sp>
      <p:grpSp>
        <p:nvGrpSpPr>
          <p:cNvPr id="14" name="Group 13">
            <a:extLst>
              <a:ext uri="{FF2B5EF4-FFF2-40B4-BE49-F238E27FC236}">
                <a16:creationId xmlns:a16="http://schemas.microsoft.com/office/drawing/2014/main" id="{5C897D02-6C22-453A-BA5E-36C60A496F20}"/>
              </a:ext>
            </a:extLst>
          </p:cNvPr>
          <p:cNvGrpSpPr/>
          <p:nvPr userDrawn="1"/>
        </p:nvGrpSpPr>
        <p:grpSpPr>
          <a:xfrm>
            <a:off x="7110371" y="676656"/>
            <a:ext cx="4307437" cy="5228462"/>
            <a:chOff x="1788563" y="574623"/>
            <a:chExt cx="4307437" cy="5228462"/>
          </a:xfrm>
        </p:grpSpPr>
        <p:sp>
          <p:nvSpPr>
            <p:cNvPr id="21" name="Freeform: Shape 20">
              <a:extLst>
                <a:ext uri="{FF2B5EF4-FFF2-40B4-BE49-F238E27FC236}">
                  <a16:creationId xmlns:a16="http://schemas.microsoft.com/office/drawing/2014/main" id="{DF4954F0-B88D-4F7A-9327-EEB6F1EC64C2}"/>
                </a:ext>
              </a:extLst>
            </p:cNvPr>
            <p:cNvSpPr/>
            <p:nvPr/>
          </p:nvSpPr>
          <p:spPr>
            <a:xfrm>
              <a:off x="2155882" y="595508"/>
              <a:ext cx="2944091" cy="5105400"/>
            </a:xfrm>
            <a:custGeom>
              <a:avLst/>
              <a:gdLst>
                <a:gd name="connsiteX0" fmla="*/ 0 w 2944091"/>
                <a:gd name="connsiteY0" fmla="*/ 103909 h 5105400"/>
                <a:gd name="connsiteX1" fmla="*/ 415637 w 2944091"/>
                <a:gd name="connsiteY1" fmla="*/ 0 h 5105400"/>
                <a:gd name="connsiteX2" fmla="*/ 2944091 w 2944091"/>
                <a:gd name="connsiteY2" fmla="*/ 207818 h 5105400"/>
                <a:gd name="connsiteX3" fmla="*/ 2944091 w 2944091"/>
                <a:gd name="connsiteY3" fmla="*/ 4828309 h 5105400"/>
                <a:gd name="connsiteX4" fmla="*/ 2597728 w 2944091"/>
                <a:gd name="connsiteY4" fmla="*/ 5105400 h 5105400"/>
                <a:gd name="connsiteX5" fmla="*/ 0 w 2944091"/>
                <a:gd name="connsiteY5" fmla="*/ 4475018 h 5105400"/>
                <a:gd name="connsiteX6" fmla="*/ 0 w 2944091"/>
                <a:gd name="connsiteY6" fmla="*/ 103909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4091" h="5105400">
                  <a:moveTo>
                    <a:pt x="0" y="103909"/>
                  </a:moveTo>
                  <a:lnTo>
                    <a:pt x="415637" y="0"/>
                  </a:lnTo>
                  <a:lnTo>
                    <a:pt x="2944091" y="207818"/>
                  </a:lnTo>
                  <a:lnTo>
                    <a:pt x="2944091" y="4828309"/>
                  </a:lnTo>
                  <a:lnTo>
                    <a:pt x="2597728" y="5105400"/>
                  </a:lnTo>
                  <a:lnTo>
                    <a:pt x="0" y="4475018"/>
                  </a:lnTo>
                  <a:lnTo>
                    <a:pt x="0" y="103909"/>
                  </a:lnTo>
                  <a:close/>
                </a:path>
              </a:pathLst>
            </a:custGeom>
            <a:solidFill>
              <a:schemeClr val="bg1"/>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2" name="Content Placeholder 11" descr="book2.jpg">
              <a:extLst>
                <a:ext uri="{FF2B5EF4-FFF2-40B4-BE49-F238E27FC236}">
                  <a16:creationId xmlns:a16="http://schemas.microsoft.com/office/drawing/2014/main" id="{6117D380-F524-40C3-952E-64A263410C5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a:ext>
              </a:extLst>
            </a:blip>
            <a:srcRect t="4740" b="5519"/>
            <a:stretch/>
          </p:blipFill>
          <p:spPr>
            <a:xfrm>
              <a:off x="1788563" y="574623"/>
              <a:ext cx="4307437" cy="5228462"/>
            </a:xfrm>
            <a:prstGeom prst="rect">
              <a:avLst/>
            </a:prstGeom>
          </p:spPr>
        </p:pic>
      </p:grpSp>
    </p:spTree>
    <p:extLst>
      <p:ext uri="{BB962C8B-B14F-4D97-AF65-F5344CB8AC3E}">
        <p14:creationId xmlns:p14="http://schemas.microsoft.com/office/powerpoint/2010/main" val="3656713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lide Intro Cover">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179576" y="685800"/>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179576" y="3237167"/>
            <a:ext cx="4703713" cy="2148649"/>
          </a:xfrm>
        </p:spPr>
        <p:txBody>
          <a:bodyPr>
            <a:normAutofit/>
          </a:bodyPr>
          <a:lstStyle>
            <a:lvl1pPr marL="0" indent="0" algn="ctr">
              <a:buNone/>
              <a:defRPr sz="4000" i="1"/>
            </a:lvl1pPr>
          </a:lstStyle>
          <a:p>
            <a:pPr lvl="0"/>
            <a:r>
              <a:rPr lang="en-US"/>
              <a:t>Edit Master text styles</a:t>
            </a:r>
          </a:p>
        </p:txBody>
      </p:sp>
      <p:sp>
        <p:nvSpPr>
          <p:cNvPr id="9" name="Content Placeholder 8">
            <a:extLst>
              <a:ext uri="{FF2B5EF4-FFF2-40B4-BE49-F238E27FC236}">
                <a16:creationId xmlns:a16="http://schemas.microsoft.com/office/drawing/2014/main" id="{D28DE624-1E7B-44ED-80A3-9235443F53B0}"/>
              </a:ext>
            </a:extLst>
          </p:cNvPr>
          <p:cNvSpPr>
            <a:spLocks noGrp="1"/>
          </p:cNvSpPr>
          <p:nvPr>
            <p:ph sz="quarter" idx="19"/>
          </p:nvPr>
        </p:nvSpPr>
        <p:spPr>
          <a:xfrm>
            <a:off x="7068312" y="722376"/>
            <a:ext cx="3627833" cy="4690872"/>
          </a:xfrm>
          <a:effectLst>
            <a:outerShdw blurRad="25400" dist="101600" dir="2700000" algn="tl" rotWithShape="0">
              <a:prstClr val="black">
                <a:alpha val="50000"/>
              </a:prstClr>
            </a:outerShdw>
          </a:effectLst>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90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t Everes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117546-EE58-4063-BB56-85FD0F0B88C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4365" b="8714"/>
          <a:stretch/>
        </p:blipFill>
        <p:spPr>
          <a:xfrm>
            <a:off x="0" y="1216979"/>
            <a:ext cx="12192000" cy="4995333"/>
          </a:xfrm>
          <a:prstGeom prst="rect">
            <a:avLst/>
          </a:prstGeom>
        </p:spPr>
      </p:pic>
      <p:pic>
        <p:nvPicPr>
          <p:cNvPr id="12" name="Picture 11">
            <a:extLst>
              <a:ext uri="{FF2B5EF4-FFF2-40B4-BE49-F238E27FC236}">
                <a16:creationId xmlns:a16="http://schemas.microsoft.com/office/drawing/2014/main" id="{FC912002-410F-45A8-BBB5-D05D03582D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88521"/>
            <a:ext cx="12192000" cy="2742973"/>
          </a:xfrm>
          <a:prstGeom prst="rect">
            <a:avLst/>
          </a:prstGeom>
        </p:spPr>
      </p:pic>
      <p:sp>
        <p:nvSpPr>
          <p:cNvPr id="13" name="Title 4">
            <a:extLst>
              <a:ext uri="{FF2B5EF4-FFF2-40B4-BE49-F238E27FC236}">
                <a16:creationId xmlns:a16="http://schemas.microsoft.com/office/drawing/2014/main" id="{F32F6EF3-A0C3-4D7F-8B2B-8C198ADAFF76}"/>
              </a:ext>
            </a:extLst>
          </p:cNvPr>
          <p:cNvSpPr>
            <a:spLocks noGrp="1"/>
          </p:cNvSpPr>
          <p:nvPr>
            <p:ph type="title"/>
          </p:nvPr>
        </p:nvSpPr>
        <p:spPr>
          <a:xfrm>
            <a:off x="307848" y="216727"/>
            <a:ext cx="10972800" cy="782637"/>
          </a:xfrm>
          <a:prstGeom prst="rect">
            <a:avLst/>
          </a:prstGeom>
        </p:spPr>
        <p:txBody>
          <a:bodyPr>
            <a:normAutofit/>
          </a:bodyPr>
          <a:lstStyle>
            <a:lvl1pPr>
              <a:defRPr sz="3600"/>
            </a:lvl1pPr>
          </a:lstStyle>
          <a:p>
            <a:r>
              <a:rPr lang="en-US"/>
              <a:t>Click to edit Master title style</a:t>
            </a:r>
            <a:endParaRPr lang="en-US" dirty="0"/>
          </a:p>
        </p:txBody>
      </p:sp>
      <p:sp>
        <p:nvSpPr>
          <p:cNvPr id="6" name="Text Placeholder 35">
            <a:extLst>
              <a:ext uri="{FF2B5EF4-FFF2-40B4-BE49-F238E27FC236}">
                <a16:creationId xmlns:a16="http://schemas.microsoft.com/office/drawing/2014/main" id="{62F7EE8B-BC04-460D-B84B-DDDED56DF165}"/>
              </a:ext>
            </a:extLst>
          </p:cNvPr>
          <p:cNvSpPr txBox="1">
            <a:spLocks/>
          </p:cNvSpPr>
          <p:nvPr userDrawn="1"/>
        </p:nvSpPr>
        <p:spPr>
          <a:xfrm>
            <a:off x="609600" y="6244259"/>
            <a:ext cx="3965552" cy="215444"/>
          </a:xfrm>
          <a:prstGeom prst="rect">
            <a:avLst/>
          </a:prstGeom>
        </p:spPr>
        <p:txBody>
          <a:bodyPr>
            <a:normAutofit fontScale="92500" lnSpcReduction="10000"/>
          </a:bodyPr>
          <a:lstStyle>
            <a:lvl1pPr marL="0" indent="0" algn="l" defTabSz="457200" rtl="0" eaLnBrk="1" latinLnBrk="0" hangingPunct="1">
              <a:spcBef>
                <a:spcPct val="20000"/>
              </a:spcBef>
              <a:buFont typeface="Arial"/>
              <a:buNone/>
              <a:defRPr sz="1000" i="1"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Source: </a:t>
            </a:r>
            <a:r>
              <a:rPr lang="en-US" sz="1000" dirty="0"/>
              <a:t>Photo by Alison Levine</a:t>
            </a:r>
          </a:p>
          <a:p>
            <a:endParaRPr lang="en-US" dirty="0"/>
          </a:p>
        </p:txBody>
      </p:sp>
    </p:spTree>
    <p:extLst>
      <p:ext uri="{BB962C8B-B14F-4D97-AF65-F5344CB8AC3E}">
        <p14:creationId xmlns:p14="http://schemas.microsoft.com/office/powerpoint/2010/main" val="1376258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lide Intro Generic">
    <p:spTree>
      <p:nvGrpSpPr>
        <p:cNvPr id="1" name=""/>
        <p:cNvGrpSpPr/>
        <p:nvPr/>
      </p:nvGrpSpPr>
      <p:grpSpPr>
        <a:xfrm>
          <a:off x="0" y="0"/>
          <a:ext cx="0" cy="0"/>
          <a:chOff x="0" y="0"/>
          <a:chExt cx="0" cy="0"/>
        </a:xfrm>
      </p:grpSpPr>
      <p:sp>
        <p:nvSpPr>
          <p:cNvPr id="5" name="Content Placeholder 4"/>
          <p:cNvSpPr>
            <a:spLocks noGrp="1"/>
          </p:cNvSpPr>
          <p:nvPr>
            <p:ph sz="quarter" idx="16"/>
          </p:nvPr>
        </p:nvSpPr>
        <p:spPr>
          <a:xfrm>
            <a:off x="1709928" y="694944"/>
            <a:ext cx="4703713" cy="2377438"/>
          </a:xfrm>
          <a:prstGeom prst="rect">
            <a:avLst/>
          </a:prstGeom>
        </p:spPr>
        <p:txBody>
          <a:bodyPr anchor="b">
            <a:normAutofit/>
          </a:bodyPr>
          <a:lstStyle>
            <a:lvl1pPr marL="0" indent="0" algn="ctr">
              <a:buNone/>
              <a:defRPr sz="4800" i="1"/>
            </a:lvl1pPr>
          </a:lstStyle>
          <a:p>
            <a:pPr lvl="0"/>
            <a:r>
              <a:rPr lang="en-US"/>
              <a:t>Edit Master text styles</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 name="Text Placeholder 2">
            <a:extLst>
              <a:ext uri="{FF2B5EF4-FFF2-40B4-BE49-F238E27FC236}">
                <a16:creationId xmlns:a16="http://schemas.microsoft.com/office/drawing/2014/main" id="{711ADE97-4BA5-4985-9828-18E8F5EEDA13}"/>
              </a:ext>
            </a:extLst>
          </p:cNvPr>
          <p:cNvSpPr>
            <a:spLocks noGrp="1"/>
          </p:cNvSpPr>
          <p:nvPr>
            <p:ph type="body" sz="quarter" idx="18"/>
          </p:nvPr>
        </p:nvSpPr>
        <p:spPr>
          <a:xfrm>
            <a:off x="1709928" y="3246311"/>
            <a:ext cx="4703713" cy="2148649"/>
          </a:xfrm>
        </p:spPr>
        <p:txBody>
          <a:bodyPr>
            <a:normAutofit/>
          </a:bodyPr>
          <a:lstStyle>
            <a:lvl1pPr marL="0" indent="0" algn="ctr">
              <a:buNone/>
              <a:defRPr sz="4000" i="1"/>
            </a:lvl1pPr>
          </a:lstStyle>
          <a:p>
            <a:pPr lvl="0"/>
            <a:r>
              <a:rPr lang="en-US"/>
              <a:t>Edit Master text styles</a:t>
            </a:r>
          </a:p>
        </p:txBody>
      </p:sp>
      <p:sp>
        <p:nvSpPr>
          <p:cNvPr id="23" name="Rectangle 22">
            <a:extLst>
              <a:ext uri="{FF2B5EF4-FFF2-40B4-BE49-F238E27FC236}">
                <a16:creationId xmlns:a16="http://schemas.microsoft.com/office/drawing/2014/main" id="{E2F38405-8B0C-4BBE-B710-3BDE497449DA}"/>
              </a:ext>
            </a:extLst>
          </p:cNvPr>
          <p:cNvSpPr/>
          <p:nvPr userDrawn="1"/>
        </p:nvSpPr>
        <p:spPr>
          <a:xfrm>
            <a:off x="7885376" y="1524081"/>
            <a:ext cx="3088027" cy="3727423"/>
          </a:xfrm>
          <a:prstGeom prst="rect">
            <a:avLst/>
          </a:prstGeom>
          <a:solidFill>
            <a:schemeClr val="bg1"/>
          </a:solid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4000">
              <a:solidFill>
                <a:prstClr val="white"/>
              </a:solidFill>
              <a:latin typeface="Arial"/>
            </a:endParaRPr>
          </a:p>
        </p:txBody>
      </p:sp>
      <p:sp>
        <p:nvSpPr>
          <p:cNvPr id="24" name="Title 2">
            <a:extLst>
              <a:ext uri="{FF2B5EF4-FFF2-40B4-BE49-F238E27FC236}">
                <a16:creationId xmlns:a16="http://schemas.microsoft.com/office/drawing/2014/main" id="{0F69DA73-5B0D-45CF-BB68-CDD74543ACEE}"/>
              </a:ext>
            </a:extLst>
          </p:cNvPr>
          <p:cNvSpPr txBox="1">
            <a:spLocks/>
          </p:cNvSpPr>
          <p:nvPr userDrawn="1"/>
        </p:nvSpPr>
        <p:spPr>
          <a:xfrm>
            <a:off x="7914502" y="1971493"/>
            <a:ext cx="3028328" cy="241850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lnSpc>
                <a:spcPts val="2120"/>
              </a:lnSpc>
              <a:spcAft>
                <a:spcPts val="600"/>
              </a:spcAft>
              <a:defRPr/>
            </a:pPr>
            <a:r>
              <a:rPr lang="en-US" sz="3600" b="1" dirty="0">
                <a:solidFill>
                  <a:srgbClr val="5C5C5C"/>
                </a:solidFill>
              </a:rPr>
              <a:t>Creating a</a:t>
            </a:r>
            <a:br>
              <a:rPr lang="en-US" sz="3600" b="1" dirty="0">
                <a:solidFill>
                  <a:srgbClr val="5C5C5C"/>
                </a:solidFill>
              </a:rPr>
            </a:br>
            <a:br>
              <a:rPr lang="en-US" sz="3600" b="1" dirty="0">
                <a:solidFill>
                  <a:srgbClr val="5C5C5C"/>
                </a:solidFill>
              </a:rPr>
            </a:br>
            <a:r>
              <a:rPr lang="en-US" sz="3600" b="1" dirty="0">
                <a:solidFill>
                  <a:srgbClr val="5C5C5C"/>
                </a:solidFill>
              </a:rPr>
              <a:t> </a:t>
            </a:r>
          </a:p>
          <a:p>
            <a:pPr algn="ctr">
              <a:lnSpc>
                <a:spcPts val="2120"/>
              </a:lnSpc>
              <a:spcAft>
                <a:spcPts val="600"/>
              </a:spcAft>
              <a:defRPr/>
            </a:pPr>
            <a:endParaRPr lang="en-US" sz="3600" b="1" dirty="0">
              <a:solidFill>
                <a:srgbClr val="5C5C5C"/>
              </a:solidFill>
            </a:endParaRPr>
          </a:p>
          <a:p>
            <a:pPr algn="ctr">
              <a:lnSpc>
                <a:spcPts val="2120"/>
              </a:lnSpc>
              <a:spcAft>
                <a:spcPts val="600"/>
              </a:spcAft>
              <a:defRPr/>
            </a:pPr>
            <a:r>
              <a:rPr lang="en-US" sz="3600" b="1" dirty="0">
                <a:solidFill>
                  <a:srgbClr val="5C5C5C"/>
                </a:solidFill>
              </a:rPr>
              <a:t>Agreement</a:t>
            </a:r>
          </a:p>
        </p:txBody>
      </p:sp>
      <p:sp>
        <p:nvSpPr>
          <p:cNvPr id="25" name="TextBox 24">
            <a:extLst>
              <a:ext uri="{FF2B5EF4-FFF2-40B4-BE49-F238E27FC236}">
                <a16:creationId xmlns:a16="http://schemas.microsoft.com/office/drawing/2014/main" id="{31A9640A-41E6-4EF9-A4B1-CDE023F2D996}"/>
              </a:ext>
            </a:extLst>
          </p:cNvPr>
          <p:cNvSpPr txBox="1"/>
          <p:nvPr userDrawn="1"/>
        </p:nvSpPr>
        <p:spPr>
          <a:xfrm>
            <a:off x="7939363" y="4680653"/>
            <a:ext cx="2978607" cy="523220"/>
          </a:xfrm>
          <a:prstGeom prst="rect">
            <a:avLst/>
          </a:prstGeom>
          <a:noFill/>
        </p:spPr>
        <p:txBody>
          <a:bodyPr wrap="square" rtlCol="0">
            <a:spAutoFit/>
          </a:bodyPr>
          <a:lstStyle/>
          <a:p>
            <a:pPr algn="ctr">
              <a:defRPr/>
            </a:pPr>
            <a:r>
              <a:rPr lang="en-US" sz="2800" i="1" dirty="0">
                <a:solidFill>
                  <a:srgbClr val="5C5C5C"/>
                </a:solidFill>
                <a:latin typeface="Arial"/>
              </a:rPr>
              <a:t>Online Course</a:t>
            </a:r>
          </a:p>
        </p:txBody>
      </p:sp>
      <p:pic>
        <p:nvPicPr>
          <p:cNvPr id="26" name="Picture 25">
            <a:extLst>
              <a:ext uri="{FF2B5EF4-FFF2-40B4-BE49-F238E27FC236}">
                <a16:creationId xmlns:a16="http://schemas.microsoft.com/office/drawing/2014/main" id="{DEC14462-FB70-4A93-ABAB-148B3038EED5}"/>
              </a:ext>
            </a:extLst>
          </p:cNvPr>
          <p:cNvPicPr>
            <a:picLocks noChangeAspect="1"/>
          </p:cNvPicPr>
          <p:nvPr userDrawn="1"/>
        </p:nvPicPr>
        <p:blipFill>
          <a:blip r:embed="rId2"/>
          <a:stretch>
            <a:fillRect/>
          </a:stretch>
        </p:blipFill>
        <p:spPr>
          <a:xfrm>
            <a:off x="8126241" y="2763394"/>
            <a:ext cx="2604851" cy="635326"/>
          </a:xfrm>
          <a:prstGeom prst="rect">
            <a:avLst/>
          </a:prstGeom>
        </p:spPr>
      </p:pic>
      <p:sp>
        <p:nvSpPr>
          <p:cNvPr id="27" name="Explosion 2 14">
            <a:extLst>
              <a:ext uri="{FF2B5EF4-FFF2-40B4-BE49-F238E27FC236}">
                <a16:creationId xmlns:a16="http://schemas.microsoft.com/office/drawing/2014/main" id="{C7642DBA-37BD-4953-9787-2A4021CCD816}"/>
              </a:ext>
            </a:extLst>
          </p:cNvPr>
          <p:cNvSpPr/>
          <p:nvPr userDrawn="1"/>
        </p:nvSpPr>
        <p:spPr>
          <a:xfrm>
            <a:off x="6958377" y="576194"/>
            <a:ext cx="2286000" cy="1737360"/>
          </a:xfrm>
          <a:prstGeom prst="irregularSeal2">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chemeClr val="bg1"/>
              </a:solidFill>
            </a:endParaRPr>
          </a:p>
        </p:txBody>
      </p:sp>
      <p:sp>
        <p:nvSpPr>
          <p:cNvPr id="28" name="TextBox 27">
            <a:extLst>
              <a:ext uri="{FF2B5EF4-FFF2-40B4-BE49-F238E27FC236}">
                <a16:creationId xmlns:a16="http://schemas.microsoft.com/office/drawing/2014/main" id="{BD95AA96-19EC-4524-AF6A-223003ADD4A4}"/>
              </a:ext>
            </a:extLst>
          </p:cNvPr>
          <p:cNvSpPr txBox="1"/>
          <p:nvPr userDrawn="1"/>
        </p:nvSpPr>
        <p:spPr>
          <a:xfrm rot="19853635">
            <a:off x="7415261" y="1033698"/>
            <a:ext cx="1335302" cy="878895"/>
          </a:xfrm>
          <a:prstGeom prst="rect">
            <a:avLst/>
          </a:prstGeom>
          <a:noFill/>
        </p:spPr>
        <p:txBody>
          <a:bodyPr wrap="none" rtlCol="0">
            <a:spAutoFit/>
          </a:bodyPr>
          <a:lstStyle/>
          <a:p>
            <a:pPr algn="ctr">
              <a:lnSpc>
                <a:spcPts val="2000"/>
              </a:lnSpc>
            </a:pPr>
            <a:r>
              <a:rPr lang="en-US" sz="2400" b="1" dirty="0">
                <a:solidFill>
                  <a:schemeClr val="bg1"/>
                </a:solidFill>
              </a:rPr>
              <a:t>Online </a:t>
            </a:r>
          </a:p>
          <a:p>
            <a:pPr algn="ctr">
              <a:lnSpc>
                <a:spcPts val="2000"/>
              </a:lnSpc>
            </a:pPr>
            <a:r>
              <a:rPr lang="en-US" sz="2400" b="1" dirty="0">
                <a:solidFill>
                  <a:schemeClr val="bg1"/>
                </a:solidFill>
              </a:rPr>
              <a:t>Course </a:t>
            </a:r>
          </a:p>
          <a:p>
            <a:pPr algn="ctr">
              <a:lnSpc>
                <a:spcPts val="2000"/>
              </a:lnSpc>
            </a:pPr>
            <a:r>
              <a:rPr lang="en-US" sz="2400" b="1" dirty="0">
                <a:solidFill>
                  <a:schemeClr val="bg1"/>
                </a:solidFill>
              </a:rPr>
              <a:t>Exclusive</a:t>
            </a:r>
          </a:p>
        </p:txBody>
      </p:sp>
      <p:grpSp>
        <p:nvGrpSpPr>
          <p:cNvPr id="29" name="Group 28">
            <a:extLst>
              <a:ext uri="{FF2B5EF4-FFF2-40B4-BE49-F238E27FC236}">
                <a16:creationId xmlns:a16="http://schemas.microsoft.com/office/drawing/2014/main" id="{61A864AA-A4EF-4784-B9D9-83B5811A96DE}"/>
              </a:ext>
            </a:extLst>
          </p:cNvPr>
          <p:cNvGrpSpPr/>
          <p:nvPr userDrawn="1"/>
        </p:nvGrpSpPr>
        <p:grpSpPr>
          <a:xfrm>
            <a:off x="595835" y="438576"/>
            <a:ext cx="1230920" cy="1230920"/>
            <a:chOff x="9506969" y="854737"/>
            <a:chExt cx="1371227" cy="1371227"/>
          </a:xfrm>
        </p:grpSpPr>
        <p:sp>
          <p:nvSpPr>
            <p:cNvPr id="30" name="Oval 29">
              <a:extLst>
                <a:ext uri="{FF2B5EF4-FFF2-40B4-BE49-F238E27FC236}">
                  <a16:creationId xmlns:a16="http://schemas.microsoft.com/office/drawing/2014/main" id="{3BC7FEEE-28EC-4491-8750-4A28735B5611}"/>
                </a:ext>
              </a:extLst>
            </p:cNvPr>
            <p:cNvSpPr/>
            <p:nvPr/>
          </p:nvSpPr>
          <p:spPr>
            <a:xfrm>
              <a:off x="9629165" y="981260"/>
              <a:ext cx="1124631" cy="112463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5DBDCEA4-14AF-41FE-B290-A2ED738C5A3A}"/>
                </a:ext>
              </a:extLst>
            </p:cNvPr>
            <p:cNvPicPr>
              <a:picLocks noChangeAspect="1"/>
            </p:cNvPicPr>
            <p:nvPr/>
          </p:nvPicPr>
          <p:blipFill>
            <a:blip r:embed="rId3"/>
            <a:stretch>
              <a:fillRect/>
            </a:stretch>
          </p:blipFill>
          <p:spPr>
            <a:xfrm>
              <a:off x="9506969" y="854737"/>
              <a:ext cx="1371227" cy="1371227"/>
            </a:xfrm>
            <a:prstGeom prst="rect">
              <a:avLst/>
            </a:prstGeom>
          </p:spPr>
        </p:pic>
      </p:grpSp>
    </p:spTree>
    <p:extLst>
      <p:ext uri="{BB962C8B-B14F-4D97-AF65-F5344CB8AC3E}">
        <p14:creationId xmlns:p14="http://schemas.microsoft.com/office/powerpoint/2010/main" val="2960359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ase Slide - One bloc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7F8838-EF3D-4133-B2F9-82E4AAFB09A2}"/>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B1B5AA06-292E-4CD0-BD16-EE8306CEA8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84751853-BA7B-4634-9A3A-179CAFE0DE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E37BFE8-34CD-4CC9-AEC5-1C7FFB2E28D4}"/>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5" name="Content Placeholder 2"/>
          <p:cNvSpPr>
            <a:spLocks noGrp="1"/>
          </p:cNvSpPr>
          <p:nvPr>
            <p:ph idx="1"/>
          </p:nvPr>
        </p:nvSpPr>
        <p:spPr>
          <a:xfrm>
            <a:off x="1046376" y="491890"/>
            <a:ext cx="10536024" cy="571287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638988A4-86D1-434E-BCDE-48BB639E967A}"/>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3" name="TextBox 12">
            <a:extLst>
              <a:ext uri="{FF2B5EF4-FFF2-40B4-BE49-F238E27FC236}">
                <a16:creationId xmlns:a16="http://schemas.microsoft.com/office/drawing/2014/main" id="{B1C39926-5808-4665-B5B9-0256D4555A59}"/>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4" name="Straight Connector 13">
            <a:extLst>
              <a:ext uri="{FF2B5EF4-FFF2-40B4-BE49-F238E27FC236}">
                <a16:creationId xmlns:a16="http://schemas.microsoft.com/office/drawing/2014/main" id="{F8FB206F-5CF9-45FC-8D42-DB1B04736F7E}"/>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28587F7-BD7F-461D-9AF8-84DA831D6559}"/>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D566F7-1767-45A0-AD82-F3964DF3F34F}"/>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6">
            <a:extLst>
              <a:ext uri="{FF2B5EF4-FFF2-40B4-BE49-F238E27FC236}">
                <a16:creationId xmlns:a16="http://schemas.microsoft.com/office/drawing/2014/main" id="{6FACF808-382E-402F-A31E-B2375B249B8F}"/>
              </a:ext>
            </a:extLst>
          </p:cNvPr>
          <p:cNvSpPr txBox="1">
            <a:spLocks/>
          </p:cNvSpPr>
          <p:nvPr userDrawn="1"/>
        </p:nvSpPr>
        <p:spPr>
          <a:xfrm>
            <a:off x="-194168" y="6346411"/>
            <a:ext cx="88900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9" name="Title 33">
            <a:extLst>
              <a:ext uri="{FF2B5EF4-FFF2-40B4-BE49-F238E27FC236}">
                <a16:creationId xmlns:a16="http://schemas.microsoft.com/office/drawing/2014/main" id="{E57D3B4F-B784-4C6A-9158-A90079A6F509}"/>
              </a:ext>
            </a:extLst>
          </p:cNvPr>
          <p:cNvSpPr>
            <a:spLocks noGrp="1"/>
          </p:cNvSpPr>
          <p:nvPr>
            <p:ph type="title"/>
          </p:nvPr>
        </p:nvSpPr>
        <p:spPr>
          <a:xfrm rot="16200000">
            <a:off x="-1991188" y="3692745"/>
            <a:ext cx="4525773" cy="396549"/>
          </a:xfrm>
        </p:spPr>
        <p:txBody>
          <a:bodyPr>
            <a:noAutofit/>
          </a:bodyPr>
          <a:lstStyle>
            <a:lvl1pPr>
              <a:defRPr sz="2400">
                <a:solidFill>
                  <a:schemeClr val="bg1"/>
                </a:solidFill>
              </a:defRPr>
            </a:lvl1pPr>
          </a:lstStyle>
          <a:p>
            <a:r>
              <a:rPr lang="en-US"/>
              <a:t>Click to edit Master title style</a:t>
            </a:r>
            <a:endParaRPr lang="en-US" dirty="0"/>
          </a:p>
        </p:txBody>
      </p:sp>
      <p:grpSp>
        <p:nvGrpSpPr>
          <p:cNvPr id="27" name="Group 26">
            <a:extLst>
              <a:ext uri="{FF2B5EF4-FFF2-40B4-BE49-F238E27FC236}">
                <a16:creationId xmlns:a16="http://schemas.microsoft.com/office/drawing/2014/main" id="{1C59F2E8-6155-4F83-9E5B-86709D76200E}"/>
              </a:ext>
            </a:extLst>
          </p:cNvPr>
          <p:cNvGrpSpPr/>
          <p:nvPr userDrawn="1"/>
        </p:nvGrpSpPr>
        <p:grpSpPr>
          <a:xfrm>
            <a:off x="9358423" y="6297011"/>
            <a:ext cx="2824173" cy="526446"/>
            <a:chOff x="9358423" y="6297011"/>
            <a:chExt cx="2824173" cy="526446"/>
          </a:xfrm>
        </p:grpSpPr>
        <p:pic>
          <p:nvPicPr>
            <p:cNvPr id="28" name="Picture 27" descr="vested.haslam-logo.png">
              <a:extLst>
                <a:ext uri="{FF2B5EF4-FFF2-40B4-BE49-F238E27FC236}">
                  <a16:creationId xmlns:a16="http://schemas.microsoft.com/office/drawing/2014/main" id="{F5429D2A-16AC-49BE-8D58-4D542556AA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29" name="TextBox 28">
              <a:extLst>
                <a:ext uri="{FF2B5EF4-FFF2-40B4-BE49-F238E27FC236}">
                  <a16:creationId xmlns:a16="http://schemas.microsoft.com/office/drawing/2014/main" id="{670313DB-F9E1-49FB-8A2A-C4D84DB4A7A1}"/>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0" name="Text Placeholder 10">
            <a:extLst>
              <a:ext uri="{FF2B5EF4-FFF2-40B4-BE49-F238E27FC236}">
                <a16:creationId xmlns:a16="http://schemas.microsoft.com/office/drawing/2014/main" id="{9F57F138-A4BE-4F79-9EB8-6DEDEF39180A}"/>
              </a:ext>
            </a:extLst>
          </p:cNvPr>
          <p:cNvSpPr>
            <a:spLocks noGrp="1"/>
          </p:cNvSpPr>
          <p:nvPr>
            <p:ph type="body" sz="quarter" idx="16" hasCustomPrompt="1"/>
          </p:nvPr>
        </p:nvSpPr>
        <p:spPr>
          <a:xfrm>
            <a:off x="1039368"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lide - Two Block Side by Side">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504022" y="685800"/>
            <a:ext cx="4706522" cy="54597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6"/>
          </p:nvPr>
        </p:nvSpPr>
        <p:spPr>
          <a:xfrm>
            <a:off x="1179576" y="685800"/>
            <a:ext cx="4703713" cy="54597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2" name="Text Placeholder 10">
            <a:extLst>
              <a:ext uri="{FF2B5EF4-FFF2-40B4-BE49-F238E27FC236}">
                <a16:creationId xmlns:a16="http://schemas.microsoft.com/office/drawing/2014/main" id="{6B38A8E9-613D-4574-A8AF-BC8208FEA59B}"/>
              </a:ext>
            </a:extLst>
          </p:cNvPr>
          <p:cNvSpPr>
            <a:spLocks noGrp="1"/>
          </p:cNvSpPr>
          <p:nvPr>
            <p:ph type="body" sz="quarter" idx="17" hasCustomPrompt="1"/>
          </p:nvPr>
        </p:nvSpPr>
        <p:spPr>
          <a:xfrm>
            <a:off x="1167384"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908699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ase Slide - Phot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7F8838-EF3D-4133-B2F9-82E4AAFB09A2}"/>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B1B5AA06-292E-4CD0-BD16-EE8306CEA8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84751853-BA7B-4634-9A3A-179CAFE0DE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E37BFE8-34CD-4CC9-AEC5-1C7FFB2E28D4}"/>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12" name="Rectangle 11">
            <a:extLst>
              <a:ext uri="{FF2B5EF4-FFF2-40B4-BE49-F238E27FC236}">
                <a16:creationId xmlns:a16="http://schemas.microsoft.com/office/drawing/2014/main" id="{638988A4-86D1-434E-BCDE-48BB639E967A}"/>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3" name="TextBox 12">
            <a:extLst>
              <a:ext uri="{FF2B5EF4-FFF2-40B4-BE49-F238E27FC236}">
                <a16:creationId xmlns:a16="http://schemas.microsoft.com/office/drawing/2014/main" id="{B1C39926-5808-4665-B5B9-0256D4555A59}"/>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4" name="Straight Connector 13">
            <a:extLst>
              <a:ext uri="{FF2B5EF4-FFF2-40B4-BE49-F238E27FC236}">
                <a16:creationId xmlns:a16="http://schemas.microsoft.com/office/drawing/2014/main" id="{F8FB206F-5CF9-45FC-8D42-DB1B04736F7E}"/>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28587F7-BD7F-461D-9AF8-84DA831D6559}"/>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D566F7-1767-45A0-AD82-F3964DF3F34F}"/>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6">
            <a:extLst>
              <a:ext uri="{FF2B5EF4-FFF2-40B4-BE49-F238E27FC236}">
                <a16:creationId xmlns:a16="http://schemas.microsoft.com/office/drawing/2014/main" id="{6FACF808-382E-402F-A31E-B2375B249B8F}"/>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9" name="Title 33">
            <a:extLst>
              <a:ext uri="{FF2B5EF4-FFF2-40B4-BE49-F238E27FC236}">
                <a16:creationId xmlns:a16="http://schemas.microsoft.com/office/drawing/2014/main" id="{E57D3B4F-B784-4C6A-9158-A90079A6F509}"/>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7" name="Picture Placeholder 4">
            <a:extLst>
              <a:ext uri="{FF2B5EF4-FFF2-40B4-BE49-F238E27FC236}">
                <a16:creationId xmlns:a16="http://schemas.microsoft.com/office/drawing/2014/main" id="{C290CCA7-D769-4CEB-97E8-B87ADF10C122}"/>
              </a:ext>
            </a:extLst>
          </p:cNvPr>
          <p:cNvSpPr>
            <a:spLocks noGrp="1" noChangeAspect="1"/>
          </p:cNvSpPr>
          <p:nvPr>
            <p:ph type="pic" sz="quarter" idx="25"/>
          </p:nvPr>
        </p:nvSpPr>
        <p:spPr>
          <a:xfrm>
            <a:off x="1005840" y="1078995"/>
            <a:ext cx="10144760" cy="4846311"/>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0AAAC6F7-B434-44AD-A38E-2E25808D5CCF}"/>
              </a:ext>
            </a:extLst>
          </p:cNvPr>
          <p:cNvSpPr>
            <a:spLocks noGrp="1"/>
          </p:cNvSpPr>
          <p:nvPr>
            <p:ph type="body" sz="quarter" idx="26"/>
          </p:nvPr>
        </p:nvSpPr>
        <p:spPr>
          <a:xfrm>
            <a:off x="877188" y="320548"/>
            <a:ext cx="6744788" cy="506348"/>
          </a:xfrm>
        </p:spPr>
        <p:txBody>
          <a:bodyPr/>
          <a:lstStyle>
            <a:lvl1pPr marL="0" indent="0">
              <a:buNone/>
              <a:defRPr/>
            </a:lvl1pPr>
          </a:lstStyle>
          <a:p>
            <a:pPr lvl="0"/>
            <a:r>
              <a:rPr lang="en-US"/>
              <a:t>Edit Master text styles</a:t>
            </a:r>
          </a:p>
        </p:txBody>
      </p:sp>
      <p:grpSp>
        <p:nvGrpSpPr>
          <p:cNvPr id="28" name="Group 27">
            <a:extLst>
              <a:ext uri="{FF2B5EF4-FFF2-40B4-BE49-F238E27FC236}">
                <a16:creationId xmlns:a16="http://schemas.microsoft.com/office/drawing/2014/main" id="{7780E190-1898-4261-9EC3-231BC1B1846A}"/>
              </a:ext>
            </a:extLst>
          </p:cNvPr>
          <p:cNvGrpSpPr/>
          <p:nvPr userDrawn="1"/>
        </p:nvGrpSpPr>
        <p:grpSpPr>
          <a:xfrm>
            <a:off x="9358423" y="6297011"/>
            <a:ext cx="2824173" cy="526446"/>
            <a:chOff x="9358423" y="6297011"/>
            <a:chExt cx="2824173" cy="526446"/>
          </a:xfrm>
        </p:grpSpPr>
        <p:pic>
          <p:nvPicPr>
            <p:cNvPr id="29" name="Picture 28" descr="vested.haslam-logo.png">
              <a:extLst>
                <a:ext uri="{FF2B5EF4-FFF2-40B4-BE49-F238E27FC236}">
                  <a16:creationId xmlns:a16="http://schemas.microsoft.com/office/drawing/2014/main" id="{0171B13A-6367-413C-81FD-9B4E2E30B4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0" name="TextBox 29">
              <a:extLst>
                <a:ext uri="{FF2B5EF4-FFF2-40B4-BE49-F238E27FC236}">
                  <a16:creationId xmlns:a16="http://schemas.microsoft.com/office/drawing/2014/main" id="{BD9ABA33-3BE9-4CC2-B1F8-35FEBBBDC998}"/>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0" name="Text Placeholder 10">
            <a:extLst>
              <a:ext uri="{FF2B5EF4-FFF2-40B4-BE49-F238E27FC236}">
                <a16:creationId xmlns:a16="http://schemas.microsoft.com/office/drawing/2014/main" id="{19B292A9-12D0-4852-BD56-E8B1A8000B93}"/>
              </a:ext>
            </a:extLst>
          </p:cNvPr>
          <p:cNvSpPr>
            <a:spLocks noGrp="1"/>
          </p:cNvSpPr>
          <p:nvPr>
            <p:ph type="body" sz="quarter" idx="16" hasCustomPrompt="1"/>
          </p:nvPr>
        </p:nvSpPr>
        <p:spPr>
          <a:xfrm>
            <a:off x="920496" y="6245731"/>
            <a:ext cx="3965552" cy="215444"/>
          </a:xfrm>
        </p:spPr>
        <p:txBody>
          <a:bodyPr>
            <a:noAutofit/>
          </a:bodyPr>
          <a:lstStyle>
            <a:lvl1pPr marL="0" indent="0">
              <a:buNone/>
              <a:defRPr sz="1000" i="1"/>
            </a:lvl1pPr>
          </a:lstStyle>
          <a:p>
            <a:r>
              <a:rPr lang="en-US" sz="1000" i="1" dirty="0"/>
              <a:t>Source of photo: </a:t>
            </a:r>
            <a:endParaRPr lang="en-US" dirty="0"/>
          </a:p>
        </p:txBody>
      </p:sp>
    </p:spTree>
    <p:extLst>
      <p:ext uri="{BB962C8B-B14F-4D97-AF65-F5344CB8AC3E}">
        <p14:creationId xmlns:p14="http://schemas.microsoft.com/office/powerpoint/2010/main" val="3253392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ase Slide - One per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681B9F-245D-4B9C-B635-AF2D79CD39ED}"/>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A434BE1-9733-445F-A233-82F764F0ED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C2F17220-540B-4182-8029-33A71C4DA9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6653DB4B-38BC-4581-A189-02CA10602A8A}"/>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4" name="Content Placeholder 3"/>
          <p:cNvSpPr>
            <a:spLocks noGrp="1"/>
          </p:cNvSpPr>
          <p:nvPr>
            <p:ph sz="quarter" idx="15"/>
          </p:nvPr>
        </p:nvSpPr>
        <p:spPr>
          <a:xfrm>
            <a:off x="908752" y="1642907"/>
            <a:ext cx="5347577" cy="4505293"/>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2" hasCustomPrompt="1"/>
          </p:nvPr>
        </p:nvSpPr>
        <p:spPr>
          <a:xfrm>
            <a:off x="7173265" y="4723654"/>
            <a:ext cx="3965552" cy="493461"/>
          </a:xfrm>
          <a:prstGeom prst="rect">
            <a:avLst/>
          </a:prstGeom>
        </p:spPr>
        <p:txBody>
          <a:bodyPr>
            <a:noAutofit/>
          </a:bodyPr>
          <a:lstStyle>
            <a:lvl1pPr marL="0" indent="0" algn="l">
              <a:buNone/>
              <a:defRPr sz="2400" b="1" baseline="0">
                <a:solidFill>
                  <a:srgbClr val="F87F00"/>
                </a:solidFill>
              </a:defRPr>
            </a:lvl1pPr>
          </a:lstStyle>
          <a:p>
            <a:pPr lvl="0"/>
            <a:r>
              <a:rPr lang="en-US" dirty="0"/>
              <a:t>Full Name</a:t>
            </a:r>
          </a:p>
        </p:txBody>
      </p:sp>
      <p:sp>
        <p:nvSpPr>
          <p:cNvPr id="11" name="Text Placeholder 9"/>
          <p:cNvSpPr>
            <a:spLocks noGrp="1"/>
          </p:cNvSpPr>
          <p:nvPr>
            <p:ph type="body" sz="quarter" idx="13" hasCustomPrompt="1"/>
          </p:nvPr>
        </p:nvSpPr>
        <p:spPr>
          <a:xfrm>
            <a:off x="7169492" y="5236832"/>
            <a:ext cx="3967455" cy="922314"/>
          </a:xfrm>
          <a:prstGeom prst="rect">
            <a:avLst/>
          </a:prstGeom>
        </p:spPr>
        <p:txBody>
          <a:bodyPr>
            <a:normAutofit/>
          </a:bodyPr>
          <a:lstStyle>
            <a:lvl1pPr marL="0" indent="0" algn="l">
              <a:buNone/>
              <a:defRPr sz="2200" i="0">
                <a:solidFill>
                  <a:srgbClr val="5C5C5C"/>
                </a:solidFill>
              </a:defRPr>
            </a:lvl1pPr>
          </a:lstStyle>
          <a:p>
            <a:pPr lvl="0"/>
            <a:r>
              <a:rPr lang="en-US" i="1" dirty="0"/>
              <a:t>Click to add text</a:t>
            </a:r>
            <a:endParaRPr lang="en-US" dirty="0"/>
          </a:p>
        </p:txBody>
      </p:sp>
      <p:sp>
        <p:nvSpPr>
          <p:cNvPr id="12" name="Picture Placeholder 4"/>
          <p:cNvSpPr>
            <a:spLocks noGrp="1"/>
          </p:cNvSpPr>
          <p:nvPr>
            <p:ph type="pic" sz="quarter" idx="14" hasCustomPrompt="1"/>
          </p:nvPr>
        </p:nvSpPr>
        <p:spPr>
          <a:xfrm>
            <a:off x="7111008" y="507007"/>
            <a:ext cx="4067550" cy="39319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3" name="Rectangle 12"/>
          <p:cNvSpPr/>
          <p:nvPr userDrawn="1"/>
        </p:nvSpPr>
        <p:spPr>
          <a:xfrm>
            <a:off x="875587" y="640078"/>
            <a:ext cx="3169457" cy="646331"/>
          </a:xfrm>
          <a:prstGeom prst="rect">
            <a:avLst/>
          </a:prstGeom>
        </p:spPr>
        <p:txBody>
          <a:bodyPr wrap="none">
            <a:spAutoFit/>
          </a:bodyPr>
          <a:lstStyle/>
          <a:p>
            <a:pPr marL="346075" lvl="0" indent="-346075" defTabSz="969963" eaLnBrk="0" fontAlgn="base" hangingPunct="0">
              <a:spcBef>
                <a:spcPct val="0"/>
              </a:spcBef>
              <a:spcAft>
                <a:spcPct val="20000"/>
              </a:spcAft>
              <a:buSzPct val="100000"/>
              <a:buNone/>
              <a:defRPr/>
            </a:pPr>
            <a:r>
              <a:rPr lang="en-US" sz="3600" b="1" i="1" kern="0" dirty="0">
                <a:solidFill>
                  <a:schemeClr val="accent1"/>
                </a:solidFill>
                <a:ea typeface="ＭＳ Ｐゴシック" charset="-128"/>
                <a:cs typeface="ＭＳ Ｐゴシック" charset="-128"/>
              </a:rPr>
              <a:t>In their words…</a:t>
            </a:r>
          </a:p>
        </p:txBody>
      </p:sp>
      <p:sp>
        <p:nvSpPr>
          <p:cNvPr id="14" name="Rectangle 13">
            <a:extLst>
              <a:ext uri="{FF2B5EF4-FFF2-40B4-BE49-F238E27FC236}">
                <a16:creationId xmlns:a16="http://schemas.microsoft.com/office/drawing/2014/main" id="{B1341366-4BE2-4D4B-8D8D-2EB3681BBD3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11657CD-3991-4329-90B3-9E09E01FA7CC}"/>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9" name="Straight Connector 18">
            <a:extLst>
              <a:ext uri="{FF2B5EF4-FFF2-40B4-BE49-F238E27FC236}">
                <a16:creationId xmlns:a16="http://schemas.microsoft.com/office/drawing/2014/main" id="{580C6C1D-896A-4E45-8230-30348381818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9B71BB9-39E9-4677-AF6D-E57F3AA9EA3A}"/>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3EA98C70-D462-4917-B596-9DC172B768E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6">
            <a:extLst>
              <a:ext uri="{FF2B5EF4-FFF2-40B4-BE49-F238E27FC236}">
                <a16:creationId xmlns:a16="http://schemas.microsoft.com/office/drawing/2014/main" id="{79E0C61F-D8ED-4DD2-A00E-4FA9674B781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itle 33">
            <a:extLst>
              <a:ext uri="{FF2B5EF4-FFF2-40B4-BE49-F238E27FC236}">
                <a16:creationId xmlns:a16="http://schemas.microsoft.com/office/drawing/2014/main" id="{B7D30AF2-B576-4C27-968B-A63F77E815B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6" name="Text Placeholder 35">
            <a:extLst>
              <a:ext uri="{FF2B5EF4-FFF2-40B4-BE49-F238E27FC236}">
                <a16:creationId xmlns:a16="http://schemas.microsoft.com/office/drawing/2014/main" id="{523D6353-D075-4200-B952-DEB44D073A91}"/>
              </a:ext>
            </a:extLst>
          </p:cNvPr>
          <p:cNvSpPr>
            <a:spLocks noGrp="1"/>
          </p:cNvSpPr>
          <p:nvPr>
            <p:ph type="body" sz="quarter" idx="16" hasCustomPrompt="1"/>
          </p:nvPr>
        </p:nvSpPr>
        <p:spPr>
          <a:xfrm>
            <a:off x="7186867" y="4507136"/>
            <a:ext cx="3965552" cy="215444"/>
          </a:xfrm>
        </p:spPr>
        <p:txBody>
          <a:bodyPr>
            <a:normAutofit/>
          </a:bodyPr>
          <a:lstStyle>
            <a:lvl1pPr marL="0" indent="0" algn="r">
              <a:buNone/>
              <a:defRPr sz="1000" i="1"/>
            </a:lvl1pPr>
          </a:lstStyle>
          <a:p>
            <a:pPr lvl="0"/>
            <a:r>
              <a:rPr lang="en-US" dirty="0"/>
              <a:t>Source of Photo</a:t>
            </a:r>
          </a:p>
        </p:txBody>
      </p:sp>
      <p:grpSp>
        <p:nvGrpSpPr>
          <p:cNvPr id="30" name="Group 29">
            <a:extLst>
              <a:ext uri="{FF2B5EF4-FFF2-40B4-BE49-F238E27FC236}">
                <a16:creationId xmlns:a16="http://schemas.microsoft.com/office/drawing/2014/main" id="{76778B41-3154-4877-8C44-E23AA6AFAF11}"/>
              </a:ext>
            </a:extLst>
          </p:cNvPr>
          <p:cNvGrpSpPr/>
          <p:nvPr userDrawn="1"/>
        </p:nvGrpSpPr>
        <p:grpSpPr>
          <a:xfrm>
            <a:off x="9358423" y="6297011"/>
            <a:ext cx="2824173" cy="526446"/>
            <a:chOff x="9358423" y="6297011"/>
            <a:chExt cx="2824173" cy="526446"/>
          </a:xfrm>
        </p:grpSpPr>
        <p:pic>
          <p:nvPicPr>
            <p:cNvPr id="31" name="Picture 30" descr="vested.haslam-logo.png">
              <a:extLst>
                <a:ext uri="{FF2B5EF4-FFF2-40B4-BE49-F238E27FC236}">
                  <a16:creationId xmlns:a16="http://schemas.microsoft.com/office/drawing/2014/main" id="{A2F9612A-806B-4037-80A3-F546FD619F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2" name="TextBox 31">
              <a:extLst>
                <a:ext uri="{FF2B5EF4-FFF2-40B4-BE49-F238E27FC236}">
                  <a16:creationId xmlns:a16="http://schemas.microsoft.com/office/drawing/2014/main" id="{6EB2EA48-4A6F-4AEC-961A-36E1FBC975E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2046822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ase Slide - Content and One per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681B9F-245D-4B9C-B635-AF2D79CD39ED}"/>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A434BE1-9733-445F-A233-82F764F0ED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C2F17220-540B-4182-8029-33A71C4DA9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6653DB4B-38BC-4581-A189-02CA10602A8A}"/>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4" name="Content Placeholder 3"/>
          <p:cNvSpPr>
            <a:spLocks noGrp="1"/>
          </p:cNvSpPr>
          <p:nvPr>
            <p:ph sz="quarter" idx="15"/>
          </p:nvPr>
        </p:nvSpPr>
        <p:spPr>
          <a:xfrm>
            <a:off x="908752" y="404501"/>
            <a:ext cx="5347577" cy="5743700"/>
          </a:xfrm>
          <a:prstGeom prst="rect">
            <a:avLst/>
          </a:prstGeo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p:cNvSpPr>
            <a:spLocks noGrp="1"/>
          </p:cNvSpPr>
          <p:nvPr>
            <p:ph type="body" sz="quarter" idx="12" hasCustomPrompt="1"/>
          </p:nvPr>
        </p:nvSpPr>
        <p:spPr>
          <a:xfrm>
            <a:off x="7173265" y="4723654"/>
            <a:ext cx="3965552" cy="493461"/>
          </a:xfrm>
          <a:prstGeom prst="rect">
            <a:avLst/>
          </a:prstGeom>
        </p:spPr>
        <p:txBody>
          <a:bodyPr>
            <a:noAutofit/>
          </a:bodyPr>
          <a:lstStyle>
            <a:lvl1pPr marL="0" indent="0" algn="l">
              <a:buNone/>
              <a:defRPr sz="2400" b="1" baseline="0">
                <a:solidFill>
                  <a:srgbClr val="F87F00"/>
                </a:solidFill>
              </a:defRPr>
            </a:lvl1pPr>
          </a:lstStyle>
          <a:p>
            <a:pPr lvl="0"/>
            <a:r>
              <a:rPr lang="en-US" dirty="0"/>
              <a:t>Full Name</a:t>
            </a:r>
          </a:p>
        </p:txBody>
      </p:sp>
      <p:sp>
        <p:nvSpPr>
          <p:cNvPr id="11" name="Text Placeholder 9"/>
          <p:cNvSpPr>
            <a:spLocks noGrp="1"/>
          </p:cNvSpPr>
          <p:nvPr>
            <p:ph type="body" sz="quarter" idx="13" hasCustomPrompt="1"/>
          </p:nvPr>
        </p:nvSpPr>
        <p:spPr>
          <a:xfrm>
            <a:off x="7169492" y="5236832"/>
            <a:ext cx="3967455" cy="922314"/>
          </a:xfrm>
          <a:prstGeom prst="rect">
            <a:avLst/>
          </a:prstGeom>
        </p:spPr>
        <p:txBody>
          <a:bodyPr>
            <a:normAutofit/>
          </a:bodyPr>
          <a:lstStyle>
            <a:lvl1pPr marL="0" indent="0" algn="l">
              <a:buNone/>
              <a:defRPr sz="2200" i="0">
                <a:solidFill>
                  <a:srgbClr val="5C5C5C"/>
                </a:solidFill>
              </a:defRPr>
            </a:lvl1pPr>
          </a:lstStyle>
          <a:p>
            <a:pPr lvl="0"/>
            <a:r>
              <a:rPr lang="en-US" i="1" dirty="0"/>
              <a:t>Click to add text</a:t>
            </a:r>
            <a:endParaRPr lang="en-US" dirty="0"/>
          </a:p>
        </p:txBody>
      </p:sp>
      <p:sp>
        <p:nvSpPr>
          <p:cNvPr id="12" name="Picture Placeholder 4"/>
          <p:cNvSpPr>
            <a:spLocks noGrp="1"/>
          </p:cNvSpPr>
          <p:nvPr>
            <p:ph type="pic" sz="quarter" idx="14" hasCustomPrompt="1"/>
          </p:nvPr>
        </p:nvSpPr>
        <p:spPr>
          <a:xfrm>
            <a:off x="7111008" y="507007"/>
            <a:ext cx="4067550" cy="393192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4" name="Rectangle 13">
            <a:extLst>
              <a:ext uri="{FF2B5EF4-FFF2-40B4-BE49-F238E27FC236}">
                <a16:creationId xmlns:a16="http://schemas.microsoft.com/office/drawing/2014/main" id="{B1341366-4BE2-4D4B-8D8D-2EB3681BBD3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11657CD-3991-4329-90B3-9E09E01FA7CC}"/>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9" name="Straight Connector 18">
            <a:extLst>
              <a:ext uri="{FF2B5EF4-FFF2-40B4-BE49-F238E27FC236}">
                <a16:creationId xmlns:a16="http://schemas.microsoft.com/office/drawing/2014/main" id="{580C6C1D-896A-4E45-8230-30348381818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9B71BB9-39E9-4677-AF6D-E57F3AA9EA3A}"/>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3EA98C70-D462-4917-B596-9DC172B768E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6">
            <a:extLst>
              <a:ext uri="{FF2B5EF4-FFF2-40B4-BE49-F238E27FC236}">
                <a16:creationId xmlns:a16="http://schemas.microsoft.com/office/drawing/2014/main" id="{79E0C61F-D8ED-4DD2-A00E-4FA9674B781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itle 33">
            <a:extLst>
              <a:ext uri="{FF2B5EF4-FFF2-40B4-BE49-F238E27FC236}">
                <a16:creationId xmlns:a16="http://schemas.microsoft.com/office/drawing/2014/main" id="{B7D30AF2-B576-4C27-968B-A63F77E815B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6" name="Text Placeholder 35">
            <a:extLst>
              <a:ext uri="{FF2B5EF4-FFF2-40B4-BE49-F238E27FC236}">
                <a16:creationId xmlns:a16="http://schemas.microsoft.com/office/drawing/2014/main" id="{523D6353-D075-4200-B952-DEB44D073A91}"/>
              </a:ext>
            </a:extLst>
          </p:cNvPr>
          <p:cNvSpPr>
            <a:spLocks noGrp="1"/>
          </p:cNvSpPr>
          <p:nvPr>
            <p:ph type="body" sz="quarter" idx="16" hasCustomPrompt="1"/>
          </p:nvPr>
        </p:nvSpPr>
        <p:spPr>
          <a:xfrm>
            <a:off x="7186867" y="4507136"/>
            <a:ext cx="3965552" cy="215444"/>
          </a:xfrm>
        </p:spPr>
        <p:txBody>
          <a:bodyPr>
            <a:normAutofit/>
          </a:bodyPr>
          <a:lstStyle>
            <a:lvl1pPr marL="0" indent="0" algn="r">
              <a:buNone/>
              <a:defRPr sz="1000" i="1"/>
            </a:lvl1pPr>
          </a:lstStyle>
          <a:p>
            <a:pPr lvl="0"/>
            <a:r>
              <a:rPr lang="en-US" dirty="0"/>
              <a:t>Source of Photo</a:t>
            </a:r>
          </a:p>
        </p:txBody>
      </p:sp>
      <p:grpSp>
        <p:nvGrpSpPr>
          <p:cNvPr id="30" name="Group 29">
            <a:extLst>
              <a:ext uri="{FF2B5EF4-FFF2-40B4-BE49-F238E27FC236}">
                <a16:creationId xmlns:a16="http://schemas.microsoft.com/office/drawing/2014/main" id="{76778B41-3154-4877-8C44-E23AA6AFAF11}"/>
              </a:ext>
            </a:extLst>
          </p:cNvPr>
          <p:cNvGrpSpPr/>
          <p:nvPr userDrawn="1"/>
        </p:nvGrpSpPr>
        <p:grpSpPr>
          <a:xfrm>
            <a:off x="9358423" y="6297011"/>
            <a:ext cx="2824173" cy="526446"/>
            <a:chOff x="9358423" y="6297011"/>
            <a:chExt cx="2824173" cy="526446"/>
          </a:xfrm>
        </p:grpSpPr>
        <p:pic>
          <p:nvPicPr>
            <p:cNvPr id="31" name="Picture 30" descr="vested.haslam-logo.png">
              <a:extLst>
                <a:ext uri="{FF2B5EF4-FFF2-40B4-BE49-F238E27FC236}">
                  <a16:creationId xmlns:a16="http://schemas.microsoft.com/office/drawing/2014/main" id="{A2F9612A-806B-4037-80A3-F546FD619F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2" name="TextBox 31">
              <a:extLst>
                <a:ext uri="{FF2B5EF4-FFF2-40B4-BE49-F238E27FC236}">
                  <a16:creationId xmlns:a16="http://schemas.microsoft.com/office/drawing/2014/main" id="{6EB2EA48-4A6F-4AEC-961A-36E1FBC975E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1484378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ase Slide - Two peop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F46F772-C171-423F-8379-3E0A98D79D14}"/>
              </a:ext>
            </a:extLst>
          </p:cNvPr>
          <p:cNvSpPr/>
          <p:nvPr userDrawn="1"/>
        </p:nvSpPr>
        <p:spPr>
          <a:xfrm>
            <a:off x="0" y="1"/>
            <a:ext cx="12191999" cy="6229909"/>
          </a:xfrm>
          <a:prstGeom prst="rect">
            <a:avLst/>
          </a:prstGeom>
          <a:solidFill>
            <a:schemeClr val="bg1">
              <a:lumMod val="9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white-corner.png">
            <a:extLst>
              <a:ext uri="{FF2B5EF4-FFF2-40B4-BE49-F238E27FC236}">
                <a16:creationId xmlns:a16="http://schemas.microsoft.com/office/drawing/2014/main" id="{C6EADAEE-2A82-4CCB-822F-A2C22FA2DB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E82D0B91-F17D-4121-828C-65DBFEB5ED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6" name="Picture 25">
            <a:extLst>
              <a:ext uri="{FF2B5EF4-FFF2-40B4-BE49-F238E27FC236}">
                <a16:creationId xmlns:a16="http://schemas.microsoft.com/office/drawing/2014/main" id="{C62639F6-C80B-4FBD-953B-12CA3AC29767}"/>
              </a:ext>
            </a:extLst>
          </p:cNvPr>
          <p:cNvPicPr>
            <a:picLocks noChangeAspect="1"/>
          </p:cNvPicPr>
          <p:nvPr userDrawn="1"/>
        </p:nvPicPr>
        <p:blipFill>
          <a:blip r:embed="rId3"/>
          <a:stretch>
            <a:fillRect/>
          </a:stretch>
        </p:blipFill>
        <p:spPr>
          <a:xfrm>
            <a:off x="11150600" y="-1"/>
            <a:ext cx="817540" cy="854329"/>
          </a:xfrm>
          <a:prstGeom prst="rect">
            <a:avLst/>
          </a:prstGeom>
        </p:spPr>
      </p:pic>
      <p:sp>
        <p:nvSpPr>
          <p:cNvPr id="27" name="Rectangle 26">
            <a:extLst>
              <a:ext uri="{FF2B5EF4-FFF2-40B4-BE49-F238E27FC236}">
                <a16:creationId xmlns:a16="http://schemas.microsoft.com/office/drawing/2014/main" id="{0F85B1D7-4198-4C1C-A033-C1782C510D5C}"/>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8" name="TextBox 27">
            <a:extLst>
              <a:ext uri="{FF2B5EF4-FFF2-40B4-BE49-F238E27FC236}">
                <a16:creationId xmlns:a16="http://schemas.microsoft.com/office/drawing/2014/main" id="{3CCFB9D0-5178-4EB4-87FF-A7D26E2B2FE2}"/>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29" name="Straight Connector 28">
            <a:extLst>
              <a:ext uri="{FF2B5EF4-FFF2-40B4-BE49-F238E27FC236}">
                <a16:creationId xmlns:a16="http://schemas.microsoft.com/office/drawing/2014/main" id="{81906A66-3855-4E86-B35E-A83FF2CDFECD}"/>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9C9DEA5-83F7-4164-8FAE-DA2186B23B21}"/>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0CE17F1E-D7BD-4D9F-9019-44045B69AEE0}"/>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itle 33">
            <a:extLst>
              <a:ext uri="{FF2B5EF4-FFF2-40B4-BE49-F238E27FC236}">
                <a16:creationId xmlns:a16="http://schemas.microsoft.com/office/drawing/2014/main" id="{CCAF3F22-CE78-44CC-A77B-AAB9B07F6055}"/>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13" name="Text Placeholder 7"/>
          <p:cNvSpPr>
            <a:spLocks noGrp="1"/>
          </p:cNvSpPr>
          <p:nvPr>
            <p:ph type="body" sz="quarter" idx="12" hasCustomPrompt="1"/>
          </p:nvPr>
        </p:nvSpPr>
        <p:spPr>
          <a:xfrm>
            <a:off x="4869180" y="4071663"/>
            <a:ext cx="338328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4868229" y="4584841"/>
            <a:ext cx="338328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4973216" y="689901"/>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8" name="Picture Placeholder 4"/>
          <p:cNvSpPr>
            <a:spLocks noGrp="1"/>
          </p:cNvSpPr>
          <p:nvPr>
            <p:ph type="pic" sz="quarter" idx="15" hasCustomPrompt="1"/>
          </p:nvPr>
        </p:nvSpPr>
        <p:spPr>
          <a:xfrm>
            <a:off x="8422265" y="979460"/>
            <a:ext cx="3108960" cy="3108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16" hasCustomPrompt="1"/>
          </p:nvPr>
        </p:nvSpPr>
        <p:spPr>
          <a:xfrm>
            <a:off x="8318229" y="4365287"/>
            <a:ext cx="3383280"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17" hasCustomPrompt="1"/>
          </p:nvPr>
        </p:nvSpPr>
        <p:spPr>
          <a:xfrm>
            <a:off x="8317279" y="4878465"/>
            <a:ext cx="3383280"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33" name="Slide Number Placeholder 6">
            <a:extLst>
              <a:ext uri="{FF2B5EF4-FFF2-40B4-BE49-F238E27FC236}">
                <a16:creationId xmlns:a16="http://schemas.microsoft.com/office/drawing/2014/main" id="{22BF31EA-D3F9-428D-8A76-B3307ED4CE79}"/>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34" name="Text Placeholder 35">
            <a:extLst>
              <a:ext uri="{FF2B5EF4-FFF2-40B4-BE49-F238E27FC236}">
                <a16:creationId xmlns:a16="http://schemas.microsoft.com/office/drawing/2014/main" id="{935D52DD-F252-4D5B-8C62-26AA53A4319F}"/>
              </a:ext>
            </a:extLst>
          </p:cNvPr>
          <p:cNvSpPr>
            <a:spLocks noGrp="1"/>
          </p:cNvSpPr>
          <p:nvPr>
            <p:ph type="body" sz="quarter" idx="19" hasCustomPrompt="1"/>
          </p:nvPr>
        </p:nvSpPr>
        <p:spPr>
          <a:xfrm>
            <a:off x="4868229" y="3828776"/>
            <a:ext cx="3383280" cy="215444"/>
          </a:xfrm>
        </p:spPr>
        <p:txBody>
          <a:bodyPr>
            <a:normAutofit/>
          </a:bodyPr>
          <a:lstStyle>
            <a:lvl1pPr marL="0" indent="0" algn="r">
              <a:buNone/>
              <a:defRPr sz="1000" i="1"/>
            </a:lvl1pPr>
          </a:lstStyle>
          <a:p>
            <a:pPr lvl="0"/>
            <a:r>
              <a:rPr lang="en-US" dirty="0"/>
              <a:t>Source of Photo</a:t>
            </a:r>
          </a:p>
        </p:txBody>
      </p:sp>
      <p:grpSp>
        <p:nvGrpSpPr>
          <p:cNvPr id="22" name="Group 21">
            <a:extLst>
              <a:ext uri="{FF2B5EF4-FFF2-40B4-BE49-F238E27FC236}">
                <a16:creationId xmlns:a16="http://schemas.microsoft.com/office/drawing/2014/main" id="{7CFBFD0A-2B90-4723-BBE0-5CB5D1E0C9DB}"/>
              </a:ext>
            </a:extLst>
          </p:cNvPr>
          <p:cNvGrpSpPr/>
          <p:nvPr userDrawn="1"/>
        </p:nvGrpSpPr>
        <p:grpSpPr>
          <a:xfrm>
            <a:off x="9358423" y="6297011"/>
            <a:ext cx="2824173" cy="526446"/>
            <a:chOff x="9358423" y="6297011"/>
            <a:chExt cx="2824173" cy="526446"/>
          </a:xfrm>
        </p:grpSpPr>
        <p:pic>
          <p:nvPicPr>
            <p:cNvPr id="23" name="Picture 22" descr="vested.haslam-logo.png">
              <a:extLst>
                <a:ext uri="{FF2B5EF4-FFF2-40B4-BE49-F238E27FC236}">
                  <a16:creationId xmlns:a16="http://schemas.microsoft.com/office/drawing/2014/main" id="{5E1CD218-8CF7-4375-84B0-C9CA6476DC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5" name="TextBox 34">
              <a:extLst>
                <a:ext uri="{FF2B5EF4-FFF2-40B4-BE49-F238E27FC236}">
                  <a16:creationId xmlns:a16="http://schemas.microsoft.com/office/drawing/2014/main" id="{AA51A97E-A9E3-4635-8087-2E72C87E66BA}"/>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36" name="Rectangle 35">
            <a:extLst>
              <a:ext uri="{FF2B5EF4-FFF2-40B4-BE49-F238E27FC236}">
                <a16:creationId xmlns:a16="http://schemas.microsoft.com/office/drawing/2014/main" id="{47C6CE3F-1FCD-4C8A-BBF5-B0D818104AE7}"/>
              </a:ext>
            </a:extLst>
          </p:cNvPr>
          <p:cNvSpPr/>
          <p:nvPr userDrawn="1"/>
        </p:nvSpPr>
        <p:spPr>
          <a:xfrm>
            <a:off x="875587" y="640078"/>
            <a:ext cx="3169457" cy="646331"/>
          </a:xfrm>
          <a:prstGeom prst="rect">
            <a:avLst/>
          </a:prstGeom>
        </p:spPr>
        <p:txBody>
          <a:bodyPr wrap="none">
            <a:spAutoFit/>
          </a:bodyPr>
          <a:lstStyle/>
          <a:p>
            <a:pPr marL="346075" lvl="0" indent="-346075" defTabSz="969963" eaLnBrk="0" fontAlgn="base" hangingPunct="0">
              <a:spcBef>
                <a:spcPct val="0"/>
              </a:spcBef>
              <a:spcAft>
                <a:spcPct val="20000"/>
              </a:spcAft>
              <a:buSzPct val="100000"/>
              <a:buNone/>
              <a:defRPr/>
            </a:pPr>
            <a:r>
              <a:rPr lang="en-US" sz="3600" b="1" i="1" kern="0" dirty="0">
                <a:solidFill>
                  <a:schemeClr val="accent1"/>
                </a:solidFill>
                <a:ea typeface="ＭＳ Ｐゴシック" charset="-128"/>
                <a:cs typeface="ＭＳ Ｐゴシック" charset="-128"/>
              </a:rPr>
              <a:t>In their words…</a:t>
            </a:r>
          </a:p>
        </p:txBody>
      </p:sp>
      <p:sp>
        <p:nvSpPr>
          <p:cNvPr id="37" name="Text Placeholder 35">
            <a:extLst>
              <a:ext uri="{FF2B5EF4-FFF2-40B4-BE49-F238E27FC236}">
                <a16:creationId xmlns:a16="http://schemas.microsoft.com/office/drawing/2014/main" id="{EDACB602-E028-4D23-9B05-F497E7709A51}"/>
              </a:ext>
            </a:extLst>
          </p:cNvPr>
          <p:cNvSpPr>
            <a:spLocks noGrp="1"/>
          </p:cNvSpPr>
          <p:nvPr>
            <p:ph type="body" sz="quarter" idx="20" hasCustomPrompt="1"/>
          </p:nvPr>
        </p:nvSpPr>
        <p:spPr>
          <a:xfrm>
            <a:off x="8316328" y="4130126"/>
            <a:ext cx="3383280" cy="215444"/>
          </a:xfrm>
        </p:spPr>
        <p:txBody>
          <a:bodyPr>
            <a:normAutofit/>
          </a:bodyPr>
          <a:lstStyle>
            <a:lvl1pPr marL="0" indent="0" algn="r">
              <a:buNone/>
              <a:defRPr sz="1000" i="1"/>
            </a:lvl1pPr>
          </a:lstStyle>
          <a:p>
            <a:pPr lvl="0"/>
            <a:r>
              <a:rPr lang="en-US" dirty="0"/>
              <a:t>Source of Photo</a:t>
            </a:r>
          </a:p>
        </p:txBody>
      </p:sp>
      <p:sp>
        <p:nvSpPr>
          <p:cNvPr id="3" name="Text Placeholder 2">
            <a:extLst>
              <a:ext uri="{FF2B5EF4-FFF2-40B4-BE49-F238E27FC236}">
                <a16:creationId xmlns:a16="http://schemas.microsoft.com/office/drawing/2014/main" id="{26290E04-870B-4B67-AE96-5A837D59E8EA}"/>
              </a:ext>
            </a:extLst>
          </p:cNvPr>
          <p:cNvSpPr>
            <a:spLocks noGrp="1"/>
          </p:cNvSpPr>
          <p:nvPr>
            <p:ph type="body" sz="quarter" idx="21"/>
          </p:nvPr>
        </p:nvSpPr>
        <p:spPr>
          <a:xfrm>
            <a:off x="915924" y="1417574"/>
            <a:ext cx="3629025" cy="4635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26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se Slide - Three people">
    <p:spTree>
      <p:nvGrpSpPr>
        <p:cNvPr id="1" name=""/>
        <p:cNvGrpSpPr/>
        <p:nvPr/>
      </p:nvGrpSpPr>
      <p:grpSpPr>
        <a:xfrm>
          <a:off x="0" y="0"/>
          <a:ext cx="0" cy="0"/>
          <a:chOff x="0" y="0"/>
          <a:chExt cx="0" cy="0"/>
        </a:xfrm>
      </p:grpSpPr>
      <p:sp>
        <p:nvSpPr>
          <p:cNvPr id="13" name="Text Placeholder 7"/>
          <p:cNvSpPr>
            <a:spLocks noGrp="1"/>
          </p:cNvSpPr>
          <p:nvPr>
            <p:ph type="body" sz="quarter" idx="12" hasCustomPrompt="1"/>
          </p:nvPr>
        </p:nvSpPr>
        <p:spPr>
          <a:xfrm>
            <a:off x="1170387" y="4046004"/>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1168486" y="4559182"/>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1207025" y="925382"/>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8" name="Picture Placeholder 4"/>
          <p:cNvSpPr>
            <a:spLocks noGrp="1"/>
          </p:cNvSpPr>
          <p:nvPr>
            <p:ph type="pic" sz="quarter" idx="15" hasCustomPrompt="1"/>
          </p:nvPr>
        </p:nvSpPr>
        <p:spPr>
          <a:xfrm>
            <a:off x="4902405" y="1091246"/>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9" name="Text Placeholder 7"/>
          <p:cNvSpPr>
            <a:spLocks noGrp="1"/>
          </p:cNvSpPr>
          <p:nvPr>
            <p:ph type="body" sz="quarter" idx="16" hasCustomPrompt="1"/>
          </p:nvPr>
        </p:nvSpPr>
        <p:spPr>
          <a:xfrm>
            <a:off x="4903634" y="4194783"/>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17" hasCustomPrompt="1"/>
          </p:nvPr>
        </p:nvSpPr>
        <p:spPr>
          <a:xfrm>
            <a:off x="4901733" y="4707961"/>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1" name="Picture Placeholder 4"/>
          <p:cNvSpPr>
            <a:spLocks noGrp="1"/>
          </p:cNvSpPr>
          <p:nvPr>
            <p:ph type="pic" sz="quarter" idx="18" hasCustomPrompt="1"/>
          </p:nvPr>
        </p:nvSpPr>
        <p:spPr>
          <a:xfrm>
            <a:off x="8597783" y="968533"/>
            <a:ext cx="2743200" cy="27432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22" name="Text Placeholder 7"/>
          <p:cNvSpPr>
            <a:spLocks noGrp="1"/>
          </p:cNvSpPr>
          <p:nvPr>
            <p:ph type="body" sz="quarter" idx="19" hasCustomPrompt="1"/>
          </p:nvPr>
        </p:nvSpPr>
        <p:spPr>
          <a:xfrm>
            <a:off x="8417590" y="4111125"/>
            <a:ext cx="2929685" cy="493461"/>
          </a:xfrm>
          <a:prstGeom prst="rect">
            <a:avLst/>
          </a:prstGeom>
        </p:spPr>
        <p:txBody>
          <a:bodyPr>
            <a:noAutofit/>
          </a:bodyPr>
          <a:lstStyle>
            <a:lvl1pPr marL="0" indent="0" algn="l">
              <a:buNone/>
              <a:defRPr sz="2000" b="1" baseline="0">
                <a:solidFill>
                  <a:srgbClr val="F87F00"/>
                </a:solidFill>
              </a:defRPr>
            </a:lvl1pPr>
          </a:lstStyle>
          <a:p>
            <a:pPr lvl="0"/>
            <a:r>
              <a:rPr lang="en-US" dirty="0"/>
              <a:t>Full Name</a:t>
            </a:r>
          </a:p>
        </p:txBody>
      </p:sp>
      <p:sp>
        <p:nvSpPr>
          <p:cNvPr id="23" name="Text Placeholder 9"/>
          <p:cNvSpPr>
            <a:spLocks noGrp="1"/>
          </p:cNvSpPr>
          <p:nvPr>
            <p:ph type="body" sz="quarter" idx="20" hasCustomPrompt="1"/>
          </p:nvPr>
        </p:nvSpPr>
        <p:spPr>
          <a:xfrm>
            <a:off x="8415689" y="4623190"/>
            <a:ext cx="2931364" cy="973273"/>
          </a:xfrm>
          <a:prstGeom prst="rect">
            <a:avLst/>
          </a:prstGeo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8" name="Rectangle 27">
            <a:extLst>
              <a:ext uri="{FF2B5EF4-FFF2-40B4-BE49-F238E27FC236}">
                <a16:creationId xmlns:a16="http://schemas.microsoft.com/office/drawing/2014/main" id="{F85CBF69-C8CB-4B99-96AD-C0FDD3EBE29F}"/>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TextBox 28">
            <a:extLst>
              <a:ext uri="{FF2B5EF4-FFF2-40B4-BE49-F238E27FC236}">
                <a16:creationId xmlns:a16="http://schemas.microsoft.com/office/drawing/2014/main" id="{06030FDD-5ABC-4C92-AD6E-A9964D014DE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0" name="Straight Connector 29">
            <a:extLst>
              <a:ext uri="{FF2B5EF4-FFF2-40B4-BE49-F238E27FC236}">
                <a16:creationId xmlns:a16="http://schemas.microsoft.com/office/drawing/2014/main" id="{C9AE25C9-7D83-442E-9097-970A6C6C4BC7}"/>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B76FC24-5891-4BDB-B86B-0640792A049E}"/>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C2E096E6-7A3A-4CB3-B742-2EAF2872E9AC}"/>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33">
            <a:extLst>
              <a:ext uri="{FF2B5EF4-FFF2-40B4-BE49-F238E27FC236}">
                <a16:creationId xmlns:a16="http://schemas.microsoft.com/office/drawing/2014/main" id="{07A8DBF7-2616-4D1A-89B2-06834E317C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4" name="Slide Number Placeholder 6">
            <a:extLst>
              <a:ext uri="{FF2B5EF4-FFF2-40B4-BE49-F238E27FC236}">
                <a16:creationId xmlns:a16="http://schemas.microsoft.com/office/drawing/2014/main" id="{FD688349-C682-46DA-A79B-2FEED38FAD1F}"/>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25" name="Text Placeholder 35">
            <a:extLst>
              <a:ext uri="{FF2B5EF4-FFF2-40B4-BE49-F238E27FC236}">
                <a16:creationId xmlns:a16="http://schemas.microsoft.com/office/drawing/2014/main" id="{B3C59D92-1602-4F22-893C-FFC9FF064783}"/>
              </a:ext>
            </a:extLst>
          </p:cNvPr>
          <p:cNvSpPr>
            <a:spLocks noGrp="1"/>
          </p:cNvSpPr>
          <p:nvPr>
            <p:ph type="body" sz="quarter" idx="22" hasCustomPrompt="1"/>
          </p:nvPr>
        </p:nvSpPr>
        <p:spPr>
          <a:xfrm>
            <a:off x="1179592" y="3760022"/>
            <a:ext cx="2926080" cy="266265"/>
          </a:xfrm>
        </p:spPr>
        <p:txBody>
          <a:bodyPr>
            <a:normAutofit/>
          </a:bodyPr>
          <a:lstStyle>
            <a:lvl1pPr marL="0" indent="0" algn="r">
              <a:buNone/>
              <a:defRPr sz="1000" i="1"/>
            </a:lvl1pPr>
          </a:lstStyle>
          <a:p>
            <a:pPr lvl="0"/>
            <a:r>
              <a:rPr lang="en-US" dirty="0"/>
              <a:t>Source of Photo</a:t>
            </a:r>
          </a:p>
        </p:txBody>
      </p:sp>
      <p:sp>
        <p:nvSpPr>
          <p:cNvPr id="26" name="Text Placeholder 35">
            <a:extLst>
              <a:ext uri="{FF2B5EF4-FFF2-40B4-BE49-F238E27FC236}">
                <a16:creationId xmlns:a16="http://schemas.microsoft.com/office/drawing/2014/main" id="{5641CAA9-A1BF-420E-BEBF-34F233369CF3}"/>
              </a:ext>
            </a:extLst>
          </p:cNvPr>
          <p:cNvSpPr>
            <a:spLocks noGrp="1"/>
          </p:cNvSpPr>
          <p:nvPr>
            <p:ph type="body" sz="quarter" idx="23" hasCustomPrompt="1"/>
          </p:nvPr>
        </p:nvSpPr>
        <p:spPr>
          <a:xfrm>
            <a:off x="4907239" y="3912422"/>
            <a:ext cx="2926080" cy="266265"/>
          </a:xfrm>
        </p:spPr>
        <p:txBody>
          <a:bodyPr>
            <a:normAutofit/>
          </a:bodyPr>
          <a:lstStyle>
            <a:lvl1pPr marL="0" indent="0" algn="r">
              <a:buNone/>
              <a:defRPr sz="1000" i="1"/>
            </a:lvl1pPr>
          </a:lstStyle>
          <a:p>
            <a:pPr lvl="0"/>
            <a:r>
              <a:rPr lang="en-US" dirty="0"/>
              <a:t>Source of Photo</a:t>
            </a:r>
          </a:p>
        </p:txBody>
      </p:sp>
      <p:sp>
        <p:nvSpPr>
          <p:cNvPr id="27" name="Text Placeholder 35">
            <a:extLst>
              <a:ext uri="{FF2B5EF4-FFF2-40B4-BE49-F238E27FC236}">
                <a16:creationId xmlns:a16="http://schemas.microsoft.com/office/drawing/2014/main" id="{5B0293CE-6C7F-4E05-A18E-6E7BB639B8FA}"/>
              </a:ext>
            </a:extLst>
          </p:cNvPr>
          <p:cNvSpPr>
            <a:spLocks noGrp="1"/>
          </p:cNvSpPr>
          <p:nvPr>
            <p:ph type="body" sz="quarter" idx="24" hasCustomPrompt="1"/>
          </p:nvPr>
        </p:nvSpPr>
        <p:spPr>
          <a:xfrm>
            <a:off x="8405778" y="3823087"/>
            <a:ext cx="2926080" cy="266265"/>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1698637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se Slide - Four people">
    <p:spTree>
      <p:nvGrpSpPr>
        <p:cNvPr id="1" name=""/>
        <p:cNvGrpSpPr/>
        <p:nvPr/>
      </p:nvGrpSpPr>
      <p:grpSpPr>
        <a:xfrm>
          <a:off x="0" y="0"/>
          <a:ext cx="0" cy="0"/>
          <a:chOff x="0" y="0"/>
          <a:chExt cx="0" cy="0"/>
        </a:xfrm>
      </p:grpSpPr>
      <p:sp>
        <p:nvSpPr>
          <p:cNvPr id="13" name="Text Placeholder 7"/>
          <p:cNvSpPr>
            <a:spLocks noGrp="1"/>
          </p:cNvSpPr>
          <p:nvPr>
            <p:ph type="body" sz="quarter" idx="12" hasCustomPrompt="1"/>
          </p:nvPr>
        </p:nvSpPr>
        <p:spPr>
          <a:xfrm>
            <a:off x="960075" y="2939580"/>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958174" y="3452758"/>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hasCustomPrompt="1"/>
          </p:nvPr>
        </p:nvSpPr>
        <p:spPr>
          <a:xfrm>
            <a:off x="996713" y="276158"/>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28" name="Rectangle 27">
            <a:extLst>
              <a:ext uri="{FF2B5EF4-FFF2-40B4-BE49-F238E27FC236}">
                <a16:creationId xmlns:a16="http://schemas.microsoft.com/office/drawing/2014/main" id="{F85CBF69-C8CB-4B99-96AD-C0FDD3EBE29F}"/>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TextBox 28">
            <a:extLst>
              <a:ext uri="{FF2B5EF4-FFF2-40B4-BE49-F238E27FC236}">
                <a16:creationId xmlns:a16="http://schemas.microsoft.com/office/drawing/2014/main" id="{06030FDD-5ABC-4C92-AD6E-A9964D014DE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0" name="Straight Connector 29">
            <a:extLst>
              <a:ext uri="{FF2B5EF4-FFF2-40B4-BE49-F238E27FC236}">
                <a16:creationId xmlns:a16="http://schemas.microsoft.com/office/drawing/2014/main" id="{C9AE25C9-7D83-442E-9097-970A6C6C4BC7}"/>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B76FC24-5891-4BDB-B86B-0640792A049E}"/>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C2E096E6-7A3A-4CB3-B742-2EAF2872E9AC}"/>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33">
            <a:extLst>
              <a:ext uri="{FF2B5EF4-FFF2-40B4-BE49-F238E27FC236}">
                <a16:creationId xmlns:a16="http://schemas.microsoft.com/office/drawing/2014/main" id="{07A8DBF7-2616-4D1A-89B2-06834E317C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4" name="Slide Number Placeholder 6">
            <a:extLst>
              <a:ext uri="{FF2B5EF4-FFF2-40B4-BE49-F238E27FC236}">
                <a16:creationId xmlns:a16="http://schemas.microsoft.com/office/drawing/2014/main" id="{FD688349-C682-46DA-A79B-2FEED38FAD1F}"/>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25" name="Text Placeholder 35">
            <a:extLst>
              <a:ext uri="{FF2B5EF4-FFF2-40B4-BE49-F238E27FC236}">
                <a16:creationId xmlns:a16="http://schemas.microsoft.com/office/drawing/2014/main" id="{B3C59D92-1602-4F22-893C-FFC9FF064783}"/>
              </a:ext>
            </a:extLst>
          </p:cNvPr>
          <p:cNvSpPr>
            <a:spLocks noGrp="1"/>
          </p:cNvSpPr>
          <p:nvPr>
            <p:ph type="body" sz="quarter" idx="22" hasCustomPrompt="1"/>
          </p:nvPr>
        </p:nvSpPr>
        <p:spPr>
          <a:xfrm>
            <a:off x="969280" y="2653598"/>
            <a:ext cx="2468880" cy="266265"/>
          </a:xfrm>
        </p:spPr>
        <p:txBody>
          <a:bodyPr>
            <a:normAutofit/>
          </a:bodyPr>
          <a:lstStyle>
            <a:lvl1pPr marL="0" indent="0" algn="r">
              <a:buNone/>
              <a:defRPr sz="1000" i="1"/>
            </a:lvl1pPr>
          </a:lstStyle>
          <a:p>
            <a:pPr lvl="0"/>
            <a:r>
              <a:rPr lang="en-US" dirty="0"/>
              <a:t>Source of Photo</a:t>
            </a:r>
          </a:p>
        </p:txBody>
      </p:sp>
      <p:sp>
        <p:nvSpPr>
          <p:cNvPr id="24" name="Text Placeholder 7">
            <a:extLst>
              <a:ext uri="{FF2B5EF4-FFF2-40B4-BE49-F238E27FC236}">
                <a16:creationId xmlns:a16="http://schemas.microsoft.com/office/drawing/2014/main" id="{815E706F-8C94-4511-B222-A14DAFBAB376}"/>
              </a:ext>
            </a:extLst>
          </p:cNvPr>
          <p:cNvSpPr>
            <a:spLocks noGrp="1"/>
          </p:cNvSpPr>
          <p:nvPr>
            <p:ph type="body" sz="quarter" idx="23" hasCustomPrompt="1"/>
          </p:nvPr>
        </p:nvSpPr>
        <p:spPr>
          <a:xfrm>
            <a:off x="3542816" y="4661749"/>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35" name="Text Placeholder 9">
            <a:extLst>
              <a:ext uri="{FF2B5EF4-FFF2-40B4-BE49-F238E27FC236}">
                <a16:creationId xmlns:a16="http://schemas.microsoft.com/office/drawing/2014/main" id="{8BA28241-4BB3-40EC-85C5-4E7E599BCECC}"/>
              </a:ext>
            </a:extLst>
          </p:cNvPr>
          <p:cNvSpPr>
            <a:spLocks noGrp="1"/>
          </p:cNvSpPr>
          <p:nvPr>
            <p:ph type="body" sz="quarter" idx="24" hasCustomPrompt="1"/>
          </p:nvPr>
        </p:nvSpPr>
        <p:spPr>
          <a:xfrm>
            <a:off x="3540915" y="5174927"/>
            <a:ext cx="2468880" cy="973273"/>
          </a:xfrm>
          <a:prstGeom prst="rect">
            <a:avLst/>
          </a:prstGeom>
        </p:spPr>
        <p:txBody>
          <a:bodyPr>
            <a:normAutofit/>
          </a:bodyPr>
          <a:lstStyle>
            <a:lvl1pPr marL="0" indent="0" algn="l">
              <a:buNone/>
              <a:defRPr sz="1800" b="1" i="0">
                <a:solidFill>
                  <a:srgbClr val="5C5C5C"/>
                </a:solidFill>
              </a:defRPr>
            </a:lvl1pPr>
          </a:lstStyle>
          <a:p>
            <a:pPr lvl="0"/>
            <a:r>
              <a:rPr lang="en-US" i="1" dirty="0"/>
              <a:t>Click to add text</a:t>
            </a:r>
            <a:endParaRPr lang="en-US" dirty="0"/>
          </a:p>
        </p:txBody>
      </p:sp>
      <p:sp>
        <p:nvSpPr>
          <p:cNvPr id="36" name="Picture Placeholder 4">
            <a:extLst>
              <a:ext uri="{FF2B5EF4-FFF2-40B4-BE49-F238E27FC236}">
                <a16:creationId xmlns:a16="http://schemas.microsoft.com/office/drawing/2014/main" id="{9F185EAC-E1F6-4FC2-988C-298DE548DCEE}"/>
              </a:ext>
            </a:extLst>
          </p:cNvPr>
          <p:cNvSpPr>
            <a:spLocks noGrp="1"/>
          </p:cNvSpPr>
          <p:nvPr>
            <p:ph type="pic" sz="quarter" idx="25" hasCustomPrompt="1"/>
          </p:nvPr>
        </p:nvSpPr>
        <p:spPr>
          <a:xfrm>
            <a:off x="3579454" y="1998327"/>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b="0"/>
            </a:lvl1pPr>
          </a:lstStyle>
          <a:p>
            <a:r>
              <a:rPr lang="en-US" dirty="0"/>
              <a:t>Photo of Person</a:t>
            </a:r>
          </a:p>
        </p:txBody>
      </p:sp>
      <p:sp>
        <p:nvSpPr>
          <p:cNvPr id="37" name="Text Placeholder 35">
            <a:extLst>
              <a:ext uri="{FF2B5EF4-FFF2-40B4-BE49-F238E27FC236}">
                <a16:creationId xmlns:a16="http://schemas.microsoft.com/office/drawing/2014/main" id="{38D4D615-0E54-463F-A4BA-0A6C0DEC08FD}"/>
              </a:ext>
            </a:extLst>
          </p:cNvPr>
          <p:cNvSpPr>
            <a:spLocks noGrp="1"/>
          </p:cNvSpPr>
          <p:nvPr>
            <p:ph type="body" sz="quarter" idx="26" hasCustomPrompt="1"/>
          </p:nvPr>
        </p:nvSpPr>
        <p:spPr>
          <a:xfrm>
            <a:off x="3552021" y="4375767"/>
            <a:ext cx="2468880" cy="266265"/>
          </a:xfrm>
        </p:spPr>
        <p:txBody>
          <a:bodyPr>
            <a:normAutofit/>
          </a:bodyPr>
          <a:lstStyle>
            <a:lvl1pPr marL="0" indent="0" algn="r">
              <a:buNone/>
              <a:defRPr sz="1000" b="1" i="1"/>
            </a:lvl1pPr>
          </a:lstStyle>
          <a:p>
            <a:pPr lvl="0"/>
            <a:r>
              <a:rPr lang="en-US" dirty="0"/>
              <a:t>Source of Photo</a:t>
            </a:r>
          </a:p>
        </p:txBody>
      </p:sp>
      <p:sp>
        <p:nvSpPr>
          <p:cNvPr id="38" name="Text Placeholder 7">
            <a:extLst>
              <a:ext uri="{FF2B5EF4-FFF2-40B4-BE49-F238E27FC236}">
                <a16:creationId xmlns:a16="http://schemas.microsoft.com/office/drawing/2014/main" id="{FEA80C0F-9D31-480D-946F-9E872DCEBFD9}"/>
              </a:ext>
            </a:extLst>
          </p:cNvPr>
          <p:cNvSpPr>
            <a:spLocks noGrp="1"/>
          </p:cNvSpPr>
          <p:nvPr>
            <p:ph type="body" sz="quarter" idx="27" hasCustomPrompt="1"/>
          </p:nvPr>
        </p:nvSpPr>
        <p:spPr>
          <a:xfrm>
            <a:off x="6499377" y="3236097"/>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39" name="Text Placeholder 9">
            <a:extLst>
              <a:ext uri="{FF2B5EF4-FFF2-40B4-BE49-F238E27FC236}">
                <a16:creationId xmlns:a16="http://schemas.microsoft.com/office/drawing/2014/main" id="{B50F94ED-B79B-41A1-8645-DACD03D7AA7C}"/>
              </a:ext>
            </a:extLst>
          </p:cNvPr>
          <p:cNvSpPr>
            <a:spLocks noGrp="1"/>
          </p:cNvSpPr>
          <p:nvPr>
            <p:ph type="body" sz="quarter" idx="28" hasCustomPrompt="1"/>
          </p:nvPr>
        </p:nvSpPr>
        <p:spPr>
          <a:xfrm>
            <a:off x="6497476" y="3749275"/>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40" name="Picture Placeholder 4">
            <a:extLst>
              <a:ext uri="{FF2B5EF4-FFF2-40B4-BE49-F238E27FC236}">
                <a16:creationId xmlns:a16="http://schemas.microsoft.com/office/drawing/2014/main" id="{9E02C067-669A-4FA5-96F1-A827EE013ED6}"/>
              </a:ext>
            </a:extLst>
          </p:cNvPr>
          <p:cNvSpPr>
            <a:spLocks noGrp="1"/>
          </p:cNvSpPr>
          <p:nvPr>
            <p:ph type="pic" sz="quarter" idx="29" hasCustomPrompt="1"/>
          </p:nvPr>
        </p:nvSpPr>
        <p:spPr>
          <a:xfrm>
            <a:off x="6536015" y="572675"/>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41" name="Text Placeholder 35">
            <a:extLst>
              <a:ext uri="{FF2B5EF4-FFF2-40B4-BE49-F238E27FC236}">
                <a16:creationId xmlns:a16="http://schemas.microsoft.com/office/drawing/2014/main" id="{EB043BFD-0E3B-4B02-967A-B21FF116F643}"/>
              </a:ext>
            </a:extLst>
          </p:cNvPr>
          <p:cNvSpPr>
            <a:spLocks noGrp="1"/>
          </p:cNvSpPr>
          <p:nvPr>
            <p:ph type="body" sz="quarter" idx="30" hasCustomPrompt="1"/>
          </p:nvPr>
        </p:nvSpPr>
        <p:spPr>
          <a:xfrm>
            <a:off x="6508582" y="2950115"/>
            <a:ext cx="2468880" cy="266265"/>
          </a:xfrm>
        </p:spPr>
        <p:txBody>
          <a:bodyPr>
            <a:normAutofit/>
          </a:bodyPr>
          <a:lstStyle>
            <a:lvl1pPr marL="0" indent="0" algn="r">
              <a:buNone/>
              <a:defRPr sz="1000" i="1"/>
            </a:lvl1pPr>
          </a:lstStyle>
          <a:p>
            <a:pPr lvl="0"/>
            <a:r>
              <a:rPr lang="en-US" dirty="0"/>
              <a:t>Source of Photo</a:t>
            </a:r>
          </a:p>
        </p:txBody>
      </p:sp>
      <p:sp>
        <p:nvSpPr>
          <p:cNvPr id="42" name="Text Placeholder 7">
            <a:extLst>
              <a:ext uri="{FF2B5EF4-FFF2-40B4-BE49-F238E27FC236}">
                <a16:creationId xmlns:a16="http://schemas.microsoft.com/office/drawing/2014/main" id="{C4EB38A7-8C8B-43C5-8F8E-F7FA9DCADE37}"/>
              </a:ext>
            </a:extLst>
          </p:cNvPr>
          <p:cNvSpPr>
            <a:spLocks noGrp="1"/>
          </p:cNvSpPr>
          <p:nvPr>
            <p:ph type="body" sz="quarter" idx="31" hasCustomPrompt="1"/>
          </p:nvPr>
        </p:nvSpPr>
        <p:spPr>
          <a:xfrm>
            <a:off x="9346208" y="4693390"/>
            <a:ext cx="2468880" cy="493461"/>
          </a:xfrm>
          <a:prstGeom prst="rect">
            <a:avLst/>
          </a:prstGeom>
        </p:spPr>
        <p:txBody>
          <a:bodyPr>
            <a:noAutofit/>
          </a:bodyPr>
          <a:lstStyle>
            <a:lvl1pPr marL="0" indent="0" algn="l">
              <a:buNone/>
              <a:defRPr sz="1800" b="1" baseline="0">
                <a:solidFill>
                  <a:srgbClr val="F87F00"/>
                </a:solidFill>
              </a:defRPr>
            </a:lvl1pPr>
          </a:lstStyle>
          <a:p>
            <a:pPr lvl="0"/>
            <a:r>
              <a:rPr lang="en-US" dirty="0"/>
              <a:t>Full Name</a:t>
            </a:r>
          </a:p>
        </p:txBody>
      </p:sp>
      <p:sp>
        <p:nvSpPr>
          <p:cNvPr id="43" name="Text Placeholder 9">
            <a:extLst>
              <a:ext uri="{FF2B5EF4-FFF2-40B4-BE49-F238E27FC236}">
                <a16:creationId xmlns:a16="http://schemas.microsoft.com/office/drawing/2014/main" id="{4E5A71BD-B108-47E9-87D7-552F3CE04811}"/>
              </a:ext>
            </a:extLst>
          </p:cNvPr>
          <p:cNvSpPr>
            <a:spLocks noGrp="1"/>
          </p:cNvSpPr>
          <p:nvPr>
            <p:ph type="body" sz="quarter" idx="32" hasCustomPrompt="1"/>
          </p:nvPr>
        </p:nvSpPr>
        <p:spPr>
          <a:xfrm>
            <a:off x="9344307" y="5206568"/>
            <a:ext cx="2468880" cy="973273"/>
          </a:xfrm>
          <a:prstGeom prst="rect">
            <a:avLst/>
          </a:prstGeom>
        </p:spPr>
        <p:txBody>
          <a:bodyPr>
            <a:normAutofit/>
          </a:bodyPr>
          <a:lstStyle>
            <a:lvl1pPr marL="0" indent="0" algn="l">
              <a:buNone/>
              <a:defRPr sz="1800" i="0">
                <a:solidFill>
                  <a:srgbClr val="5C5C5C"/>
                </a:solidFill>
              </a:defRPr>
            </a:lvl1pPr>
          </a:lstStyle>
          <a:p>
            <a:pPr lvl="0"/>
            <a:r>
              <a:rPr lang="en-US" i="1" dirty="0"/>
              <a:t>Click to add text</a:t>
            </a:r>
            <a:endParaRPr lang="en-US" dirty="0"/>
          </a:p>
        </p:txBody>
      </p:sp>
      <p:sp>
        <p:nvSpPr>
          <p:cNvPr id="44" name="Picture Placeholder 4">
            <a:extLst>
              <a:ext uri="{FF2B5EF4-FFF2-40B4-BE49-F238E27FC236}">
                <a16:creationId xmlns:a16="http://schemas.microsoft.com/office/drawing/2014/main" id="{9998DB40-5A3C-4C51-BD3A-4D79BEDD4B0D}"/>
              </a:ext>
            </a:extLst>
          </p:cNvPr>
          <p:cNvSpPr>
            <a:spLocks noGrp="1"/>
          </p:cNvSpPr>
          <p:nvPr>
            <p:ph type="pic" sz="quarter" idx="33" hasCustomPrompt="1"/>
          </p:nvPr>
        </p:nvSpPr>
        <p:spPr>
          <a:xfrm>
            <a:off x="9382846" y="2029968"/>
            <a:ext cx="2286000" cy="228600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45" name="Text Placeholder 35">
            <a:extLst>
              <a:ext uri="{FF2B5EF4-FFF2-40B4-BE49-F238E27FC236}">
                <a16:creationId xmlns:a16="http://schemas.microsoft.com/office/drawing/2014/main" id="{43EFA305-83D2-48CE-BC7C-1FD1CB8A0F69}"/>
              </a:ext>
            </a:extLst>
          </p:cNvPr>
          <p:cNvSpPr>
            <a:spLocks noGrp="1"/>
          </p:cNvSpPr>
          <p:nvPr>
            <p:ph type="body" sz="quarter" idx="34" hasCustomPrompt="1"/>
          </p:nvPr>
        </p:nvSpPr>
        <p:spPr>
          <a:xfrm>
            <a:off x="9355413" y="4407408"/>
            <a:ext cx="2468880" cy="266265"/>
          </a:xfrm>
        </p:spPr>
        <p:txBody>
          <a:bodyPr>
            <a:normAutofit/>
          </a:bodyPr>
          <a:lstStyle>
            <a:lvl1pPr marL="0" indent="0" algn="r">
              <a:buNone/>
              <a:defRPr sz="1000" i="1"/>
            </a:lvl1pPr>
          </a:lstStyle>
          <a:p>
            <a:pPr lvl="0"/>
            <a:r>
              <a:rPr lang="en-US" dirty="0"/>
              <a:t>Source of Photo</a:t>
            </a:r>
          </a:p>
        </p:txBody>
      </p:sp>
    </p:spTree>
    <p:extLst>
      <p:ext uri="{BB962C8B-B14F-4D97-AF65-F5344CB8AC3E}">
        <p14:creationId xmlns:p14="http://schemas.microsoft.com/office/powerpoint/2010/main" val="2734494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se Slide - Photo &amp; Tex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238934"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2" name="Picture Placeholder 4">
            <a:extLst>
              <a:ext uri="{FF2B5EF4-FFF2-40B4-BE49-F238E27FC236}">
                <a16:creationId xmlns:a16="http://schemas.microsoft.com/office/drawing/2014/main" id="{3A14E78C-20AF-4815-9BB4-F746BBB412DA}"/>
              </a:ext>
            </a:extLst>
          </p:cNvPr>
          <p:cNvSpPr>
            <a:spLocks noGrp="1"/>
          </p:cNvSpPr>
          <p:nvPr>
            <p:ph type="pic" sz="quarter" idx="14"/>
          </p:nvPr>
        </p:nvSpPr>
        <p:spPr>
          <a:xfrm>
            <a:off x="1299721" y="709153"/>
            <a:ext cx="4381761" cy="5426030"/>
          </a:xfrm>
          <a:prstGeom prst="rect">
            <a:avLst/>
          </a:prstGeo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8812E0C0-FA9F-499E-AB3C-094EA67C170E}"/>
              </a:ext>
            </a:extLst>
          </p:cNvPr>
          <p:cNvSpPr>
            <a:spLocks noGrp="1"/>
          </p:cNvSpPr>
          <p:nvPr>
            <p:ph type="body" sz="quarter" idx="16" hasCustomPrompt="1"/>
          </p:nvPr>
        </p:nvSpPr>
        <p:spPr>
          <a:xfrm>
            <a:off x="1185672"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54487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stine - Quote">
    <p:spTree>
      <p:nvGrpSpPr>
        <p:cNvPr id="1" name=""/>
        <p:cNvGrpSpPr/>
        <p:nvPr/>
      </p:nvGrpSpPr>
      <p:grpSpPr>
        <a:xfrm>
          <a:off x="0" y="0"/>
          <a:ext cx="0" cy="0"/>
          <a:chOff x="0" y="0"/>
          <a:chExt cx="0" cy="0"/>
        </a:xfrm>
      </p:grpSpPr>
      <p:sp>
        <p:nvSpPr>
          <p:cNvPr id="4" name="Rectangle 3"/>
          <p:cNvSpPr/>
          <p:nvPr userDrawn="1"/>
        </p:nvSpPr>
        <p:spPr>
          <a:xfrm>
            <a:off x="0" y="0"/>
            <a:ext cx="12192000" cy="5982338"/>
          </a:xfrm>
          <a:prstGeom prst="rect">
            <a:avLst/>
          </a:prstGeom>
          <a:solidFill>
            <a:srgbClr val="F7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9097"/>
              </a:solidFill>
              <a:latin typeface="Arial"/>
            </a:endParaRPr>
          </a:p>
        </p:txBody>
      </p:sp>
      <p:sp>
        <p:nvSpPr>
          <p:cNvPr id="7" name="Content Placeholder 2"/>
          <p:cNvSpPr>
            <a:spLocks noGrp="1"/>
          </p:cNvSpPr>
          <p:nvPr>
            <p:ph idx="1"/>
          </p:nvPr>
        </p:nvSpPr>
        <p:spPr>
          <a:xfrm>
            <a:off x="609601" y="1219201"/>
            <a:ext cx="5663183" cy="3633280"/>
          </a:xfrm>
          <a:prstGeom prst="rect">
            <a:avLst/>
          </a:prstGeom>
        </p:spPr>
        <p:txBody>
          <a:bodyPr>
            <a:normAutofit/>
          </a:bodyPr>
          <a:lstStyle>
            <a:lvl1pPr marL="0" indent="0">
              <a:buNone/>
              <a:defRPr sz="32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Picture Placeholder 4">
            <a:extLst>
              <a:ext uri="{FF2B5EF4-FFF2-40B4-BE49-F238E27FC236}">
                <a16:creationId xmlns:a16="http://schemas.microsoft.com/office/drawing/2014/main" id="{ECE76944-5138-43BC-8223-2F3E0AABF80A}"/>
              </a:ext>
            </a:extLst>
          </p:cNvPr>
          <p:cNvSpPr>
            <a:spLocks noGrp="1"/>
          </p:cNvSpPr>
          <p:nvPr>
            <p:ph type="pic" sz="quarter" idx="18"/>
          </p:nvPr>
        </p:nvSpPr>
        <p:spPr>
          <a:xfrm rot="538321">
            <a:off x="6712338" y="659626"/>
            <a:ext cx="4827548" cy="4854779"/>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Tree>
    <p:extLst>
      <p:ext uri="{BB962C8B-B14F-4D97-AF65-F5344CB8AC3E}">
        <p14:creationId xmlns:p14="http://schemas.microsoft.com/office/powerpoint/2010/main" val="3784033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ase Slide - Photo &amp; Text - White">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6238934"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6E3FA80D-62AB-47BB-99AD-05D99B6D8A19}"/>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CA61F21B-053C-43A1-806F-2D8990DE0ABB}"/>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6" name="Straight Connector 15">
            <a:extLst>
              <a:ext uri="{FF2B5EF4-FFF2-40B4-BE49-F238E27FC236}">
                <a16:creationId xmlns:a16="http://schemas.microsoft.com/office/drawing/2014/main" id="{0F6555DC-2329-4E75-A89F-3CAA2CB61355}"/>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6080090-4A82-4ADD-AF02-91BFC5A82C5C}"/>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A7D9B0-3FA2-4FCC-B6FB-155258282F7E}"/>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33">
            <a:extLst>
              <a:ext uri="{FF2B5EF4-FFF2-40B4-BE49-F238E27FC236}">
                <a16:creationId xmlns:a16="http://schemas.microsoft.com/office/drawing/2014/main" id="{04546A51-F20C-4FD6-B2C4-3888971D9204}"/>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0" name="Slide Number Placeholder 6">
            <a:extLst>
              <a:ext uri="{FF2B5EF4-FFF2-40B4-BE49-F238E27FC236}">
                <a16:creationId xmlns:a16="http://schemas.microsoft.com/office/drawing/2014/main" id="{4E010384-BC88-47B1-AC04-0F00AE21B703}"/>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pic>
        <p:nvPicPr>
          <p:cNvPr id="14" name="Picture 13">
            <a:extLst>
              <a:ext uri="{FF2B5EF4-FFF2-40B4-BE49-F238E27FC236}">
                <a16:creationId xmlns:a16="http://schemas.microsoft.com/office/drawing/2014/main" id="{26B22E7E-13C7-408C-A739-71E549DEC218}"/>
              </a:ext>
            </a:extLst>
          </p:cNvPr>
          <p:cNvPicPr>
            <a:picLocks noChangeAspect="1"/>
          </p:cNvPicPr>
          <p:nvPr userDrawn="1"/>
        </p:nvPicPr>
        <p:blipFill>
          <a:blip r:embed="rId2"/>
          <a:stretch>
            <a:fillRect/>
          </a:stretch>
        </p:blipFill>
        <p:spPr>
          <a:xfrm>
            <a:off x="11150600" y="-1"/>
            <a:ext cx="817540" cy="854329"/>
          </a:xfrm>
          <a:prstGeom prst="rect">
            <a:avLst/>
          </a:prstGeom>
        </p:spPr>
      </p:pic>
      <p:grpSp>
        <p:nvGrpSpPr>
          <p:cNvPr id="21" name="Group 20">
            <a:extLst>
              <a:ext uri="{FF2B5EF4-FFF2-40B4-BE49-F238E27FC236}">
                <a16:creationId xmlns:a16="http://schemas.microsoft.com/office/drawing/2014/main" id="{15520E40-CF1F-472E-B324-866F22CDE31E}"/>
              </a:ext>
            </a:extLst>
          </p:cNvPr>
          <p:cNvGrpSpPr/>
          <p:nvPr userDrawn="1"/>
        </p:nvGrpSpPr>
        <p:grpSpPr>
          <a:xfrm>
            <a:off x="9358423" y="6297011"/>
            <a:ext cx="2824173" cy="526446"/>
            <a:chOff x="9358423" y="6297011"/>
            <a:chExt cx="2824173" cy="526446"/>
          </a:xfrm>
        </p:grpSpPr>
        <p:pic>
          <p:nvPicPr>
            <p:cNvPr id="22" name="Picture 21" descr="vested.haslam-logo.png">
              <a:extLst>
                <a:ext uri="{FF2B5EF4-FFF2-40B4-BE49-F238E27FC236}">
                  <a16:creationId xmlns:a16="http://schemas.microsoft.com/office/drawing/2014/main" id="{B64BEAE1-5AB0-43F8-81B6-15768641A2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23" name="TextBox 22">
              <a:extLst>
                <a:ext uri="{FF2B5EF4-FFF2-40B4-BE49-F238E27FC236}">
                  <a16:creationId xmlns:a16="http://schemas.microsoft.com/office/drawing/2014/main" id="{EED59BB3-55C1-40BC-B8E9-80A04C47D8E9}"/>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24" name="Content Placeholder 3">
            <a:extLst>
              <a:ext uri="{FF2B5EF4-FFF2-40B4-BE49-F238E27FC236}">
                <a16:creationId xmlns:a16="http://schemas.microsoft.com/office/drawing/2014/main" id="{1EFE7A7D-B1F7-40A9-B7FF-7C8B8693DED4}"/>
              </a:ext>
            </a:extLst>
          </p:cNvPr>
          <p:cNvSpPr>
            <a:spLocks noGrp="1"/>
          </p:cNvSpPr>
          <p:nvPr>
            <p:ph sz="quarter" idx="16"/>
          </p:nvPr>
        </p:nvSpPr>
        <p:spPr>
          <a:xfrm>
            <a:off x="981456" y="685800"/>
            <a:ext cx="4971610" cy="5459730"/>
          </a:xfrm>
          <a:prstGeom prst="rect">
            <a:avLst/>
          </a:prstGeom>
        </p:spPr>
        <p:txBody>
          <a:bodyPr>
            <a:norm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10">
            <a:extLst>
              <a:ext uri="{FF2B5EF4-FFF2-40B4-BE49-F238E27FC236}">
                <a16:creationId xmlns:a16="http://schemas.microsoft.com/office/drawing/2014/main" id="{CC6175E9-770E-45B4-9035-BA975973F3DF}"/>
              </a:ext>
            </a:extLst>
          </p:cNvPr>
          <p:cNvSpPr>
            <a:spLocks noGrp="1"/>
          </p:cNvSpPr>
          <p:nvPr>
            <p:ph type="body" sz="quarter" idx="17" hasCustomPrompt="1"/>
          </p:nvPr>
        </p:nvSpPr>
        <p:spPr>
          <a:xfrm>
            <a:off x="957072"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1353907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 Slide - Two Block">
    <p:spTree>
      <p:nvGrpSpPr>
        <p:cNvPr id="1" name=""/>
        <p:cNvGrpSpPr/>
        <p:nvPr/>
      </p:nvGrpSpPr>
      <p:grpSpPr>
        <a:xfrm>
          <a:off x="0" y="0"/>
          <a:ext cx="0" cy="0"/>
          <a:chOff x="0" y="0"/>
          <a:chExt cx="0" cy="0"/>
        </a:xfrm>
      </p:grpSpPr>
      <p:sp>
        <p:nvSpPr>
          <p:cNvPr id="5" name="Content Placeholder 2"/>
          <p:cNvSpPr>
            <a:spLocks noGrp="1"/>
          </p:cNvSpPr>
          <p:nvPr>
            <p:ph idx="1"/>
          </p:nvPr>
        </p:nvSpPr>
        <p:spPr>
          <a:xfrm>
            <a:off x="923828" y="491891"/>
            <a:ext cx="10658572" cy="31894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923828" y="3681352"/>
            <a:ext cx="10667579" cy="2588819"/>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983B3877-A97E-40EA-92DD-41D1134064F6}"/>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5" name="TextBox 14">
            <a:extLst>
              <a:ext uri="{FF2B5EF4-FFF2-40B4-BE49-F238E27FC236}">
                <a16:creationId xmlns:a16="http://schemas.microsoft.com/office/drawing/2014/main" id="{0712E8A7-A467-47AD-9CA1-11EC7F573818}"/>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17" name="Straight Connector 16">
            <a:extLst>
              <a:ext uri="{FF2B5EF4-FFF2-40B4-BE49-F238E27FC236}">
                <a16:creationId xmlns:a16="http://schemas.microsoft.com/office/drawing/2014/main" id="{907F8BF3-C837-482A-A908-306E24442A1B}"/>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1D38BF7-3730-452F-B8ED-4F7EAF00580B}"/>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D6C358C0-9E82-4C59-A2C5-A66ED8D8046B}"/>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33">
            <a:extLst>
              <a:ext uri="{FF2B5EF4-FFF2-40B4-BE49-F238E27FC236}">
                <a16:creationId xmlns:a16="http://schemas.microsoft.com/office/drawing/2014/main" id="{6B2729A3-960F-4900-A8F8-5C7BE344085D}"/>
              </a:ext>
            </a:extLst>
          </p:cNvPr>
          <p:cNvSpPr>
            <a:spLocks noGrp="1"/>
          </p:cNvSpPr>
          <p:nvPr>
            <p:ph type="title"/>
          </p:nvPr>
        </p:nvSpPr>
        <p:spPr>
          <a:xfrm rot="16200000">
            <a:off x="-1944846" y="3733663"/>
            <a:ext cx="4432524"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21" name="Slide Number Placeholder 6">
            <a:extLst>
              <a:ext uri="{FF2B5EF4-FFF2-40B4-BE49-F238E27FC236}">
                <a16:creationId xmlns:a16="http://schemas.microsoft.com/office/drawing/2014/main" id="{1C1843D0-10FC-431C-B72E-4116AEAEA0FD}"/>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
        <p:nvSpPr>
          <p:cNvPr id="11" name="Text Placeholder 10">
            <a:extLst>
              <a:ext uri="{FF2B5EF4-FFF2-40B4-BE49-F238E27FC236}">
                <a16:creationId xmlns:a16="http://schemas.microsoft.com/office/drawing/2014/main" id="{9414B912-CB47-4868-A992-324B74D538C3}"/>
              </a:ext>
            </a:extLst>
          </p:cNvPr>
          <p:cNvSpPr>
            <a:spLocks noGrp="1"/>
          </p:cNvSpPr>
          <p:nvPr>
            <p:ph type="body" sz="quarter" idx="16" hasCustomPrompt="1"/>
          </p:nvPr>
        </p:nvSpPr>
        <p:spPr>
          <a:xfrm>
            <a:off x="929640" y="6245731"/>
            <a:ext cx="3965552" cy="215444"/>
          </a:xfrm>
        </p:spPr>
        <p:txBody>
          <a:bodyPr>
            <a:noAutofit/>
          </a:bodyPr>
          <a:lstStyle>
            <a:lvl1pPr marL="0" indent="0">
              <a:buNone/>
              <a:defRPr sz="1000" i="1"/>
            </a:lvl1pPr>
          </a:lstStyle>
          <a:p>
            <a:r>
              <a:rPr lang="en-US" sz="1000" i="1" dirty="0"/>
              <a:t>Source: </a:t>
            </a:r>
            <a:endParaRPr lang="en-US" dirty="0"/>
          </a:p>
        </p:txBody>
      </p:sp>
    </p:spTree>
    <p:extLst>
      <p:ext uri="{BB962C8B-B14F-4D97-AF65-F5344CB8AC3E}">
        <p14:creationId xmlns:p14="http://schemas.microsoft.com/office/powerpoint/2010/main" val="84664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e Slide - Shared Vision/SOI">
    <p:spTree>
      <p:nvGrpSpPr>
        <p:cNvPr id="1" name=""/>
        <p:cNvGrpSpPr/>
        <p:nvPr/>
      </p:nvGrpSpPr>
      <p:grpSpPr>
        <a:xfrm>
          <a:off x="0" y="0"/>
          <a:ext cx="0" cy="0"/>
          <a:chOff x="0" y="0"/>
          <a:chExt cx="0" cy="0"/>
        </a:xfrm>
      </p:grpSpPr>
      <p:graphicFrame>
        <p:nvGraphicFramePr>
          <p:cNvPr id="9" name="Content Placeholder 4"/>
          <p:cNvGraphicFramePr>
            <a:graphicFrameLocks/>
          </p:cNvGraphicFramePr>
          <p:nvPr userDrawn="1">
            <p:extLst>
              <p:ext uri="{D42A27DB-BD31-4B8C-83A1-F6EECF244321}">
                <p14:modId xmlns:p14="http://schemas.microsoft.com/office/powerpoint/2010/main" val="1985438990"/>
              </p:ext>
            </p:extLst>
          </p:nvPr>
        </p:nvGraphicFramePr>
        <p:xfrm>
          <a:off x="795527" y="803691"/>
          <a:ext cx="11119381" cy="820139"/>
        </p:xfrm>
        <a:graphic>
          <a:graphicData uri="http://schemas.openxmlformats.org/drawingml/2006/table">
            <a:tbl>
              <a:tblPr firstRow="1" bandRow="1">
                <a:tableStyleId>{69012ECD-51FC-41F1-AA8D-1B2483CD663E}</a:tableStyleId>
              </a:tblPr>
              <a:tblGrid>
                <a:gridCol w="3084096">
                  <a:extLst>
                    <a:ext uri="{9D8B030D-6E8A-4147-A177-3AD203B41FA5}">
                      <a16:colId xmlns:a16="http://schemas.microsoft.com/office/drawing/2014/main" val="20000"/>
                    </a:ext>
                  </a:extLst>
                </a:gridCol>
                <a:gridCol w="8035285">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Living</a:t>
                      </a:r>
                      <a:r>
                        <a:rPr lang="en-US" baseline="0" dirty="0">
                          <a:solidFill>
                            <a:schemeClr val="bg1"/>
                          </a:solidFill>
                        </a:rPr>
                        <a:t> As We</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 name="TextBox 19"/>
          <p:cNvSpPr txBox="1"/>
          <p:nvPr userDrawn="1"/>
        </p:nvSpPr>
        <p:spPr>
          <a:xfrm>
            <a:off x="3935562" y="802423"/>
            <a:ext cx="1188720" cy="365760"/>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21" name="TextBox 20"/>
          <p:cNvSpPr txBox="1"/>
          <p:nvPr userDrawn="1"/>
        </p:nvSpPr>
        <p:spPr>
          <a:xfrm>
            <a:off x="5634283" y="802423"/>
            <a:ext cx="1188720" cy="36576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22" name="TextBox 21"/>
          <p:cNvSpPr txBox="1"/>
          <p:nvPr userDrawn="1"/>
        </p:nvSpPr>
        <p:spPr>
          <a:xfrm>
            <a:off x="7333004" y="802423"/>
            <a:ext cx="1188720" cy="365760"/>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3" name="TextBox 22"/>
          <p:cNvSpPr txBox="1"/>
          <p:nvPr userDrawn="1"/>
        </p:nvSpPr>
        <p:spPr>
          <a:xfrm>
            <a:off x="10730448" y="802423"/>
            <a:ext cx="1188720" cy="365760"/>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4" name="TextBox 23"/>
          <p:cNvSpPr txBox="1"/>
          <p:nvPr userDrawn="1"/>
        </p:nvSpPr>
        <p:spPr>
          <a:xfrm>
            <a:off x="9031725" y="802423"/>
            <a:ext cx="1188720" cy="36576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
        <p:nvSpPr>
          <p:cNvPr id="25" name="Rectangle 24"/>
          <p:cNvSpPr/>
          <p:nvPr userDrawn="1"/>
        </p:nvSpPr>
        <p:spPr>
          <a:xfrm>
            <a:off x="3938551" y="5841422"/>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TextBox 25"/>
          <p:cNvSpPr txBox="1"/>
          <p:nvPr userDrawn="1"/>
        </p:nvSpPr>
        <p:spPr>
          <a:xfrm>
            <a:off x="4674284" y="5766291"/>
            <a:ext cx="1315232" cy="276999"/>
          </a:xfrm>
          <a:prstGeom prst="rect">
            <a:avLst/>
          </a:prstGeom>
          <a:noFill/>
        </p:spPr>
        <p:txBody>
          <a:bodyPr wrap="none" rtlCol="0">
            <a:spAutoFit/>
          </a:bodyPr>
          <a:lstStyle/>
          <a:p>
            <a:r>
              <a:rPr lang="en-US" sz="1200" dirty="0">
                <a:latin typeface="+mn-lt"/>
              </a:rPr>
              <a:t>Self View Range</a:t>
            </a:r>
          </a:p>
        </p:txBody>
      </p:sp>
      <p:sp>
        <p:nvSpPr>
          <p:cNvPr id="27" name="TextBox 26"/>
          <p:cNvSpPr txBox="1"/>
          <p:nvPr userDrawn="1"/>
        </p:nvSpPr>
        <p:spPr>
          <a:xfrm>
            <a:off x="7859527" y="5955180"/>
            <a:ext cx="1196610" cy="276999"/>
          </a:xfrm>
          <a:prstGeom prst="rect">
            <a:avLst/>
          </a:prstGeom>
          <a:noFill/>
        </p:spPr>
        <p:txBody>
          <a:bodyPr wrap="none" rtlCol="0">
            <a:spAutoFit/>
          </a:bodyPr>
          <a:lstStyle/>
          <a:p>
            <a:r>
              <a:rPr lang="en-US" sz="1200" dirty="0">
                <a:latin typeface="+mn-lt"/>
              </a:rPr>
              <a:t>Average Score</a:t>
            </a:r>
          </a:p>
        </p:txBody>
      </p:sp>
      <p:sp>
        <p:nvSpPr>
          <p:cNvPr id="28" name="5-Point Star 27"/>
          <p:cNvSpPr/>
          <p:nvPr userDrawn="1"/>
        </p:nvSpPr>
        <p:spPr>
          <a:xfrm>
            <a:off x="7533284" y="5906288"/>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endParaRPr>
          </a:p>
        </p:txBody>
      </p:sp>
      <p:sp>
        <p:nvSpPr>
          <p:cNvPr id="29" name="Rectangle 28"/>
          <p:cNvSpPr/>
          <p:nvPr userDrawn="1"/>
        </p:nvSpPr>
        <p:spPr>
          <a:xfrm>
            <a:off x="3944395" y="6064404"/>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Box 29"/>
          <p:cNvSpPr txBox="1"/>
          <p:nvPr userDrawn="1"/>
        </p:nvSpPr>
        <p:spPr>
          <a:xfrm>
            <a:off x="4674285" y="6005347"/>
            <a:ext cx="2129109" cy="276999"/>
          </a:xfrm>
          <a:prstGeom prst="rect">
            <a:avLst/>
          </a:prstGeom>
          <a:noFill/>
        </p:spPr>
        <p:txBody>
          <a:bodyPr wrap="none" rtlCol="0">
            <a:spAutoFit/>
          </a:bodyPr>
          <a:lstStyle/>
          <a:p>
            <a:r>
              <a:rPr lang="en-US" sz="1200" dirty="0">
                <a:latin typeface="+mn-lt"/>
              </a:rPr>
              <a:t>Perception of Partner Range</a:t>
            </a:r>
          </a:p>
        </p:txBody>
      </p:sp>
      <p:sp>
        <p:nvSpPr>
          <p:cNvPr id="31" name="Content Placeholder 2"/>
          <p:cNvSpPr>
            <a:spLocks noGrp="1"/>
          </p:cNvSpPr>
          <p:nvPr>
            <p:ph idx="12"/>
          </p:nvPr>
        </p:nvSpPr>
        <p:spPr>
          <a:xfrm>
            <a:off x="804099" y="1203143"/>
            <a:ext cx="3014725"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Edit Master text styles</a:t>
            </a:r>
          </a:p>
        </p:txBody>
      </p:sp>
      <p:sp>
        <p:nvSpPr>
          <p:cNvPr id="32" name="Content Placeholder 2"/>
          <p:cNvSpPr>
            <a:spLocks noGrp="1"/>
          </p:cNvSpPr>
          <p:nvPr>
            <p:ph idx="1" hasCustomPrompt="1"/>
          </p:nvPr>
        </p:nvSpPr>
        <p:spPr>
          <a:xfrm>
            <a:off x="795528" y="1738417"/>
            <a:ext cx="11119379"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Shared Vision or SOI Description</a:t>
            </a:r>
          </a:p>
        </p:txBody>
      </p:sp>
      <p:sp>
        <p:nvSpPr>
          <p:cNvPr id="33" name="Content Placeholder 2"/>
          <p:cNvSpPr>
            <a:spLocks noGrp="1"/>
          </p:cNvSpPr>
          <p:nvPr>
            <p:ph idx="15" hasCustomPrompt="1"/>
          </p:nvPr>
        </p:nvSpPr>
        <p:spPr>
          <a:xfrm>
            <a:off x="793461" y="4058696"/>
            <a:ext cx="11119379"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34" name="Rectangle 33">
            <a:extLst>
              <a:ext uri="{FF2B5EF4-FFF2-40B4-BE49-F238E27FC236}">
                <a16:creationId xmlns:a16="http://schemas.microsoft.com/office/drawing/2014/main" id="{C525EDB7-7EE6-4569-BEDB-6CF44E5FDCF5}"/>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5" name="TextBox 34">
            <a:extLst>
              <a:ext uri="{FF2B5EF4-FFF2-40B4-BE49-F238E27FC236}">
                <a16:creationId xmlns:a16="http://schemas.microsoft.com/office/drawing/2014/main" id="{15323486-F242-4B02-96C0-BF5E610E2EDD}"/>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36" name="Straight Connector 35">
            <a:extLst>
              <a:ext uri="{FF2B5EF4-FFF2-40B4-BE49-F238E27FC236}">
                <a16:creationId xmlns:a16="http://schemas.microsoft.com/office/drawing/2014/main" id="{B8A6CF7A-5184-4E23-BB80-38E9E20836AA}"/>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6DF69595-5022-4518-8CD8-85E944B90CBD}"/>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61AB8449-4B0D-4706-9008-2FF24D0C437D}"/>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itle 33">
            <a:extLst>
              <a:ext uri="{FF2B5EF4-FFF2-40B4-BE49-F238E27FC236}">
                <a16:creationId xmlns:a16="http://schemas.microsoft.com/office/drawing/2014/main" id="{508A8474-A195-46D7-9766-E702F79CCB31}"/>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40" name="Slide Number Placeholder 6">
            <a:extLst>
              <a:ext uri="{FF2B5EF4-FFF2-40B4-BE49-F238E27FC236}">
                <a16:creationId xmlns:a16="http://schemas.microsoft.com/office/drawing/2014/main" id="{973CFE52-C414-4272-BD1C-2F13C70DE701}"/>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Tree>
    <p:extLst>
      <p:ext uri="{BB962C8B-B14F-4D97-AF65-F5344CB8AC3E}">
        <p14:creationId xmlns:p14="http://schemas.microsoft.com/office/powerpoint/2010/main" val="4033889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lide - Shared Vision/SOI 2">
    <p:spTree>
      <p:nvGrpSpPr>
        <p:cNvPr id="1" name=""/>
        <p:cNvGrpSpPr/>
        <p:nvPr/>
      </p:nvGrpSpPr>
      <p:grpSpPr>
        <a:xfrm>
          <a:off x="0" y="0"/>
          <a:ext cx="0" cy="0"/>
          <a:chOff x="0" y="0"/>
          <a:chExt cx="0" cy="0"/>
        </a:xfrm>
      </p:grpSpPr>
      <p:graphicFrame>
        <p:nvGraphicFramePr>
          <p:cNvPr id="9" name="Content Placeholder 4"/>
          <p:cNvGraphicFramePr>
            <a:graphicFrameLocks/>
          </p:cNvGraphicFramePr>
          <p:nvPr userDrawn="1">
            <p:extLst>
              <p:ext uri="{D42A27DB-BD31-4B8C-83A1-F6EECF244321}">
                <p14:modId xmlns:p14="http://schemas.microsoft.com/office/powerpoint/2010/main" val="144464173"/>
              </p:ext>
            </p:extLst>
          </p:nvPr>
        </p:nvGraphicFramePr>
        <p:xfrm>
          <a:off x="978409" y="1455832"/>
          <a:ext cx="10728622" cy="3546413"/>
        </p:xfrm>
        <a:graphic>
          <a:graphicData uri="http://schemas.openxmlformats.org/drawingml/2006/table">
            <a:tbl>
              <a:tblPr firstRow="1" bandRow="1">
                <a:tableStyleId>{69012ECD-51FC-41F1-AA8D-1B2483CD663E}</a:tableStyleId>
              </a:tblPr>
              <a:tblGrid>
                <a:gridCol w="2975714">
                  <a:extLst>
                    <a:ext uri="{9D8B030D-6E8A-4147-A177-3AD203B41FA5}">
                      <a16:colId xmlns:a16="http://schemas.microsoft.com/office/drawing/2014/main" val="20000"/>
                    </a:ext>
                  </a:extLst>
                </a:gridCol>
                <a:gridCol w="7752908">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r>
                        <a:rPr lang="en-US" dirty="0"/>
                        <a:t>Shared Vision</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454379">
                <a:tc>
                  <a:txBody>
                    <a:bodyPr/>
                    <a:lstStyle/>
                    <a:p>
                      <a:r>
                        <a:rPr lang="en-US" dirty="0"/>
                        <a:t>Reciprocity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454379">
                <a:tc>
                  <a:txBody>
                    <a:bodyPr/>
                    <a:lstStyle/>
                    <a:p>
                      <a:r>
                        <a:rPr lang="en-US" dirty="0"/>
                        <a:t>Autonomy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543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Honesty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454379">
                <a:tc>
                  <a:txBody>
                    <a:bodyPr/>
                    <a:lstStyle/>
                    <a:p>
                      <a:r>
                        <a:rPr lang="en-US" dirty="0"/>
                        <a:t>Loyalty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454379">
                <a:tc>
                  <a:txBody>
                    <a:bodyPr/>
                    <a:lstStyle/>
                    <a:p>
                      <a:r>
                        <a:rPr lang="en-US" dirty="0"/>
                        <a:t>Equity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454379">
                <a:tc>
                  <a:txBody>
                    <a:bodyPr/>
                    <a:lstStyle/>
                    <a:p>
                      <a:r>
                        <a:rPr lang="en-US" dirty="0"/>
                        <a:t>Integrity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0" name="TextBox 19"/>
          <p:cNvSpPr txBox="1"/>
          <p:nvPr userDrawn="1"/>
        </p:nvSpPr>
        <p:spPr>
          <a:xfrm>
            <a:off x="4187018" y="1480948"/>
            <a:ext cx="1188720" cy="307777"/>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21" name="TextBox 20"/>
          <p:cNvSpPr txBox="1"/>
          <p:nvPr userDrawn="1"/>
        </p:nvSpPr>
        <p:spPr>
          <a:xfrm>
            <a:off x="5797124" y="1379768"/>
            <a:ext cx="1188720" cy="52322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22" name="TextBox 21"/>
          <p:cNvSpPr txBox="1"/>
          <p:nvPr userDrawn="1"/>
        </p:nvSpPr>
        <p:spPr>
          <a:xfrm>
            <a:off x="7407230" y="1481038"/>
            <a:ext cx="1188720" cy="307777"/>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3" name="TextBox 22"/>
          <p:cNvSpPr txBox="1"/>
          <p:nvPr userDrawn="1"/>
        </p:nvSpPr>
        <p:spPr>
          <a:xfrm>
            <a:off x="10627442" y="1474405"/>
            <a:ext cx="1188720" cy="307777"/>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4" name="TextBox 23"/>
          <p:cNvSpPr txBox="1"/>
          <p:nvPr userDrawn="1"/>
        </p:nvSpPr>
        <p:spPr>
          <a:xfrm>
            <a:off x="9017336" y="1362843"/>
            <a:ext cx="1188720" cy="52322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
        <p:nvSpPr>
          <p:cNvPr id="31" name="Rectangle 30"/>
          <p:cNvSpPr/>
          <p:nvPr userDrawn="1"/>
        </p:nvSpPr>
        <p:spPr>
          <a:xfrm>
            <a:off x="3947695" y="5439086"/>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2" name="TextBox 31"/>
          <p:cNvSpPr txBox="1"/>
          <p:nvPr userDrawn="1"/>
        </p:nvSpPr>
        <p:spPr>
          <a:xfrm>
            <a:off x="4683428" y="5363955"/>
            <a:ext cx="1346074" cy="307777"/>
          </a:xfrm>
          <a:prstGeom prst="rect">
            <a:avLst/>
          </a:prstGeom>
          <a:noFill/>
        </p:spPr>
        <p:txBody>
          <a:bodyPr wrap="none" rtlCol="0">
            <a:spAutoFit/>
          </a:bodyPr>
          <a:lstStyle/>
          <a:p>
            <a:r>
              <a:rPr lang="en-US" sz="1400" dirty="0">
                <a:latin typeface="+mn-lt"/>
              </a:rPr>
              <a:t>Self View Range</a:t>
            </a:r>
          </a:p>
        </p:txBody>
      </p:sp>
      <p:sp>
        <p:nvSpPr>
          <p:cNvPr id="33" name="TextBox 32"/>
          <p:cNvSpPr txBox="1"/>
          <p:nvPr userDrawn="1"/>
        </p:nvSpPr>
        <p:spPr>
          <a:xfrm>
            <a:off x="7868671" y="5552844"/>
            <a:ext cx="1214179" cy="307777"/>
          </a:xfrm>
          <a:prstGeom prst="rect">
            <a:avLst/>
          </a:prstGeom>
          <a:noFill/>
        </p:spPr>
        <p:txBody>
          <a:bodyPr wrap="none" rtlCol="0">
            <a:spAutoFit/>
          </a:bodyPr>
          <a:lstStyle/>
          <a:p>
            <a:r>
              <a:rPr lang="en-US" sz="1400" dirty="0">
                <a:latin typeface="+mn-lt"/>
              </a:rPr>
              <a:t>Average Score</a:t>
            </a:r>
          </a:p>
        </p:txBody>
      </p:sp>
      <p:sp>
        <p:nvSpPr>
          <p:cNvPr id="34" name="5-Point Star 27"/>
          <p:cNvSpPr/>
          <p:nvPr userDrawn="1"/>
        </p:nvSpPr>
        <p:spPr>
          <a:xfrm>
            <a:off x="7542428" y="5503952"/>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0000"/>
              </a:solidFill>
            </a:endParaRPr>
          </a:p>
        </p:txBody>
      </p:sp>
      <p:sp>
        <p:nvSpPr>
          <p:cNvPr id="35" name="Rectangle 34"/>
          <p:cNvSpPr/>
          <p:nvPr userDrawn="1"/>
        </p:nvSpPr>
        <p:spPr>
          <a:xfrm>
            <a:off x="3953539" y="5671212"/>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6" name="TextBox 35"/>
          <p:cNvSpPr txBox="1"/>
          <p:nvPr userDrawn="1"/>
        </p:nvSpPr>
        <p:spPr>
          <a:xfrm>
            <a:off x="4683429" y="5603011"/>
            <a:ext cx="2241832" cy="307777"/>
          </a:xfrm>
          <a:prstGeom prst="rect">
            <a:avLst/>
          </a:prstGeom>
          <a:noFill/>
        </p:spPr>
        <p:txBody>
          <a:bodyPr wrap="none" rtlCol="0">
            <a:spAutoFit/>
          </a:bodyPr>
          <a:lstStyle/>
          <a:p>
            <a:r>
              <a:rPr lang="en-US" sz="1400" dirty="0">
                <a:latin typeface="+mn-lt"/>
              </a:rPr>
              <a:t>Perception of Partner Range</a:t>
            </a:r>
          </a:p>
        </p:txBody>
      </p:sp>
      <p:sp>
        <p:nvSpPr>
          <p:cNvPr id="19" name="Rectangle 18">
            <a:extLst>
              <a:ext uri="{FF2B5EF4-FFF2-40B4-BE49-F238E27FC236}">
                <a16:creationId xmlns:a16="http://schemas.microsoft.com/office/drawing/2014/main" id="{CF0C0696-7255-4A91-A442-84E13A1909FD}"/>
              </a:ext>
            </a:extLst>
          </p:cNvPr>
          <p:cNvSpPr/>
          <p:nvPr userDrawn="1"/>
        </p:nvSpPr>
        <p:spPr>
          <a:xfrm rot="5400000">
            <a:off x="-3176468" y="3157578"/>
            <a:ext cx="6870047" cy="554893"/>
          </a:xfrm>
          <a:prstGeom prst="rect">
            <a:avLst/>
          </a:prstGeom>
          <a:solidFill>
            <a:srgbClr val="F87F00"/>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5" name="TextBox 24">
            <a:extLst>
              <a:ext uri="{FF2B5EF4-FFF2-40B4-BE49-F238E27FC236}">
                <a16:creationId xmlns:a16="http://schemas.microsoft.com/office/drawing/2014/main" id="{3FB70BEF-0219-4C0E-A93C-6EB642EF12B5}"/>
              </a:ext>
            </a:extLst>
          </p:cNvPr>
          <p:cNvSpPr txBox="1"/>
          <p:nvPr userDrawn="1"/>
        </p:nvSpPr>
        <p:spPr>
          <a:xfrm rot="16200000">
            <a:off x="-354762" y="864286"/>
            <a:ext cx="1249466" cy="307777"/>
          </a:xfrm>
          <a:prstGeom prst="rect">
            <a:avLst/>
          </a:prstGeom>
          <a:noFill/>
        </p:spPr>
        <p:txBody>
          <a:bodyPr wrap="square" rtlCol="0">
            <a:spAutoFit/>
          </a:bodyPr>
          <a:lstStyle/>
          <a:p>
            <a:pPr algn="ctr"/>
            <a:r>
              <a:rPr lang="en-US" sz="1400" b="1" dirty="0">
                <a:solidFill>
                  <a:schemeClr val="bg1"/>
                </a:solidFill>
              </a:rPr>
              <a:t>CASE STUDY</a:t>
            </a:r>
          </a:p>
        </p:txBody>
      </p:sp>
      <p:cxnSp>
        <p:nvCxnSpPr>
          <p:cNvPr id="26" name="Straight Connector 25">
            <a:extLst>
              <a:ext uri="{FF2B5EF4-FFF2-40B4-BE49-F238E27FC236}">
                <a16:creationId xmlns:a16="http://schemas.microsoft.com/office/drawing/2014/main" id="{B3D78645-EF0A-4942-A3AD-2F6CF0655CAB}"/>
              </a:ext>
            </a:extLst>
          </p:cNvPr>
          <p:cNvCxnSpPr/>
          <p:nvPr userDrawn="1"/>
        </p:nvCxnSpPr>
        <p:spPr>
          <a:xfrm flipH="1">
            <a:off x="-18888" y="1664372"/>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BEA8C82-2065-41F5-B984-95327EFEFE68}"/>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FB26EFAC-CE2F-44CE-B189-640056BF6CA4}"/>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itle 33">
            <a:extLst>
              <a:ext uri="{FF2B5EF4-FFF2-40B4-BE49-F238E27FC236}">
                <a16:creationId xmlns:a16="http://schemas.microsoft.com/office/drawing/2014/main" id="{D12A9933-BBCC-4328-8947-714C378B6767}"/>
              </a:ext>
            </a:extLst>
          </p:cNvPr>
          <p:cNvSpPr>
            <a:spLocks noGrp="1"/>
          </p:cNvSpPr>
          <p:nvPr>
            <p:ph type="title"/>
          </p:nvPr>
        </p:nvSpPr>
        <p:spPr>
          <a:xfrm rot="16200000">
            <a:off x="-1937990" y="3745944"/>
            <a:ext cx="4419377" cy="396549"/>
          </a:xfrm>
        </p:spPr>
        <p:txBody>
          <a:bodyPr>
            <a:noAutofit/>
          </a:bodyPr>
          <a:lstStyle>
            <a:lvl1pPr>
              <a:defRPr sz="2400">
                <a:solidFill>
                  <a:schemeClr val="bg1"/>
                </a:solidFill>
              </a:defRPr>
            </a:lvl1pPr>
          </a:lstStyle>
          <a:p>
            <a:r>
              <a:rPr lang="en-US"/>
              <a:t>Click to edit Master title style</a:t>
            </a:r>
            <a:endParaRPr lang="en-US" dirty="0"/>
          </a:p>
        </p:txBody>
      </p:sp>
      <p:sp>
        <p:nvSpPr>
          <p:cNvPr id="30" name="Slide Number Placeholder 6">
            <a:extLst>
              <a:ext uri="{FF2B5EF4-FFF2-40B4-BE49-F238E27FC236}">
                <a16:creationId xmlns:a16="http://schemas.microsoft.com/office/drawing/2014/main" id="{140A9DD6-A4ED-4225-8686-5C0D12201B51}"/>
              </a:ext>
            </a:extLst>
          </p:cNvPr>
          <p:cNvSpPr txBox="1">
            <a:spLocks/>
          </p:cNvSpPr>
          <p:nvPr userDrawn="1"/>
        </p:nvSpPr>
        <p:spPr>
          <a:xfrm>
            <a:off x="46772" y="6346411"/>
            <a:ext cx="411480"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rgbClr val="F77F00"/>
                </a:solidFill>
              </a:rPr>
              <a:pPr/>
              <a:t>‹#›</a:t>
            </a:fld>
            <a:endParaRPr lang="en-US" dirty="0">
              <a:solidFill>
                <a:srgbClr val="F77F00"/>
              </a:solidFill>
            </a:endParaRPr>
          </a:p>
        </p:txBody>
      </p:sp>
    </p:spTree>
    <p:extLst>
      <p:ext uri="{BB962C8B-B14F-4D97-AF65-F5344CB8AC3E}">
        <p14:creationId xmlns:p14="http://schemas.microsoft.com/office/powerpoint/2010/main" val="574458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ving as WE Assessment">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3129024464"/>
              </p:ext>
            </p:extLst>
          </p:nvPr>
        </p:nvGraphicFramePr>
        <p:xfrm>
          <a:off x="609603" y="994032"/>
          <a:ext cx="10970728" cy="820139"/>
        </p:xfrm>
        <a:graphic>
          <a:graphicData uri="http://schemas.openxmlformats.org/drawingml/2006/table">
            <a:tbl>
              <a:tblPr firstRow="1" bandRow="1">
                <a:tableStyleId>{69012ECD-51FC-41F1-AA8D-1B2483CD663E}</a:tableStyleId>
              </a:tblPr>
              <a:tblGrid>
                <a:gridCol w="3439004">
                  <a:extLst>
                    <a:ext uri="{9D8B030D-6E8A-4147-A177-3AD203B41FA5}">
                      <a16:colId xmlns:a16="http://schemas.microsoft.com/office/drawing/2014/main" val="20000"/>
                    </a:ext>
                  </a:extLst>
                </a:gridCol>
                <a:gridCol w="7531724">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Living</a:t>
                      </a:r>
                      <a:r>
                        <a:rPr lang="en-US" baseline="0" dirty="0">
                          <a:solidFill>
                            <a:schemeClr val="bg1"/>
                          </a:solidFill>
                        </a:rPr>
                        <a:t> As We</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20" y="1411183"/>
            <a:ext cx="3273729"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Edit Master text styles</a:t>
            </a:r>
          </a:p>
        </p:txBody>
      </p:sp>
      <p:sp>
        <p:nvSpPr>
          <p:cNvPr id="9"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Shared Vision or SOI Description</a:t>
            </a:r>
          </a:p>
        </p:txBody>
      </p:sp>
      <p:sp>
        <p:nvSpPr>
          <p:cNvPr id="10"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3" name="TextBox 12">
            <a:extLst>
              <a:ext uri="{FF2B5EF4-FFF2-40B4-BE49-F238E27FC236}">
                <a16:creationId xmlns:a16="http://schemas.microsoft.com/office/drawing/2014/main" id="{158DFEE9-FA24-4711-B80F-31FC232DAA84}"/>
              </a:ext>
            </a:extLst>
          </p:cNvPr>
          <p:cNvSpPr txBox="1"/>
          <p:nvPr userDrawn="1"/>
        </p:nvSpPr>
        <p:spPr>
          <a:xfrm>
            <a:off x="4049858" y="992172"/>
            <a:ext cx="1188720" cy="365760"/>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18" name="TextBox 17">
            <a:extLst>
              <a:ext uri="{FF2B5EF4-FFF2-40B4-BE49-F238E27FC236}">
                <a16:creationId xmlns:a16="http://schemas.microsoft.com/office/drawing/2014/main" id="{C49040B0-9FC9-4E32-BF87-22317DA268D4}"/>
              </a:ext>
            </a:extLst>
          </p:cNvPr>
          <p:cNvSpPr txBox="1"/>
          <p:nvPr userDrawn="1"/>
        </p:nvSpPr>
        <p:spPr>
          <a:xfrm>
            <a:off x="5625674" y="992172"/>
            <a:ext cx="1188720" cy="36576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19" name="TextBox 18">
            <a:extLst>
              <a:ext uri="{FF2B5EF4-FFF2-40B4-BE49-F238E27FC236}">
                <a16:creationId xmlns:a16="http://schemas.microsoft.com/office/drawing/2014/main" id="{B4A269B2-B0B0-476E-A0A6-ED2616C98440}"/>
              </a:ext>
            </a:extLst>
          </p:cNvPr>
          <p:cNvSpPr txBox="1"/>
          <p:nvPr userDrawn="1"/>
        </p:nvSpPr>
        <p:spPr>
          <a:xfrm>
            <a:off x="7201490" y="992172"/>
            <a:ext cx="1188720" cy="365760"/>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20" name="TextBox 19">
            <a:extLst>
              <a:ext uri="{FF2B5EF4-FFF2-40B4-BE49-F238E27FC236}">
                <a16:creationId xmlns:a16="http://schemas.microsoft.com/office/drawing/2014/main" id="{3309B4FE-C6E0-4DEC-BF7E-F8ACEA1E13A9}"/>
              </a:ext>
            </a:extLst>
          </p:cNvPr>
          <p:cNvSpPr txBox="1"/>
          <p:nvPr userDrawn="1"/>
        </p:nvSpPr>
        <p:spPr>
          <a:xfrm>
            <a:off x="10353122" y="992172"/>
            <a:ext cx="1188720" cy="365760"/>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21" name="TextBox 20">
            <a:extLst>
              <a:ext uri="{FF2B5EF4-FFF2-40B4-BE49-F238E27FC236}">
                <a16:creationId xmlns:a16="http://schemas.microsoft.com/office/drawing/2014/main" id="{3F53F265-0409-4C76-830E-61810ED9372A}"/>
              </a:ext>
            </a:extLst>
          </p:cNvPr>
          <p:cNvSpPr txBox="1"/>
          <p:nvPr userDrawn="1"/>
        </p:nvSpPr>
        <p:spPr>
          <a:xfrm>
            <a:off x="8777306" y="992172"/>
            <a:ext cx="1188720" cy="36576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Tree>
    <p:extLst>
      <p:ext uri="{BB962C8B-B14F-4D97-AF65-F5344CB8AC3E}">
        <p14:creationId xmlns:p14="http://schemas.microsoft.com/office/powerpoint/2010/main" val="1896519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verall Results 2 - Ail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655056958"/>
              </p:ext>
            </p:extLst>
          </p:nvPr>
        </p:nvGraphicFramePr>
        <p:xfrm>
          <a:off x="609603" y="1236477"/>
          <a:ext cx="10972798" cy="3546413"/>
        </p:xfrm>
        <a:graphic>
          <a:graphicData uri="http://schemas.openxmlformats.org/drawingml/2006/table">
            <a:tbl>
              <a:tblPr firstRow="1" bandRow="1">
                <a:tableStyleId>{69012ECD-51FC-41F1-AA8D-1B2483CD663E}</a:tableStyleId>
              </a:tblPr>
              <a:tblGrid>
                <a:gridCol w="3208095">
                  <a:extLst>
                    <a:ext uri="{9D8B030D-6E8A-4147-A177-3AD203B41FA5}">
                      <a16:colId xmlns:a16="http://schemas.microsoft.com/office/drawing/2014/main" val="20000"/>
                    </a:ext>
                  </a:extLst>
                </a:gridCol>
                <a:gridCol w="7764703">
                  <a:extLst>
                    <a:ext uri="{9D8B030D-6E8A-4147-A177-3AD203B41FA5}">
                      <a16:colId xmlns:a16="http://schemas.microsoft.com/office/drawing/2014/main" val="20001"/>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20000">
                          <a:srgbClr val="FF0000"/>
                        </a:gs>
                        <a:gs pos="54000">
                          <a:srgbClr val="FFFF00"/>
                        </a:gs>
                        <a:gs pos="94000">
                          <a:srgbClr val="00B050"/>
                        </a:gs>
                      </a:gsLst>
                      <a:lin ang="0" scaled="1"/>
                      <a:tileRect/>
                    </a:gradFill>
                  </a:tcPr>
                </a:tc>
                <a:extLst>
                  <a:ext uri="{0D108BD9-81ED-4DB2-BD59-A6C34878D82A}">
                    <a16:rowId xmlns:a16="http://schemas.microsoft.com/office/drawing/2014/main" val="10000"/>
                  </a:ext>
                </a:extLst>
              </a:tr>
              <a:tr h="454379">
                <a:tc>
                  <a:txBody>
                    <a:bodyPr/>
                    <a:lstStyle/>
                    <a:p>
                      <a:r>
                        <a:rPr lang="en-US" dirty="0"/>
                        <a:t>Shared Vision</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454379">
                <a:tc>
                  <a:txBody>
                    <a:bodyPr/>
                    <a:lstStyle/>
                    <a:p>
                      <a:r>
                        <a:rPr lang="en-US" dirty="0"/>
                        <a:t>Reciprocity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454379">
                <a:tc>
                  <a:txBody>
                    <a:bodyPr/>
                    <a:lstStyle/>
                    <a:p>
                      <a:r>
                        <a:rPr lang="en-US" dirty="0"/>
                        <a:t>Autonomy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45437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Honesty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454379">
                <a:tc>
                  <a:txBody>
                    <a:bodyPr/>
                    <a:lstStyle/>
                    <a:p>
                      <a:r>
                        <a:rPr lang="en-US" dirty="0"/>
                        <a:t>Loyalty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5"/>
                  </a:ext>
                </a:extLst>
              </a:tr>
              <a:tr h="454379">
                <a:tc>
                  <a:txBody>
                    <a:bodyPr/>
                    <a:lstStyle/>
                    <a:p>
                      <a:r>
                        <a:rPr lang="en-US" dirty="0"/>
                        <a:t>Equity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r h="454379">
                <a:tc>
                  <a:txBody>
                    <a:bodyPr/>
                    <a:lstStyle/>
                    <a:p>
                      <a:r>
                        <a:rPr lang="en-US" dirty="0"/>
                        <a:t>Integrity</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1" name="Rectangle 20"/>
          <p:cNvSpPr/>
          <p:nvPr userDrawn="1"/>
        </p:nvSpPr>
        <p:spPr>
          <a:xfrm>
            <a:off x="3865399" y="5512238"/>
            <a:ext cx="779815" cy="147626"/>
          </a:xfrm>
          <a:prstGeom prst="rect">
            <a:avLst/>
          </a:prstGeom>
          <a:solidFill>
            <a:schemeClr val="accent2">
              <a:lumMod val="40000"/>
              <a:lumOff val="6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4601132" y="5437107"/>
            <a:ext cx="1315232" cy="276999"/>
          </a:xfrm>
          <a:prstGeom prst="rect">
            <a:avLst/>
          </a:prstGeom>
          <a:noFill/>
        </p:spPr>
        <p:txBody>
          <a:bodyPr wrap="none" rtlCol="0">
            <a:spAutoFit/>
          </a:bodyPr>
          <a:lstStyle/>
          <a:p>
            <a:r>
              <a:rPr lang="en-US" sz="1200" dirty="0">
                <a:latin typeface="+mn-lt"/>
              </a:rPr>
              <a:t>Self View Range</a:t>
            </a:r>
          </a:p>
        </p:txBody>
      </p:sp>
      <p:sp>
        <p:nvSpPr>
          <p:cNvPr id="23" name="TextBox 22"/>
          <p:cNvSpPr txBox="1"/>
          <p:nvPr userDrawn="1"/>
        </p:nvSpPr>
        <p:spPr>
          <a:xfrm>
            <a:off x="7786375" y="5625996"/>
            <a:ext cx="1196610" cy="276999"/>
          </a:xfrm>
          <a:prstGeom prst="rect">
            <a:avLst/>
          </a:prstGeom>
          <a:noFill/>
        </p:spPr>
        <p:txBody>
          <a:bodyPr wrap="none" rtlCol="0">
            <a:spAutoFit/>
          </a:bodyPr>
          <a:lstStyle/>
          <a:p>
            <a:r>
              <a:rPr lang="en-US" sz="1200" dirty="0">
                <a:latin typeface="+mn-lt"/>
              </a:rPr>
              <a:t>Average Score</a:t>
            </a:r>
          </a:p>
        </p:txBody>
      </p:sp>
      <p:sp>
        <p:nvSpPr>
          <p:cNvPr id="35" name="5-Point Star 27"/>
          <p:cNvSpPr/>
          <p:nvPr userDrawn="1"/>
        </p:nvSpPr>
        <p:spPr>
          <a:xfrm>
            <a:off x="7460132" y="5577104"/>
            <a:ext cx="326243" cy="316231"/>
          </a:xfrm>
          <a:prstGeom prst="star5">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endParaRPr>
          </a:p>
        </p:txBody>
      </p:sp>
      <p:sp>
        <p:nvSpPr>
          <p:cNvPr id="36" name="Rectangle 35"/>
          <p:cNvSpPr/>
          <p:nvPr userDrawn="1"/>
        </p:nvSpPr>
        <p:spPr>
          <a:xfrm>
            <a:off x="3871243" y="5735220"/>
            <a:ext cx="780288" cy="143987"/>
          </a:xfrm>
          <a:prstGeom prst="rect">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7" name="TextBox 36"/>
          <p:cNvSpPr txBox="1"/>
          <p:nvPr userDrawn="1"/>
        </p:nvSpPr>
        <p:spPr>
          <a:xfrm>
            <a:off x="4601133" y="5676163"/>
            <a:ext cx="2129109" cy="276999"/>
          </a:xfrm>
          <a:prstGeom prst="rect">
            <a:avLst/>
          </a:prstGeom>
          <a:noFill/>
        </p:spPr>
        <p:txBody>
          <a:bodyPr wrap="none" rtlCol="0">
            <a:spAutoFit/>
          </a:bodyPr>
          <a:lstStyle/>
          <a:p>
            <a:r>
              <a:rPr lang="en-US" sz="1200" dirty="0">
                <a:latin typeface="+mn-lt"/>
              </a:rPr>
              <a:t>Perception of Partner Range</a:t>
            </a:r>
          </a:p>
        </p:txBody>
      </p:sp>
      <p:sp>
        <p:nvSpPr>
          <p:cNvPr id="15" name="TextBox 14">
            <a:extLst>
              <a:ext uri="{FF2B5EF4-FFF2-40B4-BE49-F238E27FC236}">
                <a16:creationId xmlns:a16="http://schemas.microsoft.com/office/drawing/2014/main" id="{2B50B63F-7F61-4DDE-803C-BFAA6FAD639A}"/>
              </a:ext>
            </a:extLst>
          </p:cNvPr>
          <p:cNvSpPr txBox="1"/>
          <p:nvPr userDrawn="1"/>
        </p:nvSpPr>
        <p:spPr>
          <a:xfrm>
            <a:off x="3857834" y="1261492"/>
            <a:ext cx="1188720" cy="307777"/>
          </a:xfrm>
          <a:prstGeom prst="rect">
            <a:avLst/>
          </a:prstGeom>
          <a:noFill/>
        </p:spPr>
        <p:txBody>
          <a:bodyPr wrap="square" rtlCol="0" anchor="ctr" anchorCtr="0">
            <a:spAutoFit/>
          </a:bodyPr>
          <a:lstStyle/>
          <a:p>
            <a:pPr algn="ctr"/>
            <a:r>
              <a:rPr lang="en-US" sz="1400" b="1" dirty="0">
                <a:solidFill>
                  <a:schemeClr val="bg1"/>
                </a:solidFill>
              </a:rPr>
              <a:t>Never</a:t>
            </a:r>
          </a:p>
        </p:txBody>
      </p:sp>
      <p:sp>
        <p:nvSpPr>
          <p:cNvPr id="16" name="TextBox 15">
            <a:extLst>
              <a:ext uri="{FF2B5EF4-FFF2-40B4-BE49-F238E27FC236}">
                <a16:creationId xmlns:a16="http://schemas.microsoft.com/office/drawing/2014/main" id="{01A61710-8BBD-4BAC-B541-CDC716369D6D}"/>
              </a:ext>
            </a:extLst>
          </p:cNvPr>
          <p:cNvSpPr txBox="1"/>
          <p:nvPr userDrawn="1"/>
        </p:nvSpPr>
        <p:spPr>
          <a:xfrm>
            <a:off x="5467940" y="1160312"/>
            <a:ext cx="1188720" cy="523220"/>
          </a:xfrm>
          <a:prstGeom prst="rect">
            <a:avLst/>
          </a:prstGeom>
          <a:noFill/>
        </p:spPr>
        <p:txBody>
          <a:bodyPr wrap="square" rtlCol="0" anchor="ctr" anchorCtr="0">
            <a:spAutoFit/>
          </a:bodyPr>
          <a:lstStyle/>
          <a:p>
            <a:pPr algn="ctr"/>
            <a:r>
              <a:rPr lang="en-US" sz="1400" b="1" dirty="0">
                <a:solidFill>
                  <a:schemeClr val="bg1"/>
                </a:solidFill>
              </a:rPr>
              <a:t>Less Times Than Not</a:t>
            </a:r>
          </a:p>
        </p:txBody>
      </p:sp>
      <p:sp>
        <p:nvSpPr>
          <p:cNvPr id="17" name="TextBox 16">
            <a:extLst>
              <a:ext uri="{FF2B5EF4-FFF2-40B4-BE49-F238E27FC236}">
                <a16:creationId xmlns:a16="http://schemas.microsoft.com/office/drawing/2014/main" id="{520936F3-EE5C-40E0-B07F-51B615273282}"/>
              </a:ext>
            </a:extLst>
          </p:cNvPr>
          <p:cNvSpPr txBox="1"/>
          <p:nvPr userDrawn="1"/>
        </p:nvSpPr>
        <p:spPr>
          <a:xfrm>
            <a:off x="7078046" y="1261582"/>
            <a:ext cx="1188720" cy="307777"/>
          </a:xfrm>
          <a:prstGeom prst="rect">
            <a:avLst/>
          </a:prstGeom>
          <a:noFill/>
        </p:spPr>
        <p:txBody>
          <a:bodyPr wrap="square" rtlCol="0" anchor="ctr" anchorCtr="0">
            <a:spAutoFit/>
          </a:bodyPr>
          <a:lstStyle/>
          <a:p>
            <a:pPr algn="ctr"/>
            <a:r>
              <a:rPr lang="en-US" sz="1400" b="1" dirty="0">
                <a:solidFill>
                  <a:schemeClr val="bg1"/>
                </a:solidFill>
              </a:rPr>
              <a:t>Sometimes</a:t>
            </a:r>
          </a:p>
        </p:txBody>
      </p:sp>
      <p:sp>
        <p:nvSpPr>
          <p:cNvPr id="18" name="TextBox 17">
            <a:extLst>
              <a:ext uri="{FF2B5EF4-FFF2-40B4-BE49-F238E27FC236}">
                <a16:creationId xmlns:a16="http://schemas.microsoft.com/office/drawing/2014/main" id="{E208142D-FDD8-492F-B38A-E8C01FBE50D2}"/>
              </a:ext>
            </a:extLst>
          </p:cNvPr>
          <p:cNvSpPr txBox="1"/>
          <p:nvPr userDrawn="1"/>
        </p:nvSpPr>
        <p:spPr>
          <a:xfrm>
            <a:off x="10298258" y="1254949"/>
            <a:ext cx="1188720" cy="307777"/>
          </a:xfrm>
          <a:prstGeom prst="rect">
            <a:avLst/>
          </a:prstGeom>
          <a:noFill/>
        </p:spPr>
        <p:txBody>
          <a:bodyPr wrap="square" rtlCol="0" anchor="ctr" anchorCtr="0">
            <a:spAutoFit/>
          </a:bodyPr>
          <a:lstStyle/>
          <a:p>
            <a:pPr algn="ctr"/>
            <a:r>
              <a:rPr lang="en-US" sz="1400" b="1" dirty="0">
                <a:solidFill>
                  <a:schemeClr val="bg1"/>
                </a:solidFill>
              </a:rPr>
              <a:t>Always</a:t>
            </a:r>
          </a:p>
        </p:txBody>
      </p:sp>
      <p:sp>
        <p:nvSpPr>
          <p:cNvPr id="19" name="TextBox 18">
            <a:extLst>
              <a:ext uri="{FF2B5EF4-FFF2-40B4-BE49-F238E27FC236}">
                <a16:creationId xmlns:a16="http://schemas.microsoft.com/office/drawing/2014/main" id="{3068B0EB-E851-4EC1-819A-28E21AE4287F}"/>
              </a:ext>
            </a:extLst>
          </p:cNvPr>
          <p:cNvSpPr txBox="1"/>
          <p:nvPr userDrawn="1"/>
        </p:nvSpPr>
        <p:spPr>
          <a:xfrm>
            <a:off x="8688152" y="1143387"/>
            <a:ext cx="1188720" cy="523220"/>
          </a:xfrm>
          <a:prstGeom prst="rect">
            <a:avLst/>
          </a:prstGeom>
          <a:noFill/>
        </p:spPr>
        <p:txBody>
          <a:bodyPr wrap="square" rtlCol="0" anchor="ctr" anchorCtr="0">
            <a:spAutoFit/>
          </a:bodyPr>
          <a:lstStyle/>
          <a:p>
            <a:pPr algn="ctr"/>
            <a:r>
              <a:rPr lang="en-US" sz="1400" b="1" dirty="0">
                <a:solidFill>
                  <a:schemeClr val="bg1"/>
                </a:solidFill>
              </a:rPr>
              <a:t>More Times Than Not</a:t>
            </a:r>
          </a:p>
        </p:txBody>
      </p:sp>
    </p:spTree>
    <p:extLst>
      <p:ext uri="{BB962C8B-B14F-4D97-AF65-F5344CB8AC3E}">
        <p14:creationId xmlns:p14="http://schemas.microsoft.com/office/powerpoint/2010/main" val="1947142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lm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0053"/>
            <a:ext cx="10972797" cy="4215740"/>
          </a:xfrm>
          <a:prstGeom prst="rect">
            <a:avLst/>
          </a:prstGeom>
        </p:spPr>
        <p:txBody>
          <a:bodyPr>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1664663722"/>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3474720">
                  <a:extLst>
                    <a:ext uri="{9D8B030D-6E8A-4147-A177-3AD203B41FA5}">
                      <a16:colId xmlns:a16="http://schemas.microsoft.com/office/drawing/2014/main" val="20000"/>
                    </a:ext>
                  </a:extLst>
                </a:gridCol>
                <a:gridCol w="667512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Ailment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Edit Master text styles</a:t>
            </a:r>
          </a:p>
        </p:txBody>
      </p:sp>
      <p:sp>
        <p:nvSpPr>
          <p:cNvPr id="8" name="TextBox 7">
            <a:extLst>
              <a:ext uri="{FF2B5EF4-FFF2-40B4-BE49-F238E27FC236}">
                <a16:creationId xmlns:a16="http://schemas.microsoft.com/office/drawing/2014/main" id="{1781FFC7-4DEC-4C1B-A62C-D1A9F3FFC739}"/>
              </a:ext>
            </a:extLst>
          </p:cNvPr>
          <p:cNvSpPr txBox="1"/>
          <p:nvPr userDrawn="1"/>
        </p:nvSpPr>
        <p:spPr>
          <a:xfrm>
            <a:off x="413926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9" name="TextBox 8">
            <a:extLst>
              <a:ext uri="{FF2B5EF4-FFF2-40B4-BE49-F238E27FC236}">
                <a16:creationId xmlns:a16="http://schemas.microsoft.com/office/drawing/2014/main" id="{4036ADCA-ADE6-4C4F-94FE-7FCE5382E5E4}"/>
              </a:ext>
            </a:extLst>
          </p:cNvPr>
          <p:cNvSpPr txBox="1"/>
          <p:nvPr userDrawn="1"/>
        </p:nvSpPr>
        <p:spPr>
          <a:xfrm>
            <a:off x="587328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0" name="TextBox 9">
            <a:extLst>
              <a:ext uri="{FF2B5EF4-FFF2-40B4-BE49-F238E27FC236}">
                <a16:creationId xmlns:a16="http://schemas.microsoft.com/office/drawing/2014/main" id="{3A151F17-4296-4126-B978-4D206188F3BF}"/>
              </a:ext>
            </a:extLst>
          </p:cNvPr>
          <p:cNvSpPr txBox="1"/>
          <p:nvPr userDrawn="1"/>
        </p:nvSpPr>
        <p:spPr>
          <a:xfrm>
            <a:off x="760731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2" name="TextBox 11">
            <a:extLst>
              <a:ext uri="{FF2B5EF4-FFF2-40B4-BE49-F238E27FC236}">
                <a16:creationId xmlns:a16="http://schemas.microsoft.com/office/drawing/2014/main" id="{64AC3B9A-5136-44CF-9CE2-D0AB9765B25E}"/>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2162378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verall Results - Ail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4269300444"/>
              </p:ext>
            </p:extLst>
          </p:nvPr>
        </p:nvGraphicFramePr>
        <p:xfrm>
          <a:off x="609604" y="994031"/>
          <a:ext cx="11012776" cy="4909550"/>
        </p:xfrm>
        <a:graphic>
          <a:graphicData uri="http://schemas.openxmlformats.org/drawingml/2006/table">
            <a:tbl>
              <a:tblPr firstRow="1" bandRow="1">
                <a:tableStyleId>{69012ECD-51FC-41F1-AA8D-1B2483CD663E}</a:tableStyleId>
              </a:tblPr>
              <a:tblGrid>
                <a:gridCol w="3108960">
                  <a:extLst>
                    <a:ext uri="{9D8B030D-6E8A-4147-A177-3AD203B41FA5}">
                      <a16:colId xmlns:a16="http://schemas.microsoft.com/office/drawing/2014/main" val="20000"/>
                    </a:ext>
                  </a:extLst>
                </a:gridCol>
                <a:gridCol w="70408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Penny Wise and Pound</a:t>
                      </a:r>
                      <a:r>
                        <a:rPr lang="en-US" sz="1600" baseline="0" dirty="0"/>
                        <a:t> Foolish</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The Outsourcing Paradox</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54379">
                <a:tc>
                  <a:txBody>
                    <a:bodyPr/>
                    <a:lstStyle/>
                    <a:p>
                      <a:pPr algn="l"/>
                      <a:r>
                        <a:rPr lang="en-US" sz="1600" dirty="0"/>
                        <a:t>The Activity Trap</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54379">
                <a:tc>
                  <a:txBody>
                    <a:bodyPr/>
                    <a:lstStyle/>
                    <a:p>
                      <a:pPr algn="l"/>
                      <a:r>
                        <a:rPr lang="en-US" sz="1600" dirty="0"/>
                        <a:t>The</a:t>
                      </a:r>
                      <a:r>
                        <a:rPr lang="en-US" sz="1600" baseline="0" dirty="0"/>
                        <a:t> Junkyard Dog Factor</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The Honeymoon Affect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454379">
                <a:tc>
                  <a:txBody>
                    <a:bodyPr/>
                    <a:lstStyle/>
                    <a:p>
                      <a:pPr algn="l"/>
                      <a:r>
                        <a:rPr lang="en-US" sz="1600" dirty="0"/>
                        <a:t>Sandbagging</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454379">
                <a:tc>
                  <a:txBody>
                    <a:bodyPr/>
                    <a:lstStyle/>
                    <a:p>
                      <a:pPr algn="l"/>
                      <a:r>
                        <a:rPr lang="en-US" sz="1600" dirty="0"/>
                        <a:t>The Zero Sum Game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454379">
                <a:tc>
                  <a:txBody>
                    <a:bodyPr/>
                    <a:lstStyle/>
                    <a:p>
                      <a:pPr algn="l"/>
                      <a:r>
                        <a:rPr lang="en-US" sz="1600" dirty="0"/>
                        <a:t>Driving Blind Disease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454379">
                <a:tc>
                  <a:txBody>
                    <a:bodyPr/>
                    <a:lstStyle/>
                    <a:p>
                      <a:pPr algn="l"/>
                      <a:r>
                        <a:rPr lang="en-US" sz="1600" dirty="0"/>
                        <a:t>Measurement Minutiae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454379">
                <a:tc>
                  <a:txBody>
                    <a:bodyPr/>
                    <a:lstStyle/>
                    <a:p>
                      <a:pPr algn="l"/>
                      <a:r>
                        <a:rPr lang="en-US" sz="1600" dirty="0"/>
                        <a:t>The Power of Not Doing</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bl>
          </a:graphicData>
        </a:graphic>
      </p:graphicFrame>
      <p:sp>
        <p:nvSpPr>
          <p:cNvPr id="13"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 name="TextBox 1"/>
          <p:cNvSpPr txBox="1"/>
          <p:nvPr userDrawn="1"/>
        </p:nvSpPr>
        <p:spPr>
          <a:xfrm>
            <a:off x="3828365"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2098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78124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230214"/>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9" name="Content Placeholder 2"/>
          <p:cNvSpPr>
            <a:spLocks noGrp="1"/>
          </p:cNvSpPr>
          <p:nvPr>
            <p:ph idx="19" hasCustomPrompt="1"/>
          </p:nvPr>
        </p:nvSpPr>
        <p:spPr>
          <a:xfrm>
            <a:off x="10760759" y="367765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0" name="Content Placeholder 2"/>
          <p:cNvSpPr>
            <a:spLocks noGrp="1"/>
          </p:cNvSpPr>
          <p:nvPr>
            <p:ph idx="20" hasCustomPrompt="1"/>
          </p:nvPr>
        </p:nvSpPr>
        <p:spPr>
          <a:xfrm>
            <a:off x="10758691" y="413791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1" name="Content Placeholder 2"/>
          <p:cNvSpPr>
            <a:spLocks noGrp="1"/>
          </p:cNvSpPr>
          <p:nvPr>
            <p:ph idx="21" hasCustomPrompt="1"/>
          </p:nvPr>
        </p:nvSpPr>
        <p:spPr>
          <a:xfrm>
            <a:off x="10756624" y="4598180"/>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2" name="Content Placeholder 2"/>
          <p:cNvSpPr>
            <a:spLocks noGrp="1"/>
          </p:cNvSpPr>
          <p:nvPr>
            <p:ph idx="22" hasCustomPrompt="1"/>
          </p:nvPr>
        </p:nvSpPr>
        <p:spPr>
          <a:xfrm>
            <a:off x="10754557" y="505844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3" name="Content Placeholder 2"/>
          <p:cNvSpPr>
            <a:spLocks noGrp="1"/>
          </p:cNvSpPr>
          <p:nvPr>
            <p:ph idx="23" hasCustomPrompt="1"/>
          </p:nvPr>
        </p:nvSpPr>
        <p:spPr>
          <a:xfrm>
            <a:off x="10752491" y="5493054"/>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42" name="TextBox 41">
            <a:extLst>
              <a:ext uri="{FF2B5EF4-FFF2-40B4-BE49-F238E27FC236}">
                <a16:creationId xmlns:a16="http://schemas.microsoft.com/office/drawing/2014/main" id="{D0F88931-DA73-4306-86EF-DB916A4CACE8}"/>
              </a:ext>
            </a:extLst>
          </p:cNvPr>
          <p:cNvSpPr txBox="1"/>
          <p:nvPr userDrawn="1"/>
        </p:nvSpPr>
        <p:spPr>
          <a:xfrm>
            <a:off x="5666025"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43" name="TextBox 42">
            <a:extLst>
              <a:ext uri="{FF2B5EF4-FFF2-40B4-BE49-F238E27FC236}">
                <a16:creationId xmlns:a16="http://schemas.microsoft.com/office/drawing/2014/main" id="{943F2B85-1959-483C-8D51-B850BADEE7D8}"/>
              </a:ext>
            </a:extLst>
          </p:cNvPr>
          <p:cNvSpPr txBox="1"/>
          <p:nvPr userDrawn="1"/>
        </p:nvSpPr>
        <p:spPr>
          <a:xfrm>
            <a:off x="7503685"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44" name="TextBox 43">
            <a:extLst>
              <a:ext uri="{FF2B5EF4-FFF2-40B4-BE49-F238E27FC236}">
                <a16:creationId xmlns:a16="http://schemas.microsoft.com/office/drawing/2014/main" id="{8EE6F1FA-F03B-4A70-9E90-BB71F08639F9}"/>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3932077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lements - Revised Them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8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Element Description</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1392882709"/>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4114800">
                  <a:extLst>
                    <a:ext uri="{9D8B030D-6E8A-4147-A177-3AD203B41FA5}">
                      <a16:colId xmlns:a16="http://schemas.microsoft.com/office/drawing/2014/main" val="20000"/>
                    </a:ext>
                  </a:extLst>
                </a:gridCol>
                <a:gridCol w="603504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Element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Edit Master text styles</a:t>
            </a:r>
          </a:p>
        </p:txBody>
      </p:sp>
      <p:sp>
        <p:nvSpPr>
          <p:cNvPr id="9"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0" name="TextBox 9">
            <a:extLst>
              <a:ext uri="{FF2B5EF4-FFF2-40B4-BE49-F238E27FC236}">
                <a16:creationId xmlns:a16="http://schemas.microsoft.com/office/drawing/2014/main" id="{5D4116B4-DAD8-4092-A92F-0E67D25702ED}"/>
              </a:ext>
            </a:extLst>
          </p:cNvPr>
          <p:cNvSpPr txBox="1"/>
          <p:nvPr userDrawn="1"/>
        </p:nvSpPr>
        <p:spPr>
          <a:xfrm>
            <a:off x="4843349"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2" name="TextBox 11">
            <a:extLst>
              <a:ext uri="{FF2B5EF4-FFF2-40B4-BE49-F238E27FC236}">
                <a16:creationId xmlns:a16="http://schemas.microsoft.com/office/drawing/2014/main" id="{7E763E83-01EA-4DAE-8168-7B75177A56C7}"/>
              </a:ext>
            </a:extLst>
          </p:cNvPr>
          <p:cNvSpPr txBox="1"/>
          <p:nvPr userDrawn="1"/>
        </p:nvSpPr>
        <p:spPr>
          <a:xfrm>
            <a:off x="6342681"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4" name="TextBox 13">
            <a:extLst>
              <a:ext uri="{FF2B5EF4-FFF2-40B4-BE49-F238E27FC236}">
                <a16:creationId xmlns:a16="http://schemas.microsoft.com/office/drawing/2014/main" id="{7E6AF52A-6987-43AA-8997-50E63F69CD61}"/>
              </a:ext>
            </a:extLst>
          </p:cNvPr>
          <p:cNvSpPr txBox="1"/>
          <p:nvPr userDrawn="1"/>
        </p:nvSpPr>
        <p:spPr>
          <a:xfrm>
            <a:off x="7842013"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5" name="TextBox 14">
            <a:extLst>
              <a:ext uri="{FF2B5EF4-FFF2-40B4-BE49-F238E27FC236}">
                <a16:creationId xmlns:a16="http://schemas.microsoft.com/office/drawing/2014/main" id="{15491B62-293E-49E7-B509-228229C9BC54}"/>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1704150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verall Results - Element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2" name="TextBox 1"/>
          <p:cNvSpPr txBox="1"/>
          <p:nvPr userDrawn="1"/>
        </p:nvSpPr>
        <p:spPr>
          <a:xfrm>
            <a:off x="4797629" y="971044"/>
            <a:ext cx="6064332" cy="369332"/>
          </a:xfrm>
          <a:prstGeom prst="rect">
            <a:avLst/>
          </a:prstGeom>
          <a:noFill/>
        </p:spPr>
        <p:txBody>
          <a:bodyPr wrap="square" rtlCol="0">
            <a:spAutoFit/>
          </a:bodyPr>
          <a:lstStyle/>
          <a:p>
            <a:r>
              <a:rPr lang="en-US" sz="1800" dirty="0">
                <a:solidFill>
                  <a:schemeClr val="bg1"/>
                </a:solidFill>
              </a:rPr>
              <a:t>Severe     Fever     Runny</a:t>
            </a:r>
            <a:r>
              <a:rPr lang="en-US" sz="1800" baseline="0" dirty="0">
                <a:solidFill>
                  <a:schemeClr val="bg1"/>
                </a:solidFill>
              </a:rPr>
              <a:t> </a:t>
            </a:r>
            <a:r>
              <a:rPr lang="en-US" sz="1800" dirty="0">
                <a:solidFill>
                  <a:schemeClr val="bg1"/>
                </a:solidFill>
              </a:rPr>
              <a:t>Nose     Healthy</a:t>
            </a:r>
          </a:p>
        </p:txBody>
      </p:sp>
      <p:graphicFrame>
        <p:nvGraphicFramePr>
          <p:cNvPr id="10" name="Content Placeholder 4"/>
          <p:cNvGraphicFramePr>
            <a:graphicFrameLocks/>
          </p:cNvGraphicFramePr>
          <p:nvPr userDrawn="1">
            <p:extLst>
              <p:ext uri="{D42A27DB-BD31-4B8C-83A1-F6EECF244321}">
                <p14:modId xmlns:p14="http://schemas.microsoft.com/office/powerpoint/2010/main" val="2517207608"/>
              </p:ext>
            </p:extLst>
          </p:nvPr>
        </p:nvGraphicFramePr>
        <p:xfrm>
          <a:off x="609604" y="994032"/>
          <a:ext cx="10972793" cy="5100893"/>
        </p:xfrm>
        <a:graphic>
          <a:graphicData uri="http://schemas.openxmlformats.org/drawingml/2006/table">
            <a:tbl>
              <a:tblPr firstRow="1" bandRow="1">
                <a:tableStyleId>{69012ECD-51FC-41F1-AA8D-1B2483CD663E}</a:tableStyleId>
              </a:tblPr>
              <a:tblGrid>
                <a:gridCol w="4062980">
                  <a:extLst>
                    <a:ext uri="{9D8B030D-6E8A-4147-A177-3AD203B41FA5}">
                      <a16:colId xmlns:a16="http://schemas.microsoft.com/office/drawing/2014/main" val="20000"/>
                    </a:ext>
                  </a:extLst>
                </a:gridCol>
                <a:gridCol w="6046877">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Business Model</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Shared</a:t>
                      </a:r>
                      <a:r>
                        <a:rPr lang="en-US" sz="1600" baseline="0" dirty="0"/>
                        <a:t> Vision &amp; Statements of Intent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518160">
                <a:tc>
                  <a:txBody>
                    <a:bodyPr/>
                    <a:lstStyle/>
                    <a:p>
                      <a:pPr algn="l"/>
                      <a:r>
                        <a:rPr lang="en-US" sz="1600" dirty="0"/>
                        <a:t>Statement</a:t>
                      </a:r>
                      <a:r>
                        <a:rPr lang="en-US" sz="1600" baseline="0" dirty="0"/>
                        <a:t> of Objectives/Workload Allocation</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518160">
                <a:tc>
                  <a:txBody>
                    <a:bodyPr/>
                    <a:lstStyle/>
                    <a:p>
                      <a:pPr algn="l"/>
                      <a:r>
                        <a:rPr lang="en-US" sz="1600" dirty="0"/>
                        <a:t>Performance</a:t>
                      </a:r>
                      <a:r>
                        <a:rPr lang="en-US" sz="1600" baseline="0" dirty="0"/>
                        <a:t> Metrics for Desired Outcomes</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Performance</a:t>
                      </a:r>
                      <a:r>
                        <a:rPr lang="en-US" sz="1600" baseline="0" dirty="0"/>
                        <a:t> Management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r h="454379">
                <a:tc>
                  <a:txBody>
                    <a:bodyPr/>
                    <a:lstStyle/>
                    <a:p>
                      <a:pPr algn="l"/>
                      <a:r>
                        <a:rPr lang="en-US" sz="1600" dirty="0"/>
                        <a:t>Pricing Model </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454379">
                <a:tc>
                  <a:txBody>
                    <a:bodyPr/>
                    <a:lstStyle/>
                    <a:p>
                      <a:pPr algn="l"/>
                      <a:r>
                        <a:rPr lang="en-US" sz="1600" dirty="0"/>
                        <a:t>Relationship</a:t>
                      </a:r>
                      <a:r>
                        <a:rPr lang="en-US" sz="1600" baseline="0" dirty="0"/>
                        <a:t> Management Framework</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7"/>
                  </a:ext>
                </a:extLst>
              </a:tr>
              <a:tr h="454379">
                <a:tc>
                  <a:txBody>
                    <a:bodyPr/>
                    <a:lstStyle/>
                    <a:p>
                      <a:pPr algn="l"/>
                      <a:r>
                        <a:rPr lang="en-US" sz="1600" dirty="0"/>
                        <a:t>Transformation</a:t>
                      </a:r>
                      <a:r>
                        <a:rPr lang="en-US" sz="1600" baseline="0" dirty="0"/>
                        <a:t> Management</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454379">
                <a:tc>
                  <a:txBody>
                    <a:bodyPr/>
                    <a:lstStyle/>
                    <a:p>
                      <a:pPr algn="l"/>
                      <a:r>
                        <a:rPr lang="en-US" sz="1600" dirty="0"/>
                        <a:t>Exit</a:t>
                      </a:r>
                      <a:r>
                        <a:rPr lang="en-US" sz="1600" baseline="0" dirty="0"/>
                        <a:t> Management Plan</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9"/>
                  </a:ext>
                </a:extLst>
              </a:tr>
              <a:tr h="518160">
                <a:tc>
                  <a:txBody>
                    <a:bodyPr/>
                    <a:lstStyle/>
                    <a:p>
                      <a:pPr algn="l"/>
                      <a:r>
                        <a:rPr lang="en-US" sz="1600" dirty="0"/>
                        <a:t>Special Concerns &amp; External Regulations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10"/>
                  </a:ext>
                </a:extLst>
              </a:tr>
            </a:tbl>
          </a:graphicData>
        </a:graphic>
      </p:graphicFrame>
      <p:sp>
        <p:nvSpPr>
          <p:cNvPr id="12"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5946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871042"/>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34566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9" name="Content Placeholder 2"/>
          <p:cNvSpPr>
            <a:spLocks noGrp="1"/>
          </p:cNvSpPr>
          <p:nvPr>
            <p:ph idx="19" hasCustomPrompt="1"/>
          </p:nvPr>
        </p:nvSpPr>
        <p:spPr>
          <a:xfrm>
            <a:off x="10760759" y="3793103"/>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0" name="Content Placeholder 2"/>
          <p:cNvSpPr>
            <a:spLocks noGrp="1"/>
          </p:cNvSpPr>
          <p:nvPr>
            <p:ph idx="20" hasCustomPrompt="1"/>
          </p:nvPr>
        </p:nvSpPr>
        <p:spPr>
          <a:xfrm>
            <a:off x="10758691" y="425336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1" name="Content Placeholder 2"/>
          <p:cNvSpPr>
            <a:spLocks noGrp="1"/>
          </p:cNvSpPr>
          <p:nvPr>
            <p:ph idx="21" hasCustomPrompt="1"/>
          </p:nvPr>
        </p:nvSpPr>
        <p:spPr>
          <a:xfrm>
            <a:off x="10756624" y="4726460"/>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2" name="Content Placeholder 2"/>
          <p:cNvSpPr>
            <a:spLocks noGrp="1"/>
          </p:cNvSpPr>
          <p:nvPr>
            <p:ph idx="22" hasCustomPrompt="1"/>
          </p:nvPr>
        </p:nvSpPr>
        <p:spPr>
          <a:xfrm>
            <a:off x="10754557" y="518672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3" name="Content Placeholder 2"/>
          <p:cNvSpPr>
            <a:spLocks noGrp="1"/>
          </p:cNvSpPr>
          <p:nvPr>
            <p:ph idx="23" hasCustomPrompt="1"/>
          </p:nvPr>
        </p:nvSpPr>
        <p:spPr>
          <a:xfrm>
            <a:off x="10752491" y="565981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24" name="TextBox 23">
            <a:extLst>
              <a:ext uri="{FF2B5EF4-FFF2-40B4-BE49-F238E27FC236}">
                <a16:creationId xmlns:a16="http://schemas.microsoft.com/office/drawing/2014/main" id="{0CFB91E4-7BAC-4D3A-9663-A979ACF8AE96}"/>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25" name="TextBox 24">
            <a:extLst>
              <a:ext uri="{FF2B5EF4-FFF2-40B4-BE49-F238E27FC236}">
                <a16:creationId xmlns:a16="http://schemas.microsoft.com/office/drawing/2014/main" id="{32173239-6662-4D1C-93F8-0572A2313B36}"/>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26" name="TextBox 25">
            <a:extLst>
              <a:ext uri="{FF2B5EF4-FFF2-40B4-BE49-F238E27FC236}">
                <a16:creationId xmlns:a16="http://schemas.microsoft.com/office/drawing/2014/main" id="{25000471-42B5-427F-9016-24701E92FBDF}"/>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27" name="TextBox 26">
            <a:extLst>
              <a:ext uri="{FF2B5EF4-FFF2-40B4-BE49-F238E27FC236}">
                <a16:creationId xmlns:a16="http://schemas.microsoft.com/office/drawing/2014/main" id="{E411DA27-C0C5-4D0B-96D2-C42E99EF4788}"/>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166573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855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7" name="Text Placeholder 10">
            <a:extLst>
              <a:ext uri="{FF2B5EF4-FFF2-40B4-BE49-F238E27FC236}">
                <a16:creationId xmlns:a16="http://schemas.microsoft.com/office/drawing/2014/main" id="{252EFB27-A534-4BEE-9E78-5CDBDFC87686}"/>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rg Readines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900053"/>
            <a:ext cx="10972797" cy="2179150"/>
          </a:xfrm>
          <a:prstGeom prst="rect">
            <a:avLst/>
          </a:prstGeom>
        </p:spPr>
        <p:txBody>
          <a:bodyPr>
            <a:noAutofit/>
          </a:bodyPr>
          <a:lstStyle>
            <a:lvl1pPr marL="0" indent="0">
              <a:buNone/>
              <a:defRPr sz="2000" baseline="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Enter Readiness Description</a:t>
            </a:r>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graphicFrame>
        <p:nvGraphicFramePr>
          <p:cNvPr id="6" name="Content Placeholder 4"/>
          <p:cNvGraphicFramePr>
            <a:graphicFrameLocks/>
          </p:cNvGraphicFramePr>
          <p:nvPr userDrawn="1">
            <p:extLst>
              <p:ext uri="{D42A27DB-BD31-4B8C-83A1-F6EECF244321}">
                <p14:modId xmlns:p14="http://schemas.microsoft.com/office/powerpoint/2010/main" val="628755425"/>
              </p:ext>
            </p:extLst>
          </p:nvPr>
        </p:nvGraphicFramePr>
        <p:xfrm>
          <a:off x="609604" y="994032"/>
          <a:ext cx="11012776" cy="820139"/>
        </p:xfrm>
        <a:graphic>
          <a:graphicData uri="http://schemas.openxmlformats.org/drawingml/2006/table">
            <a:tbl>
              <a:tblPr firstRow="1" bandRow="1">
                <a:tableStyleId>{69012ECD-51FC-41F1-AA8D-1B2483CD663E}</a:tableStyleId>
              </a:tblPr>
              <a:tblGrid>
                <a:gridCol w="4023360">
                  <a:extLst>
                    <a:ext uri="{9D8B030D-6E8A-4147-A177-3AD203B41FA5}">
                      <a16:colId xmlns:a16="http://schemas.microsoft.com/office/drawing/2014/main" val="20000"/>
                    </a:ext>
                  </a:extLst>
                </a:gridCol>
                <a:gridCol w="61264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Readiness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8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1" name="Content Placeholder 2"/>
          <p:cNvSpPr>
            <a:spLocks noGrp="1"/>
          </p:cNvSpPr>
          <p:nvPr>
            <p:ph idx="12"/>
          </p:nvPr>
        </p:nvSpPr>
        <p:spPr>
          <a:xfrm>
            <a:off x="667118" y="1411183"/>
            <a:ext cx="4146351" cy="359756"/>
          </a:xfrm>
          <a:prstGeom prst="rect">
            <a:avLst/>
          </a:prstGeo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a:t>Edit Master text styles</a:t>
            </a:r>
          </a:p>
        </p:txBody>
      </p:sp>
      <p:sp>
        <p:nvSpPr>
          <p:cNvPr id="13" name="Content Placeholder 2"/>
          <p:cNvSpPr>
            <a:spLocks noGrp="1"/>
          </p:cNvSpPr>
          <p:nvPr>
            <p:ph idx="14"/>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a:t>Edit Master text styles</a:t>
            </a:r>
          </a:p>
        </p:txBody>
      </p:sp>
      <p:sp>
        <p:nvSpPr>
          <p:cNvPr id="9" name="Content Placeholder 2"/>
          <p:cNvSpPr>
            <a:spLocks noGrp="1"/>
          </p:cNvSpPr>
          <p:nvPr>
            <p:ph idx="15" hasCustomPrompt="1"/>
          </p:nvPr>
        </p:nvSpPr>
        <p:spPr>
          <a:xfrm>
            <a:off x="607534" y="4220332"/>
            <a:ext cx="10972797" cy="1629092"/>
          </a:xfrm>
          <a:prstGeom prst="rect">
            <a:avLst/>
          </a:prstGeom>
        </p:spPr>
        <p:txBody>
          <a:bodyPr>
            <a:noAutofit/>
          </a:bodyPr>
          <a:lstStyle>
            <a:lvl1pPr>
              <a:defRPr sz="2800" baseline="0"/>
            </a:lvl1pPr>
            <a:lvl2pPr>
              <a:defRPr sz="2400"/>
            </a:lvl2pPr>
            <a:lvl3pPr>
              <a:defRPr sz="2000"/>
            </a:lvl3pPr>
            <a:lvl4pPr>
              <a:defRPr sz="1800"/>
            </a:lvl4pPr>
            <a:lvl5pPr>
              <a:defRPr sz="1800"/>
            </a:lvl5pPr>
          </a:lstStyle>
          <a:p>
            <a:pPr lvl="0"/>
            <a:r>
              <a:rPr lang="en-US" dirty="0"/>
              <a:t>Add in thoughts</a:t>
            </a:r>
          </a:p>
          <a:p>
            <a:pPr lvl="0"/>
            <a:r>
              <a:rPr lang="en-US" dirty="0"/>
              <a:t>ABC</a:t>
            </a:r>
          </a:p>
          <a:p>
            <a:pPr lvl="0"/>
            <a:r>
              <a:rPr lang="en-US" dirty="0"/>
              <a:t>XYZ</a:t>
            </a:r>
          </a:p>
        </p:txBody>
      </p:sp>
      <p:sp>
        <p:nvSpPr>
          <p:cNvPr id="10" name="TextBox 9">
            <a:extLst>
              <a:ext uri="{FF2B5EF4-FFF2-40B4-BE49-F238E27FC236}">
                <a16:creationId xmlns:a16="http://schemas.microsoft.com/office/drawing/2014/main" id="{87D6525F-43BD-415F-BFAE-A7E8C6B2D445}"/>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2" name="TextBox 11">
            <a:extLst>
              <a:ext uri="{FF2B5EF4-FFF2-40B4-BE49-F238E27FC236}">
                <a16:creationId xmlns:a16="http://schemas.microsoft.com/office/drawing/2014/main" id="{88403BD9-CBF1-4667-A707-05E3D7B29708}"/>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4" name="TextBox 13">
            <a:extLst>
              <a:ext uri="{FF2B5EF4-FFF2-40B4-BE49-F238E27FC236}">
                <a16:creationId xmlns:a16="http://schemas.microsoft.com/office/drawing/2014/main" id="{5FC83104-0FC7-43D3-B0A5-F590357CD4FF}"/>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15" name="TextBox 14">
            <a:extLst>
              <a:ext uri="{FF2B5EF4-FFF2-40B4-BE49-F238E27FC236}">
                <a16:creationId xmlns:a16="http://schemas.microsoft.com/office/drawing/2014/main" id="{C0689A19-CA20-4FD6-A0D2-8AF8D81F09F0}"/>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562302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verall Results - Readiness">
    <p:spTree>
      <p:nvGrpSpPr>
        <p:cNvPr id="1" name=""/>
        <p:cNvGrpSpPr/>
        <p:nvPr/>
      </p:nvGrpSpPr>
      <p:grpSpPr>
        <a:xfrm>
          <a:off x="0" y="0"/>
          <a:ext cx="0" cy="0"/>
          <a:chOff x="0" y="0"/>
          <a:chExt cx="0" cy="0"/>
        </a:xfrm>
      </p:grpSpPr>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sp>
        <p:nvSpPr>
          <p:cNvPr id="2" name="TextBox 1"/>
          <p:cNvSpPr txBox="1"/>
          <p:nvPr userDrawn="1"/>
        </p:nvSpPr>
        <p:spPr>
          <a:xfrm>
            <a:off x="4797629" y="971044"/>
            <a:ext cx="6064332" cy="369332"/>
          </a:xfrm>
          <a:prstGeom prst="rect">
            <a:avLst/>
          </a:prstGeom>
          <a:noFill/>
        </p:spPr>
        <p:txBody>
          <a:bodyPr wrap="square" rtlCol="0">
            <a:spAutoFit/>
          </a:bodyPr>
          <a:lstStyle/>
          <a:p>
            <a:r>
              <a:rPr lang="en-US" sz="1800" dirty="0">
                <a:solidFill>
                  <a:schemeClr val="bg1"/>
                </a:solidFill>
              </a:rPr>
              <a:t>Severe     Fever     Runny</a:t>
            </a:r>
            <a:r>
              <a:rPr lang="en-US" sz="1800" baseline="0" dirty="0">
                <a:solidFill>
                  <a:schemeClr val="bg1"/>
                </a:solidFill>
              </a:rPr>
              <a:t> </a:t>
            </a:r>
            <a:r>
              <a:rPr lang="en-US" sz="1800" dirty="0">
                <a:solidFill>
                  <a:schemeClr val="bg1"/>
                </a:solidFill>
              </a:rPr>
              <a:t>Nose     Healthy</a:t>
            </a:r>
          </a:p>
        </p:txBody>
      </p:sp>
      <p:graphicFrame>
        <p:nvGraphicFramePr>
          <p:cNvPr id="10" name="Content Placeholder 4"/>
          <p:cNvGraphicFramePr>
            <a:graphicFrameLocks/>
          </p:cNvGraphicFramePr>
          <p:nvPr userDrawn="1">
            <p:extLst>
              <p:ext uri="{D42A27DB-BD31-4B8C-83A1-F6EECF244321}">
                <p14:modId xmlns:p14="http://schemas.microsoft.com/office/powerpoint/2010/main" val="629175025"/>
              </p:ext>
            </p:extLst>
          </p:nvPr>
        </p:nvGraphicFramePr>
        <p:xfrm>
          <a:off x="609604" y="994032"/>
          <a:ext cx="11012776" cy="2637655"/>
        </p:xfrm>
        <a:graphic>
          <a:graphicData uri="http://schemas.openxmlformats.org/drawingml/2006/table">
            <a:tbl>
              <a:tblPr firstRow="1" bandRow="1">
                <a:tableStyleId>{69012ECD-51FC-41F1-AA8D-1B2483CD663E}</a:tableStyleId>
              </a:tblPr>
              <a:tblGrid>
                <a:gridCol w="4023360">
                  <a:extLst>
                    <a:ext uri="{9D8B030D-6E8A-4147-A177-3AD203B41FA5}">
                      <a16:colId xmlns:a16="http://schemas.microsoft.com/office/drawing/2014/main" val="20000"/>
                    </a:ext>
                  </a:extLst>
                </a:gridCol>
                <a:gridCol w="6126480">
                  <a:extLst>
                    <a:ext uri="{9D8B030D-6E8A-4147-A177-3AD203B41FA5}">
                      <a16:colId xmlns:a16="http://schemas.microsoft.com/office/drawing/2014/main" val="20001"/>
                    </a:ext>
                  </a:extLst>
                </a:gridCol>
                <a:gridCol w="862936">
                  <a:extLst>
                    <a:ext uri="{9D8B030D-6E8A-4147-A177-3AD203B41FA5}">
                      <a16:colId xmlns:a16="http://schemas.microsoft.com/office/drawing/2014/main" val="20002"/>
                    </a:ext>
                  </a:extLst>
                </a:gridCol>
              </a:tblGrid>
              <a:tr h="365760">
                <a:tc>
                  <a:txBody>
                    <a:bodyPr/>
                    <a:lstStyle/>
                    <a:p>
                      <a:pPr algn="ctr"/>
                      <a:r>
                        <a:rPr lang="en-US" dirty="0">
                          <a:solidFill>
                            <a:schemeClr val="bg1"/>
                          </a:solidFill>
                        </a:rPr>
                        <a:t>Overall</a:t>
                      </a:r>
                      <a:r>
                        <a:rPr lang="en-US" baseline="0" dirty="0">
                          <a:solidFill>
                            <a:schemeClr val="bg1"/>
                          </a:solidFill>
                        </a:rPr>
                        <a:t> Results</a:t>
                      </a:r>
                      <a:endParaRPr lang="en-US" dirty="0">
                        <a:solidFill>
                          <a:schemeClr val="bg1"/>
                        </a:solidFill>
                      </a:endParaRP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l"/>
                      <a:r>
                        <a:rPr lang="en-US" sz="1600" dirty="0"/>
                        <a:t>Stakeholder Analysis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54379">
                <a:tc>
                  <a:txBody>
                    <a:bodyPr/>
                    <a:lstStyle/>
                    <a:p>
                      <a:pPr algn="l"/>
                      <a:r>
                        <a:rPr lang="en-US" sz="1600" dirty="0"/>
                        <a:t>Vested Knowledge Base</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54379">
                <a:tc>
                  <a:txBody>
                    <a:bodyPr/>
                    <a:lstStyle/>
                    <a:p>
                      <a:pPr algn="l"/>
                      <a:r>
                        <a:rPr lang="en-US" sz="1600" dirty="0"/>
                        <a:t>Champions</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54379">
                <a:tc>
                  <a:txBody>
                    <a:bodyPr/>
                    <a:lstStyle/>
                    <a:p>
                      <a:pPr algn="l"/>
                      <a:r>
                        <a:rPr lang="en-US" sz="1600" dirty="0"/>
                        <a:t>Organizational Alignment</a:t>
                      </a:r>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54379">
                <a:tc>
                  <a:txBody>
                    <a:bodyPr/>
                    <a:lstStyle/>
                    <a:p>
                      <a:pPr algn="l"/>
                      <a:r>
                        <a:rPr lang="en-US" sz="1600" dirty="0"/>
                        <a:t>Dynamic Mandate</a:t>
                      </a:r>
                      <a:r>
                        <a:rPr lang="en-US" sz="1600" baseline="0" dirty="0"/>
                        <a:t> or Guardrails</a:t>
                      </a:r>
                      <a:endParaRPr lang="en-US" sz="1600"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marL="121920" marR="12192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bl>
          </a:graphicData>
        </a:graphic>
      </p:graphicFrame>
      <p:sp>
        <p:nvSpPr>
          <p:cNvPr id="12" name="Content Placeholder 2"/>
          <p:cNvSpPr>
            <a:spLocks noGrp="1"/>
          </p:cNvSpPr>
          <p:nvPr>
            <p:ph idx="14" hasCustomPrompt="1"/>
          </p:nvPr>
        </p:nvSpPr>
        <p:spPr>
          <a:xfrm>
            <a:off x="10766961" y="1424575"/>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5" name="Content Placeholder 2"/>
          <p:cNvSpPr>
            <a:spLocks noGrp="1"/>
          </p:cNvSpPr>
          <p:nvPr>
            <p:ph idx="15" hasCustomPrompt="1"/>
          </p:nvPr>
        </p:nvSpPr>
        <p:spPr>
          <a:xfrm>
            <a:off x="10764893" y="1859187"/>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6" name="Content Placeholder 2"/>
          <p:cNvSpPr>
            <a:spLocks noGrp="1"/>
          </p:cNvSpPr>
          <p:nvPr>
            <p:ph idx="16" hasCustomPrompt="1"/>
          </p:nvPr>
        </p:nvSpPr>
        <p:spPr>
          <a:xfrm>
            <a:off x="10764895" y="2320981"/>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7" name="Content Placeholder 2"/>
          <p:cNvSpPr>
            <a:spLocks noGrp="1"/>
          </p:cNvSpPr>
          <p:nvPr>
            <p:ph idx="17" hasCustomPrompt="1"/>
          </p:nvPr>
        </p:nvSpPr>
        <p:spPr>
          <a:xfrm>
            <a:off x="10762828" y="2768418"/>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8" name="Content Placeholder 2"/>
          <p:cNvSpPr>
            <a:spLocks noGrp="1"/>
          </p:cNvSpPr>
          <p:nvPr>
            <p:ph idx="18" hasCustomPrompt="1"/>
          </p:nvPr>
        </p:nvSpPr>
        <p:spPr>
          <a:xfrm>
            <a:off x="10762827" y="3217386"/>
            <a:ext cx="815435" cy="359756"/>
          </a:xfrm>
          <a:prstGeom prst="rect">
            <a:avLst/>
          </a:prstGeo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Score</a:t>
            </a:r>
          </a:p>
        </p:txBody>
      </p:sp>
      <p:sp>
        <p:nvSpPr>
          <p:cNvPr id="11" name="TextBox 10">
            <a:extLst>
              <a:ext uri="{FF2B5EF4-FFF2-40B4-BE49-F238E27FC236}">
                <a16:creationId xmlns:a16="http://schemas.microsoft.com/office/drawing/2014/main" id="{E72E45DB-DA3F-4B17-A054-9FB564379CFF}"/>
              </a:ext>
            </a:extLst>
          </p:cNvPr>
          <p:cNvSpPr txBox="1"/>
          <p:nvPr userDrawn="1"/>
        </p:nvSpPr>
        <p:spPr>
          <a:xfrm>
            <a:off x="4687901" y="990991"/>
            <a:ext cx="1371600" cy="369332"/>
          </a:xfrm>
          <a:prstGeom prst="rect">
            <a:avLst/>
          </a:prstGeom>
          <a:noFill/>
        </p:spPr>
        <p:txBody>
          <a:bodyPr wrap="square" rtlCol="0">
            <a:spAutoFit/>
          </a:bodyPr>
          <a:lstStyle/>
          <a:p>
            <a:pPr algn="ctr"/>
            <a:r>
              <a:rPr lang="en-US" sz="1800" dirty="0">
                <a:solidFill>
                  <a:schemeClr val="bg1"/>
                </a:solidFill>
              </a:rPr>
              <a:t>Severe</a:t>
            </a:r>
          </a:p>
        </p:txBody>
      </p:sp>
      <p:sp>
        <p:nvSpPr>
          <p:cNvPr id="13" name="TextBox 12">
            <a:extLst>
              <a:ext uri="{FF2B5EF4-FFF2-40B4-BE49-F238E27FC236}">
                <a16:creationId xmlns:a16="http://schemas.microsoft.com/office/drawing/2014/main" id="{BC68E076-A60D-4FA3-95AF-7F3CD89A82A4}"/>
              </a:ext>
            </a:extLst>
          </p:cNvPr>
          <p:cNvSpPr txBox="1"/>
          <p:nvPr userDrawn="1"/>
        </p:nvSpPr>
        <p:spPr>
          <a:xfrm>
            <a:off x="6239049" y="990991"/>
            <a:ext cx="1371600" cy="369332"/>
          </a:xfrm>
          <a:prstGeom prst="rect">
            <a:avLst/>
          </a:prstGeom>
          <a:noFill/>
        </p:spPr>
        <p:txBody>
          <a:bodyPr wrap="square" rtlCol="0">
            <a:spAutoFit/>
          </a:bodyPr>
          <a:lstStyle/>
          <a:p>
            <a:pPr algn="ctr"/>
            <a:r>
              <a:rPr lang="en-US" sz="1800" dirty="0">
                <a:solidFill>
                  <a:schemeClr val="bg1"/>
                </a:solidFill>
              </a:rPr>
              <a:t>Fever</a:t>
            </a:r>
          </a:p>
        </p:txBody>
      </p:sp>
      <p:sp>
        <p:nvSpPr>
          <p:cNvPr id="19" name="TextBox 18">
            <a:extLst>
              <a:ext uri="{FF2B5EF4-FFF2-40B4-BE49-F238E27FC236}">
                <a16:creationId xmlns:a16="http://schemas.microsoft.com/office/drawing/2014/main" id="{7E5B4788-378B-436D-B352-0E2A5ADDDE31}"/>
              </a:ext>
            </a:extLst>
          </p:cNvPr>
          <p:cNvSpPr txBox="1"/>
          <p:nvPr userDrawn="1"/>
        </p:nvSpPr>
        <p:spPr>
          <a:xfrm>
            <a:off x="7790197" y="990991"/>
            <a:ext cx="1371600" cy="369332"/>
          </a:xfrm>
          <a:prstGeom prst="rect">
            <a:avLst/>
          </a:prstGeom>
          <a:noFill/>
        </p:spPr>
        <p:txBody>
          <a:bodyPr wrap="square" rtlCol="0">
            <a:spAutoFit/>
          </a:bodyPr>
          <a:lstStyle/>
          <a:p>
            <a:pPr algn="ctr"/>
            <a:r>
              <a:rPr lang="en-US" sz="1800" dirty="0">
                <a:solidFill>
                  <a:schemeClr val="bg1"/>
                </a:solidFill>
              </a:rPr>
              <a:t>Runny Nose</a:t>
            </a:r>
          </a:p>
        </p:txBody>
      </p:sp>
      <p:sp>
        <p:nvSpPr>
          <p:cNvPr id="20" name="TextBox 19">
            <a:extLst>
              <a:ext uri="{FF2B5EF4-FFF2-40B4-BE49-F238E27FC236}">
                <a16:creationId xmlns:a16="http://schemas.microsoft.com/office/drawing/2014/main" id="{A61D7974-CC8A-435E-9C99-2E247976F9C2}"/>
              </a:ext>
            </a:extLst>
          </p:cNvPr>
          <p:cNvSpPr txBox="1"/>
          <p:nvPr userDrawn="1"/>
        </p:nvSpPr>
        <p:spPr>
          <a:xfrm>
            <a:off x="9341344" y="990991"/>
            <a:ext cx="1371600" cy="369332"/>
          </a:xfrm>
          <a:prstGeom prst="rect">
            <a:avLst/>
          </a:prstGeom>
          <a:noFill/>
        </p:spPr>
        <p:txBody>
          <a:bodyPr wrap="square" rtlCol="0">
            <a:spAutoFit/>
          </a:bodyPr>
          <a:lstStyle/>
          <a:p>
            <a:pPr algn="ctr"/>
            <a:r>
              <a:rPr lang="en-US" sz="1800" dirty="0">
                <a:solidFill>
                  <a:schemeClr val="bg1"/>
                </a:solidFill>
              </a:rPr>
              <a:t>Healthy</a:t>
            </a:r>
          </a:p>
        </p:txBody>
      </p:sp>
    </p:spTree>
    <p:extLst>
      <p:ext uri="{BB962C8B-B14F-4D97-AF65-F5344CB8AC3E}">
        <p14:creationId xmlns:p14="http://schemas.microsoft.com/office/powerpoint/2010/main" val="2762935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5056632"/>
            <a:ext cx="12191999" cy="274320"/>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pic>
        <p:nvPicPr>
          <p:cNvPr id="16" name="Picture 15" descr="vested-circle-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6105" y="4224528"/>
            <a:ext cx="1754442" cy="2468880"/>
          </a:xfrm>
          <a:prstGeom prst="rect">
            <a:avLst/>
          </a:prstGeom>
        </p:spPr>
      </p:pic>
      <p:sp>
        <p:nvSpPr>
          <p:cNvPr id="5" name="Title 7"/>
          <p:cNvSpPr>
            <a:spLocks noGrp="1"/>
          </p:cNvSpPr>
          <p:nvPr>
            <p:ph type="title"/>
          </p:nvPr>
        </p:nvSpPr>
        <p:spPr>
          <a:xfrm>
            <a:off x="629920" y="1506389"/>
            <a:ext cx="10952480" cy="2315706"/>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54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12" name="Oval 11">
            <a:extLst>
              <a:ext uri="{FF2B5EF4-FFF2-40B4-BE49-F238E27FC236}">
                <a16:creationId xmlns:a16="http://schemas.microsoft.com/office/drawing/2014/main" id="{C0EC9E50-5BE6-4DB5-BFA6-95A01954EA43}"/>
              </a:ext>
            </a:extLst>
          </p:cNvPr>
          <p:cNvSpPr/>
          <p:nvPr userDrawn="1"/>
        </p:nvSpPr>
        <p:spPr>
          <a:xfrm>
            <a:off x="121911" y="6363072"/>
            <a:ext cx="364596" cy="364596"/>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3" name="Slide Number Placeholder 6">
            <a:extLst>
              <a:ext uri="{FF2B5EF4-FFF2-40B4-BE49-F238E27FC236}">
                <a16:creationId xmlns:a16="http://schemas.microsoft.com/office/drawing/2014/main" id="{1B9BB042-2EFD-4425-A4C4-1619F078AD06}"/>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Tree>
    <p:extLst>
      <p:ext uri="{BB962C8B-B14F-4D97-AF65-F5344CB8AC3E}">
        <p14:creationId xmlns:p14="http://schemas.microsoft.com/office/powerpoint/2010/main" val="3609465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tfalls in Practic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2384" y="1219201"/>
            <a:ext cx="8510016" cy="498556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09600" y="180151"/>
            <a:ext cx="10972800" cy="782637"/>
          </a:xfrm>
          <a:prstGeom prst="rect">
            <a:avLst/>
          </a:prstGeom>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4ACFD774-429E-4FD0-A3B4-BA058AE937EB}"/>
              </a:ext>
            </a:extLst>
          </p:cNvPr>
          <p:cNvPicPr>
            <a:picLocks noChangeAspect="1"/>
          </p:cNvPicPr>
          <p:nvPr userDrawn="1"/>
        </p:nvPicPr>
        <p:blipFill>
          <a:blip r:embed="rId2"/>
          <a:stretch>
            <a:fillRect/>
          </a:stretch>
        </p:blipFill>
        <p:spPr>
          <a:xfrm>
            <a:off x="609600" y="1020368"/>
            <a:ext cx="2170364" cy="5273497"/>
          </a:xfrm>
          <a:prstGeom prst="rect">
            <a:avLst/>
          </a:prstGeom>
        </p:spPr>
      </p:pic>
    </p:spTree>
    <p:extLst>
      <p:ext uri="{BB962C8B-B14F-4D97-AF65-F5344CB8AC3E}">
        <p14:creationId xmlns:p14="http://schemas.microsoft.com/office/powerpoint/2010/main" val="845231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5" name="Title 7"/>
          <p:cNvSpPr>
            <a:spLocks noGrp="1"/>
          </p:cNvSpPr>
          <p:nvPr>
            <p:ph type="title"/>
          </p:nvPr>
        </p:nvSpPr>
        <p:spPr>
          <a:xfrm>
            <a:off x="6096000" y="1426464"/>
            <a:ext cx="5486400" cy="3968495"/>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88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12" name="Oval 11">
            <a:extLst>
              <a:ext uri="{FF2B5EF4-FFF2-40B4-BE49-F238E27FC236}">
                <a16:creationId xmlns:a16="http://schemas.microsoft.com/office/drawing/2014/main" id="{C0EC9E50-5BE6-4DB5-BFA6-95A01954EA43}"/>
              </a:ext>
            </a:extLst>
          </p:cNvPr>
          <p:cNvSpPr/>
          <p:nvPr userDrawn="1"/>
        </p:nvSpPr>
        <p:spPr>
          <a:xfrm>
            <a:off x="121911" y="6363072"/>
            <a:ext cx="364596" cy="364596"/>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3" name="Slide Number Placeholder 6">
            <a:extLst>
              <a:ext uri="{FF2B5EF4-FFF2-40B4-BE49-F238E27FC236}">
                <a16:creationId xmlns:a16="http://schemas.microsoft.com/office/drawing/2014/main" id="{1B9BB042-2EFD-4425-A4C4-1619F078AD06}"/>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pic>
        <p:nvPicPr>
          <p:cNvPr id="3" name="Picture 2">
            <a:extLst>
              <a:ext uri="{FF2B5EF4-FFF2-40B4-BE49-F238E27FC236}">
                <a16:creationId xmlns:a16="http://schemas.microsoft.com/office/drawing/2014/main" id="{46735C36-17F0-4E9F-B932-A7526C5D48D4}"/>
              </a:ext>
            </a:extLst>
          </p:cNvPr>
          <p:cNvPicPr>
            <a:picLocks noChangeAspect="1"/>
          </p:cNvPicPr>
          <p:nvPr userDrawn="1"/>
        </p:nvPicPr>
        <p:blipFill>
          <a:blip r:embed="rId3"/>
          <a:stretch>
            <a:fillRect/>
          </a:stretch>
        </p:blipFill>
        <p:spPr>
          <a:xfrm>
            <a:off x="1691518" y="1627632"/>
            <a:ext cx="2810500" cy="3542083"/>
          </a:xfrm>
          <a:prstGeom prst="rect">
            <a:avLst/>
          </a:prstGeom>
        </p:spPr>
      </p:pic>
    </p:spTree>
    <p:extLst>
      <p:ext uri="{BB962C8B-B14F-4D97-AF65-F5344CB8AC3E}">
        <p14:creationId xmlns:p14="http://schemas.microsoft.com/office/powerpoint/2010/main" val="880483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5" name="Title 7"/>
          <p:cNvSpPr>
            <a:spLocks noGrp="1"/>
          </p:cNvSpPr>
          <p:nvPr>
            <p:ph type="title"/>
          </p:nvPr>
        </p:nvSpPr>
        <p:spPr>
          <a:xfrm>
            <a:off x="6096000" y="1426464"/>
            <a:ext cx="5486400" cy="3968495"/>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8800" b="1" kern="1200" baseline="0" dirty="0">
                <a:solidFill>
                  <a:srgbClr val="F77F00"/>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12" name="Oval 11">
            <a:extLst>
              <a:ext uri="{FF2B5EF4-FFF2-40B4-BE49-F238E27FC236}">
                <a16:creationId xmlns:a16="http://schemas.microsoft.com/office/drawing/2014/main" id="{C0EC9E50-5BE6-4DB5-BFA6-95A01954EA43}"/>
              </a:ext>
            </a:extLst>
          </p:cNvPr>
          <p:cNvSpPr/>
          <p:nvPr userDrawn="1"/>
        </p:nvSpPr>
        <p:spPr>
          <a:xfrm>
            <a:off x="121911" y="6363072"/>
            <a:ext cx="364596" cy="364596"/>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3" name="Slide Number Placeholder 6">
            <a:extLst>
              <a:ext uri="{FF2B5EF4-FFF2-40B4-BE49-F238E27FC236}">
                <a16:creationId xmlns:a16="http://schemas.microsoft.com/office/drawing/2014/main" id="{1B9BB042-2EFD-4425-A4C4-1619F078AD06}"/>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grpSp>
        <p:nvGrpSpPr>
          <p:cNvPr id="10" name="Group 9">
            <a:extLst>
              <a:ext uri="{FF2B5EF4-FFF2-40B4-BE49-F238E27FC236}">
                <a16:creationId xmlns:a16="http://schemas.microsoft.com/office/drawing/2014/main" id="{0E1F61D6-54DD-47CB-B6A6-1460E507726C}"/>
              </a:ext>
            </a:extLst>
          </p:cNvPr>
          <p:cNvGrpSpPr/>
          <p:nvPr userDrawn="1"/>
        </p:nvGrpSpPr>
        <p:grpSpPr>
          <a:xfrm>
            <a:off x="9358423" y="6297011"/>
            <a:ext cx="2824173" cy="526446"/>
            <a:chOff x="9358423" y="6297011"/>
            <a:chExt cx="2824173" cy="526446"/>
          </a:xfrm>
        </p:grpSpPr>
        <p:pic>
          <p:nvPicPr>
            <p:cNvPr id="11" name="Picture 10" descr="vested.haslam-logo.png">
              <a:extLst>
                <a:ext uri="{FF2B5EF4-FFF2-40B4-BE49-F238E27FC236}">
                  <a16:creationId xmlns:a16="http://schemas.microsoft.com/office/drawing/2014/main" id="{923B4798-7DDB-42DB-9A01-C5F208D0DC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4" name="TextBox 13">
              <a:extLst>
                <a:ext uri="{FF2B5EF4-FFF2-40B4-BE49-F238E27FC236}">
                  <a16:creationId xmlns:a16="http://schemas.microsoft.com/office/drawing/2014/main" id="{C44D1034-90F0-4216-B245-09546BE7D9D5}"/>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pic>
        <p:nvPicPr>
          <p:cNvPr id="3" name="Picture 2">
            <a:extLst>
              <a:ext uri="{FF2B5EF4-FFF2-40B4-BE49-F238E27FC236}">
                <a16:creationId xmlns:a16="http://schemas.microsoft.com/office/drawing/2014/main" id="{F9FC25B7-ABFC-4202-8453-5FEE78138211}"/>
              </a:ext>
            </a:extLst>
          </p:cNvPr>
          <p:cNvPicPr>
            <a:picLocks noChangeAspect="1"/>
          </p:cNvPicPr>
          <p:nvPr userDrawn="1"/>
        </p:nvPicPr>
        <p:blipFill>
          <a:blip r:embed="rId3"/>
          <a:stretch>
            <a:fillRect/>
          </a:stretch>
        </p:blipFill>
        <p:spPr>
          <a:xfrm>
            <a:off x="1682402" y="865403"/>
            <a:ext cx="2170364" cy="5273497"/>
          </a:xfrm>
          <a:prstGeom prst="rect">
            <a:avLst/>
          </a:prstGeom>
        </p:spPr>
      </p:pic>
    </p:spTree>
    <p:extLst>
      <p:ext uri="{BB962C8B-B14F-4D97-AF65-F5344CB8AC3E}">
        <p14:creationId xmlns:p14="http://schemas.microsoft.com/office/powerpoint/2010/main" val="584092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31" name="Content Placeholder 5">
            <a:extLst>
              <a:ext uri="{FF2B5EF4-FFF2-40B4-BE49-F238E27FC236}">
                <a16:creationId xmlns:a16="http://schemas.microsoft.com/office/drawing/2014/main" id="{77310838-7380-4D5C-B232-234835BA8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
            <a:off x="6350920" y="1278579"/>
            <a:ext cx="4038600" cy="4038600"/>
          </a:xfrm>
          <a:prstGeom prst="rect">
            <a:avLst/>
          </a:prstGeom>
          <a:noFill/>
          <a:ln w="88900" cap="sq">
            <a:solidFill>
              <a:schemeClr val="bg2"/>
            </a:solidFill>
            <a:miter lim="800000"/>
          </a:ln>
          <a:effectLst>
            <a:outerShdw blurRad="54991" dist="17780" dir="5400000" algn="ctr" rotWithShape="0">
              <a:srgbClr val="000000">
                <a:alpha val="40000"/>
              </a:srgbClr>
            </a:outerShdw>
          </a:effectLst>
        </p:spPr>
      </p:pic>
      <p:sp>
        <p:nvSpPr>
          <p:cNvPr id="33" name="TextBox 32">
            <a:extLst>
              <a:ext uri="{FF2B5EF4-FFF2-40B4-BE49-F238E27FC236}">
                <a16:creationId xmlns:a16="http://schemas.microsoft.com/office/drawing/2014/main" id="{1D04BF9E-8572-429A-8583-8667056622FF}"/>
              </a:ext>
            </a:extLst>
          </p:cNvPr>
          <p:cNvSpPr txBox="1"/>
          <p:nvPr userDrawn="1"/>
        </p:nvSpPr>
        <p:spPr>
          <a:xfrm>
            <a:off x="6608024" y="5759398"/>
            <a:ext cx="4034972" cy="230832"/>
          </a:xfrm>
          <a:prstGeom prst="rect">
            <a:avLst/>
          </a:prstGeom>
          <a:noFill/>
        </p:spPr>
        <p:txBody>
          <a:bodyPr wrap="square" rtlCol="0">
            <a:spAutoFit/>
          </a:bodyPr>
          <a:lstStyle/>
          <a:p>
            <a:r>
              <a:rPr lang="en-US" sz="900" dirty="0"/>
              <a:t>Photo Source: http://www.flickr.com/photos/basykes/10208060/</a:t>
            </a:r>
          </a:p>
        </p:txBody>
      </p:sp>
      <p:sp>
        <p:nvSpPr>
          <p:cNvPr id="2" name="TextBox 1">
            <a:extLst>
              <a:ext uri="{FF2B5EF4-FFF2-40B4-BE49-F238E27FC236}">
                <a16:creationId xmlns:a16="http://schemas.microsoft.com/office/drawing/2014/main" id="{4F24EA1C-21D5-498B-9160-00D2F75EB575}"/>
              </a:ext>
            </a:extLst>
          </p:cNvPr>
          <p:cNvSpPr txBox="1"/>
          <p:nvPr userDrawn="1"/>
        </p:nvSpPr>
        <p:spPr>
          <a:xfrm>
            <a:off x="1170432" y="2761488"/>
            <a:ext cx="4114800"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a:t>Please be back in       minutes</a:t>
            </a:r>
          </a:p>
          <a:p>
            <a:endParaRPr lang="en-US" sz="8000" dirty="0"/>
          </a:p>
        </p:txBody>
      </p:sp>
      <p:sp>
        <p:nvSpPr>
          <p:cNvPr id="3" name="TextBox 2">
            <a:extLst>
              <a:ext uri="{FF2B5EF4-FFF2-40B4-BE49-F238E27FC236}">
                <a16:creationId xmlns:a16="http://schemas.microsoft.com/office/drawing/2014/main" id="{2C9FB874-99C5-47CA-B9CC-4C8BF191CD3C}"/>
              </a:ext>
            </a:extLst>
          </p:cNvPr>
          <p:cNvSpPr txBox="1"/>
          <p:nvPr userDrawn="1"/>
        </p:nvSpPr>
        <p:spPr>
          <a:xfrm>
            <a:off x="1225296" y="1719072"/>
            <a:ext cx="3639312" cy="923330"/>
          </a:xfrm>
          <a:prstGeom prst="rect">
            <a:avLst/>
          </a:prstGeom>
          <a:noFill/>
        </p:spPr>
        <p:txBody>
          <a:bodyPr wrap="square" rtlCol="0">
            <a:spAutoFit/>
          </a:bodyPr>
          <a:lstStyle/>
          <a:p>
            <a:r>
              <a:rPr lang="en-US" sz="5400" b="1" i="1" dirty="0">
                <a:solidFill>
                  <a:schemeClr val="accent1"/>
                </a:solidFill>
              </a:rPr>
              <a:t>BREAK!</a:t>
            </a:r>
          </a:p>
        </p:txBody>
      </p:sp>
      <p:sp>
        <p:nvSpPr>
          <p:cNvPr id="5" name="Text Placeholder 4">
            <a:extLst>
              <a:ext uri="{FF2B5EF4-FFF2-40B4-BE49-F238E27FC236}">
                <a16:creationId xmlns:a16="http://schemas.microsoft.com/office/drawing/2014/main" id="{AACE412C-3768-4829-A05B-6EFDDB2D59EA}"/>
              </a:ext>
            </a:extLst>
          </p:cNvPr>
          <p:cNvSpPr>
            <a:spLocks noGrp="1"/>
          </p:cNvSpPr>
          <p:nvPr>
            <p:ph type="body" sz="quarter" idx="10" hasCustomPrompt="1"/>
          </p:nvPr>
        </p:nvSpPr>
        <p:spPr>
          <a:xfrm>
            <a:off x="1747012" y="3493008"/>
            <a:ext cx="914400" cy="914400"/>
          </a:xfrm>
        </p:spPr>
        <p:txBody>
          <a:bodyPr>
            <a:normAutofit/>
          </a:bodyPr>
          <a:lstStyle>
            <a:lvl1pPr marL="0" indent="0" algn="ctr">
              <a:buNone/>
              <a:defRPr sz="4800"/>
            </a:lvl1pPr>
          </a:lstStyle>
          <a:p>
            <a:pPr lvl="0"/>
            <a:r>
              <a:rPr lang="en-US" dirty="0"/>
              <a:t>#</a:t>
            </a:r>
          </a:p>
        </p:txBody>
      </p:sp>
    </p:spTree>
    <p:extLst>
      <p:ext uri="{BB962C8B-B14F-4D97-AF65-F5344CB8AC3E}">
        <p14:creationId xmlns:p14="http://schemas.microsoft.com/office/powerpoint/2010/main" val="325424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rms of Us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8A5B80-D101-42F9-99B5-2B1FA72CFDDF}"/>
              </a:ext>
            </a:extLst>
          </p:cNvPr>
          <p:cNvSpPr/>
          <p:nvPr userDrawn="1"/>
        </p:nvSpPr>
        <p:spPr>
          <a:xfrm>
            <a:off x="609786" y="1059135"/>
            <a:ext cx="10935853" cy="5157950"/>
          </a:xfrm>
          <a:prstGeom prst="rect">
            <a:avLst/>
          </a:prstGeom>
        </p:spPr>
        <p:txBody>
          <a:bodyPr wrap="square">
            <a:spAutoFit/>
          </a:bodyPr>
          <a:lstStyle/>
          <a:p>
            <a:pPr marL="0" marR="0">
              <a:lnSpc>
                <a:spcPct val="110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This courseware and its PowerPoint slides are being licensed as open source material for non-commercial purposes.  The goal is to help individuals share the Vested</a:t>
            </a:r>
            <a:r>
              <a:rPr lang="en-US" sz="1500" b="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methodology and principles. The terms of the license are located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10000"/>
              </a:lnSpc>
              <a:spcBef>
                <a:spcPts val="0"/>
              </a:spcBef>
              <a:spcAft>
                <a:spcPts val="0"/>
              </a:spcAft>
              <a:buFont typeface="Arial" panose="020B0604020202020204" pitchFamily="34" charset="0"/>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We encourage you to use some or all of the slides in the presentations and Vested Toolkit under those terms, which include the following business rules:</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You must provide attribution and must not alter the PowerPoint deck in terms of the template, background, colors, or the Vested images used.</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If you use content in your own document, please attribute the source as follows:</a:t>
            </a:r>
          </a:p>
          <a:p>
            <a:pPr marL="742950" marR="0" lvl="1" indent="-285750">
              <a:lnSpc>
                <a:spcPct val="110000"/>
              </a:lnSpc>
              <a:spcBef>
                <a:spcPts val="0"/>
              </a:spcBef>
              <a:spcAft>
                <a:spcPts val="0"/>
              </a:spcAft>
              <a:buFont typeface="Arial" panose="020B0604020202020204" pitchFamily="34" charset="0"/>
              <a:buChar char="•"/>
              <a:tabLst>
                <a:tab pos="685800" algn="l"/>
                <a:tab pos="9144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Source: Used with permission. Vested</a:t>
            </a:r>
            <a:r>
              <a:rPr lang="en-US" sz="15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www.vestedway.com</a:t>
            </a:r>
            <a:r>
              <a:rPr lang="en-US" sz="1500" dirty="0">
                <a:effectLst/>
                <a:latin typeface="Calibri" panose="020F0502020204030204" pitchFamily="34" charset="0"/>
                <a:ea typeface="Calibri" panose="020F0502020204030204" pitchFamily="34" charset="0"/>
                <a:cs typeface="Times New Roman" panose="02020603050405020304" pitchFamily="18" charset="0"/>
              </a:rPr>
              <a:t>. Vested Outsourcing, Inc. </a:t>
            </a:r>
          </a:p>
          <a:p>
            <a:pPr marL="742950" marR="0" lvl="1" indent="-285750">
              <a:lnSpc>
                <a:spcPct val="110000"/>
              </a:lnSpc>
              <a:spcBef>
                <a:spcPts val="0"/>
              </a:spcBef>
              <a:spcAft>
                <a:spcPts val="0"/>
              </a:spcAft>
              <a:buFont typeface="Arial" panose="020B0604020202020204" pitchFamily="34" charset="0"/>
              <a:buChar char="•"/>
              <a:tabLst>
                <a:tab pos="685800" algn="l"/>
                <a:tab pos="9144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While not required, it is appreciated if you would send a send a sample of use to </a:t>
            </a:r>
            <a:r>
              <a:rPr lang="en-US" sz="15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Info@Vestedway.com</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“Vested” is always written with an uppercase “V.” The word “Vested” is to be used throughout the presentation, except where you are referring to the outsourcing industry. In such an instance, “Vested Outsourcing” can be used. It is the Faculty’s wish that “Vested Outsourcing”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not</a:t>
            </a:r>
            <a:r>
              <a:rPr lang="en-US" sz="1500" dirty="0">
                <a:effectLst/>
                <a:latin typeface="Calibri" panose="020F0502020204030204" pitchFamily="34" charset="0"/>
                <a:ea typeface="Calibri" panose="020F0502020204030204" pitchFamily="34" charset="0"/>
                <a:cs typeface="Times New Roman" panose="02020603050405020304" pitchFamily="18" charset="0"/>
              </a:rPr>
              <a:t> be abbreviated as “VO.”</a:t>
            </a:r>
          </a:p>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tab pos="228600" algn="l"/>
                <a:tab pos="457200" algn="l"/>
              </a:tabLst>
              <a:defRP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If you would like to use this material for commercial purposes (i.e., you will be using this material to make money) please contact Kate Vitasek –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k</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vitasek@utk.edu</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lvl="0" indent="-285750">
              <a:lnSpc>
                <a:spcPct val="110000"/>
              </a:lnSpc>
              <a:spcBef>
                <a:spcPts val="0"/>
              </a:spcBef>
              <a:spcAft>
                <a:spcPts val="0"/>
              </a:spcAft>
              <a:buFont typeface="Arial" panose="020B0604020202020204" pitchFamily="34" charset="0"/>
              <a:buChar char="•"/>
              <a:tabLst>
                <a:tab pos="228600" algn="l"/>
                <a:tab pos="457200" algn="l"/>
              </a:tabLs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0000"/>
              </a:lnSpc>
              <a:spcBef>
                <a:spcPts val="0"/>
              </a:spcBef>
              <a:spcAft>
                <a:spcPts val="0"/>
              </a:spcAft>
              <a:buFont typeface="Arial" panose="020B0604020202020204" pitchFamily="34" charset="0"/>
              <a:buNone/>
              <a:tabLst>
                <a:tab pos="228600" algn="l"/>
                <a:tab pos="457200" algn="l"/>
              </a:tabLst>
            </a:pPr>
            <a:r>
              <a:rPr lang="en-US" sz="1500" dirty="0">
                <a:effectLst/>
                <a:latin typeface="Calibri" panose="020F0502020204030204" pitchFamily="34" charset="0"/>
                <a:ea typeface="Calibri" panose="020F0502020204030204" pitchFamily="34" charset="0"/>
                <a:cs typeface="Times New Roman" panose="02020603050405020304" pitchFamily="18" charset="0"/>
              </a:rPr>
              <a:t>The material in this presentation is copyrighted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©Vested Outsourcing, Inc. All Rights Reserved </a:t>
            </a:r>
            <a:r>
              <a:rPr lang="en-US" sz="1500" dirty="0">
                <a:effectLst/>
                <a:latin typeface="Calibri" panose="020F0502020204030204" pitchFamily="34" charset="0"/>
                <a:ea typeface="Calibri" panose="020F0502020204030204" pitchFamily="34" charset="0"/>
                <a:cs typeface="Times New Roman" panose="02020603050405020304" pitchFamily="18" charset="0"/>
              </a:rPr>
              <a:t>unless noted.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Sourcing Business Models, VESTED</a:t>
            </a:r>
            <a:r>
              <a:rPr lang="en-US" sz="15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i="1" dirty="0">
                <a:effectLst/>
                <a:latin typeface="Calibri" panose="020F0502020204030204" pitchFamily="34" charset="0"/>
                <a:ea typeface="Calibri" panose="020F0502020204030204" pitchFamily="34" charset="0"/>
                <a:cs typeface="Times New Roman" panose="02020603050405020304" pitchFamily="18" charset="0"/>
              </a:rPr>
              <a:t>, Vested Outsourcing</a:t>
            </a:r>
            <a:r>
              <a:rPr lang="en-US" sz="1500" i="1"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500" i="1" dirty="0">
                <a:effectLst/>
                <a:latin typeface="Calibri" panose="020F0502020204030204" pitchFamily="34" charset="0"/>
                <a:ea typeface="Calibri" panose="020F0502020204030204" pitchFamily="34" charset="0"/>
                <a:cs typeface="Times New Roman" panose="02020603050405020304" pitchFamily="18" charset="0"/>
              </a:rPr>
              <a:t>, RealPlay®, Getting to We®, the Vested business model and the Vested concepts and related intellectual property originally evolved from a research project conducted by the University of Tennessee’s Haslam College of Business Administration.  The service marks, trade names, trade dress and related intellectual property are the property of Vested Outsourcing, Inc  and are subject to Terms of Use located at </a:t>
            </a:r>
            <a:r>
              <a:rPr lang="en-US" sz="1500" b="1" u="sng" dirty="0">
                <a:solidFill>
                  <a:srgbClr val="F79646"/>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www.vestedway.com/termsofuse</a:t>
            </a:r>
            <a:r>
              <a:rPr lang="en-US" sz="1500" b="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7E44F259-89D8-4D2F-87B7-E4EA8AECDC46}"/>
              </a:ext>
            </a:extLst>
          </p:cNvPr>
          <p:cNvSpPr txBox="1"/>
          <p:nvPr userDrawn="1"/>
        </p:nvSpPr>
        <p:spPr>
          <a:xfrm>
            <a:off x="609600" y="276225"/>
            <a:ext cx="4648200" cy="584775"/>
          </a:xfrm>
          <a:prstGeom prst="rect">
            <a:avLst/>
          </a:prstGeom>
          <a:noFill/>
        </p:spPr>
        <p:txBody>
          <a:bodyPr wrap="square" rtlCol="0">
            <a:spAutoFit/>
          </a:bodyPr>
          <a:lstStyle/>
          <a:p>
            <a:r>
              <a:rPr lang="en-US" sz="3200" dirty="0">
                <a:solidFill>
                  <a:schemeClr val="accent1"/>
                </a:solidFill>
              </a:rPr>
              <a:t>Reminder:  Terms of Use</a:t>
            </a:r>
          </a:p>
        </p:txBody>
      </p:sp>
    </p:spTree>
    <p:extLst>
      <p:ext uri="{BB962C8B-B14F-4D97-AF65-F5344CB8AC3E}">
        <p14:creationId xmlns:p14="http://schemas.microsoft.com/office/powerpoint/2010/main" val="2822917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0" y="1"/>
            <a:ext cx="12191999" cy="6229909"/>
          </a:xfrm>
          <a:prstGeom prst="rect">
            <a:avLst/>
          </a:prstGeom>
          <a:solidFill>
            <a:srgbClr val="F77F00"/>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pic>
        <p:nvPicPr>
          <p:cNvPr id="3" name="Picture 2" descr="vested-circle-lar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9139" y="354044"/>
            <a:ext cx="3665102" cy="5875866"/>
          </a:xfrm>
          <a:prstGeom prst="rect">
            <a:avLst/>
          </a:prstGeom>
        </p:spPr>
      </p:pic>
      <p:sp>
        <p:nvSpPr>
          <p:cNvPr id="2" name="TextBox 1">
            <a:extLst>
              <a:ext uri="{FF2B5EF4-FFF2-40B4-BE49-F238E27FC236}">
                <a16:creationId xmlns:a16="http://schemas.microsoft.com/office/drawing/2014/main" id="{2E6E589C-C086-4847-9936-792B5D230DD8}"/>
              </a:ext>
            </a:extLst>
          </p:cNvPr>
          <p:cNvSpPr txBox="1"/>
          <p:nvPr userDrawn="1"/>
        </p:nvSpPr>
        <p:spPr>
          <a:xfrm>
            <a:off x="2417999" y="5581834"/>
            <a:ext cx="7356002" cy="646331"/>
          </a:xfrm>
          <a:prstGeom prst="rect">
            <a:avLst/>
          </a:prstGeom>
          <a:noFill/>
        </p:spPr>
        <p:txBody>
          <a:bodyPr wrap="square" rtlCol="0">
            <a:spAutoFit/>
          </a:bodyPr>
          <a:lstStyle/>
          <a:p>
            <a:pPr lvl="0" algn="ctr"/>
            <a:r>
              <a:rPr lang="en-US" sz="1200" i="1" dirty="0">
                <a:solidFill>
                  <a:schemeClr val="bg1"/>
                </a:solidFill>
              </a:rPr>
              <a:t>VESTED®, Vested Outsourcing®, the Vested business model, Vested concepts, and related intellectual property, evolved from a research project conducted by the University of Tennessee’s College of Business Administration, are the property of Vested Outsourcing, Inc. and are subject to Terms of Use located at www.vestedway.com.termsofuse</a:t>
            </a:r>
            <a:endParaRPr lang="en-US" sz="1200" dirty="0">
              <a:solidFill>
                <a:schemeClr val="bg1"/>
              </a:solidFill>
            </a:endParaRPr>
          </a:p>
        </p:txBody>
      </p:sp>
      <p:sp>
        <p:nvSpPr>
          <p:cNvPr id="7" name="TextBox 6">
            <a:extLst>
              <a:ext uri="{FF2B5EF4-FFF2-40B4-BE49-F238E27FC236}">
                <a16:creationId xmlns:a16="http://schemas.microsoft.com/office/drawing/2014/main" id="{9AAAA1EE-9CF9-4A9E-A995-5D42CACCCCA7}"/>
              </a:ext>
            </a:extLst>
          </p:cNvPr>
          <p:cNvSpPr txBox="1"/>
          <p:nvPr userDrawn="1"/>
        </p:nvSpPr>
        <p:spPr>
          <a:xfrm>
            <a:off x="4105657" y="6228165"/>
            <a:ext cx="3980687" cy="461665"/>
          </a:xfrm>
          <a:prstGeom prst="rect">
            <a:avLst/>
          </a:prstGeom>
          <a:noFill/>
        </p:spPr>
        <p:txBody>
          <a:bodyPr wrap="square" rtlCol="0">
            <a:spAutoFit/>
          </a:bodyPr>
          <a:lstStyle/>
          <a:p>
            <a:pPr algn="ctr"/>
            <a:r>
              <a:rPr lang="en-US" sz="1200" i="1" dirty="0">
                <a:solidFill>
                  <a:schemeClr val="bg1">
                    <a:lumMod val="65000"/>
                  </a:schemeClr>
                </a:solidFill>
              </a:rPr>
              <a:t>The materials contained in this presentation are copyrighted.</a:t>
            </a:r>
          </a:p>
          <a:p>
            <a:pPr algn="ctr"/>
            <a:r>
              <a:rPr lang="en-US" sz="1200" i="1" dirty="0">
                <a:solidFill>
                  <a:schemeClr val="bg1">
                    <a:lumMod val="65000"/>
                  </a:schemeClr>
                </a:solidFill>
              </a:rPr>
              <a:t>©2018 Vested Outsourcing, Inc. All Rights Reserved</a:t>
            </a:r>
            <a:endParaRPr lang="en-US" sz="1200" dirty="0">
              <a:solidFill>
                <a:schemeClr val="bg1">
                  <a:lumMod val="65000"/>
                </a:schemeClr>
              </a:solidFill>
            </a:endParaRPr>
          </a:p>
        </p:txBody>
      </p:sp>
    </p:spTree>
    <p:extLst>
      <p:ext uri="{BB962C8B-B14F-4D97-AF65-F5344CB8AC3E}">
        <p14:creationId xmlns:p14="http://schemas.microsoft.com/office/powerpoint/2010/main" val="1707615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 Thought L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Picture Placeholder 4"/>
          <p:cNvSpPr>
            <a:spLocks noGrp="1"/>
          </p:cNvSpPr>
          <p:nvPr>
            <p:ph type="pic" sz="quarter" idx="11"/>
          </p:nvPr>
        </p:nvSpPr>
        <p:spPr>
          <a:xfrm>
            <a:off x="6400800" y="1111201"/>
            <a:ext cx="4538133" cy="5048299"/>
          </a:xfrm>
          <a:effectLst>
            <a:outerShdw blurRad="50800" dist="38100" dir="2700000" algn="ctr" rotWithShape="0">
              <a:srgbClr val="000000">
                <a:alpha val="40000"/>
              </a:srgbClr>
            </a:outerShdw>
          </a:effectLst>
        </p:spPr>
        <p:txBody>
          <a:bodyPr/>
          <a:lstStyle/>
          <a:p>
            <a:endParaRPr lang="en-US" dirty="0"/>
          </a:p>
        </p:txBody>
      </p:sp>
      <p:sp>
        <p:nvSpPr>
          <p:cNvPr id="5" name="Text Placeholder 7"/>
          <p:cNvSpPr>
            <a:spLocks noGrp="1"/>
          </p:cNvSpPr>
          <p:nvPr>
            <p:ph type="body" sz="quarter" idx="12" hasCustomPrompt="1"/>
          </p:nvPr>
        </p:nvSpPr>
        <p:spPr>
          <a:xfrm>
            <a:off x="1442429" y="5024410"/>
            <a:ext cx="3965552"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1438657" y="5537588"/>
            <a:ext cx="3967455" cy="922314"/>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609600" y="61279"/>
            <a:ext cx="10972800" cy="782637"/>
          </a:xfrm>
        </p:spPr>
        <p:txBody>
          <a:bodyPr/>
          <a:lstStyle/>
          <a:p>
            <a:r>
              <a:rPr lang="en-US" dirty="0"/>
              <a:t>Click to edit Master title style</a:t>
            </a:r>
          </a:p>
        </p:txBody>
      </p:sp>
      <p:sp>
        <p:nvSpPr>
          <p:cNvPr id="11" name="Picture Placeholder 4"/>
          <p:cNvSpPr>
            <a:spLocks noGrp="1" noChangeAspect="1"/>
          </p:cNvSpPr>
          <p:nvPr>
            <p:ph type="pic" sz="quarter" idx="14"/>
          </p:nvPr>
        </p:nvSpPr>
        <p:spPr>
          <a:xfrm rot="21240000">
            <a:off x="1261938" y="1654824"/>
            <a:ext cx="3537580" cy="303400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Tree>
    <p:extLst>
      <p:ext uri="{BB962C8B-B14F-4D97-AF65-F5344CB8AC3E}">
        <p14:creationId xmlns:p14="http://schemas.microsoft.com/office/powerpoint/2010/main" val="129858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3" name="Text Placeholder 10">
            <a:extLst>
              <a:ext uri="{FF2B5EF4-FFF2-40B4-BE49-F238E27FC236}">
                <a16:creationId xmlns:a16="http://schemas.microsoft.com/office/drawing/2014/main" id="{AF4A2680-1420-4C2A-AC7C-73DBF5751047}"/>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alPlay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4" y="1219201"/>
            <a:ext cx="10972800" cy="49855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783774" y="185376"/>
            <a:ext cx="10972800" cy="782637"/>
          </a:xfrm>
          <a:prstGeom prst="rect">
            <a:avLst/>
          </a:prstGeom>
        </p:spPr>
        <p:txBody>
          <a:bodyPr/>
          <a:lstStyle/>
          <a:p>
            <a:r>
              <a:rPr lang="en-US" dirty="0"/>
              <a:t>Click to edit Master title style</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ealPlay - 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68721" y="2747963"/>
            <a:ext cx="11033879" cy="1362075"/>
          </a:xfrm>
          <a:prstGeom prst="rect">
            <a:avLst/>
          </a:prstGeom>
        </p:spPr>
        <p:txBody>
          <a:bodyPr anchor="ctr"/>
          <a:lstStyle>
            <a:lvl1pPr algn="ctr">
              <a:defRPr sz="4000" b="0" cap="none">
                <a:solidFill>
                  <a:srgbClr val="5C5C5C"/>
                </a:solidFill>
              </a:defRPr>
            </a:lvl1pPr>
          </a:lstStyle>
          <a:p>
            <a:r>
              <a:rPr lang="en-US" dirty="0"/>
              <a:t>Click to edit Master title style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alPlay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4662"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82662" y="123444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794658" y="13094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alPlay 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51114" y="1234441"/>
            <a:ext cx="5386917" cy="960943"/>
          </a:xfrm>
          <a:prstGeom prst="rect">
            <a:avLst/>
          </a:prstGeom>
        </p:spPr>
        <p:txBody>
          <a:bodyPr anchor="ctr">
            <a:normAutofit/>
          </a:bodyPr>
          <a:lstStyle>
            <a:lvl1pPr marL="0" indent="0" algn="ctr">
              <a:buNone/>
              <a:defRPr sz="28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51114" y="2327081"/>
            <a:ext cx="5386917"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34882" y="1234441"/>
            <a:ext cx="5389033" cy="960943"/>
          </a:xfrm>
          <a:prstGeom prst="rect">
            <a:avLst/>
          </a:prstGeom>
        </p:spPr>
        <p:txBody>
          <a:bodyPr anchor="ctr">
            <a:normAutofit/>
          </a:bodyPr>
          <a:lstStyle>
            <a:lvl1pPr marL="0" indent="0" algn="ctr">
              <a:buNone/>
              <a:defRPr sz="28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34882" y="2327081"/>
            <a:ext cx="5389033" cy="389083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751114" y="7651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alPlay Title Only">
    <p:spTree>
      <p:nvGrpSpPr>
        <p:cNvPr id="1" name=""/>
        <p:cNvGrpSpPr/>
        <p:nvPr/>
      </p:nvGrpSpPr>
      <p:grpSpPr>
        <a:xfrm>
          <a:off x="0" y="0"/>
          <a:ext cx="0" cy="0"/>
          <a:chOff x="0" y="0"/>
          <a:chExt cx="0" cy="0"/>
        </a:xfrm>
      </p:grpSpPr>
      <p:sp>
        <p:nvSpPr>
          <p:cNvPr id="4" name="Title 3"/>
          <p:cNvSpPr>
            <a:spLocks noGrp="1"/>
          </p:cNvSpPr>
          <p:nvPr>
            <p:ph type="title"/>
          </p:nvPr>
        </p:nvSpPr>
        <p:spPr>
          <a:xfrm>
            <a:off x="783771" y="76519"/>
            <a:ext cx="10972800" cy="782637"/>
          </a:xfrm>
          <a:prstGeom prst="rect">
            <a:avLst/>
          </a:prstGeom>
        </p:spPr>
        <p:txBody>
          <a:bodyPr/>
          <a:lstStyle/>
          <a:p>
            <a:r>
              <a:rPr lang="en-US"/>
              <a:t>Click to edit Master title style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alPlay Vertical Title and Text">
    <p:spTree>
      <p:nvGrpSpPr>
        <p:cNvPr id="1" name=""/>
        <p:cNvGrpSpPr/>
        <p:nvPr/>
      </p:nvGrpSpPr>
      <p:grpSpPr>
        <a:xfrm>
          <a:off x="0" y="0"/>
          <a:ext cx="0" cy="0"/>
          <a:chOff x="0" y="0"/>
          <a:chExt cx="0" cy="0"/>
        </a:xfrm>
      </p:grpSpPr>
      <p:sp>
        <p:nvSpPr>
          <p:cNvPr id="5" name="Content Placeholder 2"/>
          <p:cNvSpPr>
            <a:spLocks noGrp="1"/>
          </p:cNvSpPr>
          <p:nvPr>
            <p:ph idx="1"/>
          </p:nvPr>
        </p:nvSpPr>
        <p:spPr>
          <a:xfrm>
            <a:off x="947058" y="491890"/>
            <a:ext cx="10635342" cy="5712872"/>
          </a:xfrm>
          <a:prstGeom prst="rect">
            <a:avLst/>
          </a:prstGeo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rot="16200000">
            <a:off x="-244745" y="784965"/>
            <a:ext cx="1013841" cy="30777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cs typeface="Calibri" panose="020F0502020204030204" pitchFamily="34" charset="0"/>
              </a:rPr>
              <a:t>CASE</a:t>
            </a:r>
            <a:r>
              <a:rPr lang="en-US" sz="1200" b="1" dirty="0">
                <a:solidFill>
                  <a:schemeClr val="bg1"/>
                </a:solidFill>
                <a:latin typeface="Calibri" panose="020F0502020204030204" pitchFamily="34" charset="0"/>
                <a:cs typeface="Calibri" panose="020F0502020204030204" pitchFamily="34" charset="0"/>
              </a:rPr>
              <a:t> STUDY</a:t>
            </a:r>
          </a:p>
        </p:txBody>
      </p:sp>
      <p:cxnSp>
        <p:nvCxnSpPr>
          <p:cNvPr id="21" name="Straight Connector 20">
            <a:extLst>
              <a:ext uri="{FF2B5EF4-FFF2-40B4-BE49-F238E27FC236}">
                <a16:creationId xmlns:a16="http://schemas.microsoft.com/office/drawing/2014/main" id="{D916466C-55C8-4704-A928-C8F482CAFEB4}"/>
              </a:ext>
            </a:extLst>
          </p:cNvPr>
          <p:cNvCxnSpPr/>
          <p:nvPr userDrawn="1"/>
        </p:nvCxnSpPr>
        <p:spPr>
          <a:xfrm flipH="1">
            <a:off x="-18888" y="14902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940AC4E-9AF1-40AF-98BC-60334A07088B}"/>
              </a:ext>
            </a:extLst>
          </p:cNvPr>
          <p:cNvCxnSpPr/>
          <p:nvPr userDrawn="1"/>
        </p:nvCxnSpPr>
        <p:spPr>
          <a:xfrm flipH="1">
            <a:off x="-18888" y="404500"/>
            <a:ext cx="554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33">
            <a:extLst>
              <a:ext uri="{FF2B5EF4-FFF2-40B4-BE49-F238E27FC236}">
                <a16:creationId xmlns:a16="http://schemas.microsoft.com/office/drawing/2014/main" id="{12424FF7-87DE-40BA-9A6F-867697295EF9}"/>
              </a:ext>
            </a:extLst>
          </p:cNvPr>
          <p:cNvSpPr>
            <a:spLocks noGrp="1"/>
          </p:cNvSpPr>
          <p:nvPr>
            <p:ph type="title"/>
          </p:nvPr>
        </p:nvSpPr>
        <p:spPr>
          <a:xfrm rot="16200000">
            <a:off x="-2008027" y="3692254"/>
            <a:ext cx="4515343" cy="396549"/>
          </a:xfrm>
        </p:spPr>
        <p:txBody>
          <a:bodyPr>
            <a:noAutofit/>
          </a:bodyPr>
          <a:lstStyle>
            <a:lvl1pPr>
              <a:defRPr sz="24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alPlay 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2286000"/>
            <a:ext cx="10363200" cy="1143000"/>
          </a:xfrm>
          <a:prstGeom prst="rect">
            <a:avLst/>
          </a:prstGeom>
        </p:spPr>
        <p:txBody>
          <a:bodyPr/>
          <a:lstStyle>
            <a:lvl1pPr algn="ctr">
              <a:defRPr sz="3600">
                <a:solidFill>
                  <a:srgbClr val="5C5C5C"/>
                </a:solidFill>
              </a:defRPr>
            </a:lvl1pPr>
          </a:lstStyle>
          <a:p>
            <a:r>
              <a:rPr lang="en-US" dirty="0"/>
              <a:t>Click to edit Master title style</a:t>
            </a:r>
          </a:p>
        </p:txBody>
      </p:sp>
      <p:sp>
        <p:nvSpPr>
          <p:cNvPr id="4" name="Slide Number Placeholder 6"/>
          <p:cNvSpPr>
            <a:spLocks noGrp="1"/>
          </p:cNvSpPr>
          <p:nvPr>
            <p:ph type="sldNum" sz="quarter" idx="4"/>
          </p:nvPr>
        </p:nvSpPr>
        <p:spPr>
          <a:xfrm>
            <a:off x="11586970" y="6396044"/>
            <a:ext cx="490004"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
        <p:nvSpPr>
          <p:cNvPr id="5" name="Rectangle 2"/>
          <p:cNvSpPr txBox="1">
            <a:spLocks noChangeArrowheads="1"/>
          </p:cNvSpPr>
          <p:nvPr userDrawn="1"/>
        </p:nvSpPr>
        <p:spPr>
          <a:xfrm>
            <a:off x="914400" y="3429000"/>
            <a:ext cx="10363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5C5C5C"/>
                </a:solidFill>
                <a:latin typeface="Arial"/>
                <a:ea typeface="+mj-ea"/>
                <a:cs typeface="Arial"/>
              </a:defRPr>
            </a:lvl1pPr>
          </a:lstStyle>
          <a:p>
            <a:r>
              <a:rPr lang="en-US" sz="2400"/>
              <a:t>Click to edit Master title style</a:t>
            </a:r>
            <a:endParaRPr lang="en-US" sz="2400"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RealPlay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04548D6-AFD6-477E-A92F-C542C1488688}"/>
              </a:ext>
            </a:extLst>
          </p:cNvPr>
          <p:cNvSpPr/>
          <p:nvPr userDrawn="1"/>
        </p:nvSpPr>
        <p:spPr>
          <a:xfrm>
            <a:off x="6333744" y="5053584"/>
            <a:ext cx="5852160" cy="274320"/>
          </a:xfrm>
          <a:prstGeom prst="rect">
            <a:avLst/>
          </a:prstGeom>
          <a:solidFill>
            <a:schemeClr val="tx1">
              <a:lumMod val="7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sp>
        <p:nvSpPr>
          <p:cNvPr id="13" name="Rectangle 12">
            <a:extLst>
              <a:ext uri="{FF2B5EF4-FFF2-40B4-BE49-F238E27FC236}">
                <a16:creationId xmlns:a16="http://schemas.microsoft.com/office/drawing/2014/main" id="{E524A91B-C393-4046-94FF-F01283F10B99}"/>
              </a:ext>
            </a:extLst>
          </p:cNvPr>
          <p:cNvSpPr/>
          <p:nvPr userDrawn="1"/>
        </p:nvSpPr>
        <p:spPr>
          <a:xfrm>
            <a:off x="0" y="5056632"/>
            <a:ext cx="5852160" cy="274320"/>
          </a:xfrm>
          <a:prstGeom prst="rect">
            <a:avLst/>
          </a:prstGeom>
          <a:solidFill>
            <a:schemeClr val="tx1">
              <a:lumMod val="75000"/>
            </a:schemeClr>
          </a:solidFill>
          <a:ln>
            <a:noFill/>
          </a:ln>
          <a:effectLst>
            <a:outerShdw blurRad="222250" dist="1143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87F00"/>
              </a:solidFill>
            </a:endParaRPr>
          </a:p>
        </p:txBody>
      </p:sp>
      <p:sp>
        <p:nvSpPr>
          <p:cNvPr id="14" name="Title 7">
            <a:extLst>
              <a:ext uri="{FF2B5EF4-FFF2-40B4-BE49-F238E27FC236}">
                <a16:creationId xmlns:a16="http://schemas.microsoft.com/office/drawing/2014/main" id="{58F9A8F7-D206-488D-8F93-5990EAE7A179}"/>
              </a:ext>
            </a:extLst>
          </p:cNvPr>
          <p:cNvSpPr>
            <a:spLocks noGrp="1"/>
          </p:cNvSpPr>
          <p:nvPr>
            <p:ph type="title"/>
          </p:nvPr>
        </p:nvSpPr>
        <p:spPr>
          <a:xfrm>
            <a:off x="629920" y="1972733"/>
            <a:ext cx="10952480" cy="2315706"/>
          </a:xfrm>
          <a:prstGeom prst="rect">
            <a:avLst/>
          </a:prstGeom>
        </p:spPr>
        <p:txBody>
          <a:bodyPr anchor="ctr">
            <a:noAutofit/>
            <a:scene3d>
              <a:camera prst="orthographicFront"/>
              <a:lightRig rig="soft" dir="t">
                <a:rot lat="0" lon="0" rev="15600000"/>
              </a:lightRig>
            </a:scene3d>
            <a:sp3d extrusionH="57150" prstMaterial="softEdge">
              <a:bevelT w="25400" h="38100"/>
            </a:sp3d>
          </a:bodyPr>
          <a:lstStyle>
            <a:lvl1pPr algn="ctr" defTabSz="457200" rtl="0" eaLnBrk="1" latinLnBrk="0" hangingPunct="1">
              <a:spcBef>
                <a:spcPct val="0"/>
              </a:spcBef>
              <a:buNone/>
              <a:defRPr lang="en-US" sz="5400" b="1" kern="1200" baseline="0" dirty="0">
                <a:solidFill>
                  <a:schemeClr val="tx1"/>
                </a:solidFill>
                <a:effectLst>
                  <a:outerShdw blurRad="50800" dist="38100" dir="2700000" algn="tl" rotWithShape="0">
                    <a:prstClr val="black">
                      <a:alpha val="40000"/>
                    </a:prstClr>
                  </a:outerShdw>
                </a:effectLst>
                <a:latin typeface="Calibri" panose="020F0502020204030204" pitchFamily="34" charset="0"/>
                <a:ea typeface="+mj-ea"/>
                <a:cs typeface="Calibri" panose="020F0502020204030204" pitchFamily="34" charset="0"/>
              </a:defRPr>
            </a:lvl1pPr>
          </a:lstStyle>
          <a:p>
            <a:r>
              <a:rPr lang="en-US" dirty="0"/>
              <a:t>Click to edit Master title style</a:t>
            </a:r>
          </a:p>
        </p:txBody>
      </p:sp>
      <p:sp>
        <p:nvSpPr>
          <p:cNvPr id="15" name="Oval 14">
            <a:extLst>
              <a:ext uri="{FF2B5EF4-FFF2-40B4-BE49-F238E27FC236}">
                <a16:creationId xmlns:a16="http://schemas.microsoft.com/office/drawing/2014/main" id="{38B42656-6210-4B6A-A766-243609377B08}"/>
              </a:ext>
            </a:extLst>
          </p:cNvPr>
          <p:cNvSpPr/>
          <p:nvPr userDrawn="1"/>
        </p:nvSpPr>
        <p:spPr>
          <a:xfrm>
            <a:off x="121911" y="6363072"/>
            <a:ext cx="364596" cy="364596"/>
          </a:xfrm>
          <a:prstGeom prst="ellipse">
            <a:avLst/>
          </a:prstGeom>
          <a:solidFill>
            <a:schemeClr val="tx1"/>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6" name="Slide Number Placeholder 6">
            <a:extLst>
              <a:ext uri="{FF2B5EF4-FFF2-40B4-BE49-F238E27FC236}">
                <a16:creationId xmlns:a16="http://schemas.microsoft.com/office/drawing/2014/main" id="{A171074B-03A6-4AD6-843B-B1A3956CF597}"/>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
        <p:nvSpPr>
          <p:cNvPr id="20" name="TextBox 19">
            <a:extLst>
              <a:ext uri="{FF2B5EF4-FFF2-40B4-BE49-F238E27FC236}">
                <a16:creationId xmlns:a16="http://schemas.microsoft.com/office/drawing/2014/main" id="{F6F16673-A657-496E-901C-10D382D9C8F1}"/>
              </a:ext>
            </a:extLst>
          </p:cNvPr>
          <p:cNvSpPr txBox="1"/>
          <p:nvPr userDrawn="1"/>
        </p:nvSpPr>
        <p:spPr>
          <a:xfrm>
            <a:off x="629920" y="208747"/>
            <a:ext cx="10952480" cy="954107"/>
          </a:xfrm>
          <a:prstGeom prst="rect">
            <a:avLst/>
          </a:prstGeom>
          <a:noFill/>
        </p:spPr>
        <p:txBody>
          <a:bodyPr wrap="square" rtlCol="0">
            <a:spAutoFit/>
          </a:bodyPr>
          <a:lstStyle/>
          <a:p>
            <a:pPr algn="ctr"/>
            <a:r>
              <a:rPr lang="en-US" sz="5600" b="1" i="1" dirty="0" err="1">
                <a:effectLst>
                  <a:outerShdw blurRad="38100" dist="38100" dir="2700000" algn="tl">
                    <a:srgbClr val="000000">
                      <a:alpha val="43137"/>
                    </a:srgbClr>
                  </a:outerShdw>
                </a:effectLst>
              </a:rPr>
              <a:t>RealPlay</a:t>
            </a:r>
            <a:r>
              <a:rPr lang="en-US" sz="5600" b="1" i="0" baseline="30000" dirty="0">
                <a:effectLst>
                  <a:outerShdw blurRad="38100" dist="38100" dir="2700000" algn="tl">
                    <a:srgbClr val="000000">
                      <a:alpha val="43137"/>
                    </a:srgbClr>
                  </a:outerShdw>
                </a:effectLst>
              </a:rPr>
              <a:t>®</a:t>
            </a:r>
          </a:p>
        </p:txBody>
      </p:sp>
      <p:pic>
        <p:nvPicPr>
          <p:cNvPr id="21" name="Picture 20">
            <a:extLst>
              <a:ext uri="{FF2B5EF4-FFF2-40B4-BE49-F238E27FC236}">
                <a16:creationId xmlns:a16="http://schemas.microsoft.com/office/drawing/2014/main" id="{83453D5A-93F8-40E0-846A-A6CB2F6E1F51}"/>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5211889" y="4260693"/>
            <a:ext cx="1762125" cy="2466975"/>
          </a:xfrm>
          <a:prstGeom prst="rect">
            <a:avLst/>
          </a:prstGeom>
        </p:spPr>
      </p:pic>
      <p:grpSp>
        <p:nvGrpSpPr>
          <p:cNvPr id="22" name="Group 21">
            <a:extLst>
              <a:ext uri="{FF2B5EF4-FFF2-40B4-BE49-F238E27FC236}">
                <a16:creationId xmlns:a16="http://schemas.microsoft.com/office/drawing/2014/main" id="{5F479944-BEBF-457F-83F9-3F30739EFA38}"/>
              </a:ext>
            </a:extLst>
          </p:cNvPr>
          <p:cNvGrpSpPr/>
          <p:nvPr userDrawn="1"/>
        </p:nvGrpSpPr>
        <p:grpSpPr>
          <a:xfrm>
            <a:off x="9358423" y="6297011"/>
            <a:ext cx="2824173" cy="526446"/>
            <a:chOff x="9358423" y="6297011"/>
            <a:chExt cx="2824173" cy="526446"/>
          </a:xfrm>
        </p:grpSpPr>
        <p:pic>
          <p:nvPicPr>
            <p:cNvPr id="23" name="Picture 22" descr="vested.haslam-logo.png">
              <a:extLst>
                <a:ext uri="{FF2B5EF4-FFF2-40B4-BE49-F238E27FC236}">
                  <a16:creationId xmlns:a16="http://schemas.microsoft.com/office/drawing/2014/main" id="{4FC65562-8609-4D78-BCB6-B475DF485E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24" name="TextBox 23">
              <a:extLst>
                <a:ext uri="{FF2B5EF4-FFF2-40B4-BE49-F238E27FC236}">
                  <a16:creationId xmlns:a16="http://schemas.microsoft.com/office/drawing/2014/main" id="{4A111B13-0EB8-40AC-9CE8-4A96E47ECF66}"/>
                </a:ext>
              </a:extLst>
            </p:cNvPr>
            <p:cNvSpPr txBox="1"/>
            <p:nvPr userDrawn="1"/>
          </p:nvSpPr>
          <p:spPr>
            <a:xfrm>
              <a:off x="10771632" y="6297011"/>
              <a:ext cx="1410964" cy="238527"/>
            </a:xfrm>
            <a:prstGeom prst="rect">
              <a:avLst/>
            </a:prstGeom>
            <a:noFill/>
          </p:spPr>
          <p:txBody>
            <a:bodyPr wrap="none" rtlCol="0">
              <a:spAutoFit/>
            </a:bodyPr>
            <a:lstStyle/>
            <a:p>
              <a:r>
                <a:rPr lang="en-US" sz="950" i="1" dirty="0">
                  <a:latin typeface="Calibri" panose="020F0502020204030204" pitchFamily="34" charset="0"/>
                  <a:cs typeface="Calibri" panose="020F0502020204030204" pitchFamily="34" charset="0"/>
                </a:rPr>
                <a:t>Based on research with…</a:t>
              </a:r>
            </a:p>
          </p:txBody>
        </p:sp>
      </p:grpSp>
    </p:spTree>
    <p:extLst>
      <p:ext uri="{BB962C8B-B14F-4D97-AF65-F5344CB8AC3E}">
        <p14:creationId xmlns:p14="http://schemas.microsoft.com/office/powerpoint/2010/main" val="283819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8721"/>
            <a:ext cx="5384800" cy="500267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609600" y="180151"/>
            <a:ext cx="10972800" cy="782637"/>
          </a:xfrm>
          <a:prstGeom prst="rect">
            <a:avLst/>
          </a:prstGeom>
        </p:spPr>
        <p:txBody>
          <a:bodyPr/>
          <a:lstStyle/>
          <a:p>
            <a:r>
              <a:rPr lang="en-US"/>
              <a:t>Click to edit Master title style</a:t>
            </a:r>
          </a:p>
        </p:txBody>
      </p:sp>
      <p:sp>
        <p:nvSpPr>
          <p:cNvPr id="5" name="Text Placeholder 10">
            <a:extLst>
              <a:ext uri="{FF2B5EF4-FFF2-40B4-BE49-F238E27FC236}">
                <a16:creationId xmlns:a16="http://schemas.microsoft.com/office/drawing/2014/main" id="{374C815A-D44A-450F-BCF3-6C396F35B4C9}"/>
              </a:ext>
            </a:extLst>
          </p:cNvPr>
          <p:cNvSpPr>
            <a:spLocks noGrp="1"/>
          </p:cNvSpPr>
          <p:nvPr>
            <p:ph type="body" sz="quarter" idx="16" hasCustomPrompt="1"/>
          </p:nvPr>
        </p:nvSpPr>
        <p:spPr>
          <a:xfrm>
            <a:off x="609600" y="6245731"/>
            <a:ext cx="3965552" cy="215444"/>
          </a:xfrm>
        </p:spPr>
        <p:txBody>
          <a:bodyPr>
            <a:noAutofit/>
          </a:bodyPr>
          <a:lstStyle>
            <a:lvl1pPr marL="0" indent="0">
              <a:buNone/>
              <a:defRPr sz="1000" i="1"/>
            </a:lvl1pPr>
          </a:lstStyle>
          <a:p>
            <a:r>
              <a:rPr lang="en-US" sz="1000" i="1" dirty="0"/>
              <a:t>Source: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l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B9DBCCB-C027-476D-A698-E3093DB4A5AF}"/>
              </a:ext>
            </a:extLst>
          </p:cNvPr>
          <p:cNvSpPr>
            <a:spLocks noGrp="1"/>
          </p:cNvSpPr>
          <p:nvPr>
            <p:ph idx="11" hasCustomPrompt="1"/>
          </p:nvPr>
        </p:nvSpPr>
        <p:spPr>
          <a:xfrm>
            <a:off x="609600" y="1929384"/>
            <a:ext cx="4389120" cy="3931920"/>
          </a:xfrm>
        </p:spPr>
        <p:txBody>
          <a:bodyPr>
            <a:normAutofit/>
          </a:bodyPr>
          <a:lstStyle>
            <a:lvl1pPr marL="0" indent="0">
              <a:buNone/>
              <a:defRPr sz="36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edit Master text styles</a:t>
            </a:r>
          </a:p>
        </p:txBody>
      </p:sp>
      <p:sp>
        <p:nvSpPr>
          <p:cNvPr id="7" name="Oval 6">
            <a:extLst>
              <a:ext uri="{FF2B5EF4-FFF2-40B4-BE49-F238E27FC236}">
                <a16:creationId xmlns:a16="http://schemas.microsoft.com/office/drawing/2014/main" id="{41F60B02-5568-427A-97D4-FB6555E4DF06}"/>
              </a:ext>
            </a:extLst>
          </p:cNvPr>
          <p:cNvSpPr/>
          <p:nvPr userDrawn="1"/>
        </p:nvSpPr>
        <p:spPr>
          <a:xfrm>
            <a:off x="609601" y="748146"/>
            <a:ext cx="1097280" cy="1097280"/>
          </a:xfrm>
          <a:prstGeom prst="ellipse">
            <a:avLst/>
          </a:prstGeom>
          <a:solidFill>
            <a:srgbClr val="F87F00"/>
          </a:solidFill>
          <a:ln>
            <a:noFill/>
          </a:ln>
          <a:effectLst>
            <a:outerShdw blurRad="81280" dist="61087" dir="282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tIns="0" rtlCol="0" anchor="t"/>
          <a:lstStyle/>
          <a:p>
            <a:pPr algn="ctr"/>
            <a:r>
              <a:rPr lang="en-US" sz="1800" dirty="0"/>
              <a:t>Rule</a:t>
            </a:r>
          </a:p>
          <a:p>
            <a:pPr algn="ctr"/>
            <a:endParaRPr lang="en-US" sz="1800" dirty="0"/>
          </a:p>
        </p:txBody>
      </p:sp>
      <p:sp>
        <p:nvSpPr>
          <p:cNvPr id="8" name="Picture Placeholder 4">
            <a:extLst>
              <a:ext uri="{FF2B5EF4-FFF2-40B4-BE49-F238E27FC236}">
                <a16:creationId xmlns:a16="http://schemas.microsoft.com/office/drawing/2014/main" id="{7628D93F-9227-4B34-AD54-414482F6583A}"/>
              </a:ext>
            </a:extLst>
          </p:cNvPr>
          <p:cNvSpPr>
            <a:spLocks noGrp="1"/>
          </p:cNvSpPr>
          <p:nvPr>
            <p:ph type="pic" sz="quarter" idx="18"/>
          </p:nvPr>
        </p:nvSpPr>
        <p:spPr>
          <a:xfrm>
            <a:off x="5608319" y="1001486"/>
            <a:ext cx="5974080" cy="5006122"/>
          </a:xfrm>
          <a:ln w="88900" cap="sq">
            <a:solidFill>
              <a:schemeClr val="bg1"/>
            </a:solidFill>
            <a:miter lim="800000"/>
          </a:ln>
          <a:effectLst>
            <a:outerShdw blurRad="54991" dist="17780" dir="5400000" algn="ctr" rotWithShape="0">
              <a:srgbClr val="000000">
                <a:alpha val="40000"/>
              </a:srgbClr>
            </a:outerShdw>
          </a:effectLst>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DA847078-81AB-487D-A488-418DB9438F2F}"/>
              </a:ext>
            </a:extLst>
          </p:cNvPr>
          <p:cNvSpPr>
            <a:spLocks noGrp="1"/>
          </p:cNvSpPr>
          <p:nvPr>
            <p:ph type="body" sz="quarter" idx="19" hasCustomPrompt="1"/>
          </p:nvPr>
        </p:nvSpPr>
        <p:spPr>
          <a:xfrm>
            <a:off x="938372" y="1085204"/>
            <a:ext cx="439737" cy="649288"/>
          </a:xfrm>
        </p:spPr>
        <p:txBody>
          <a:bodyPr>
            <a:noAutofit/>
          </a:bodyPr>
          <a:lstStyle>
            <a:lvl1pPr marL="0" indent="0" algn="ctr">
              <a:buNone/>
              <a:defRPr sz="4000">
                <a:solidFill>
                  <a:schemeClr val="bg1"/>
                </a:solidFill>
              </a:defRPr>
            </a:lvl1pPr>
          </a:lstStyle>
          <a:p>
            <a:pPr lvl="0"/>
            <a:r>
              <a:rPr lang="en-US" dirty="0"/>
              <a:t>#</a:t>
            </a:r>
          </a:p>
        </p:txBody>
      </p:sp>
      <p:sp>
        <p:nvSpPr>
          <p:cNvPr id="11" name="Text Placeholder 35">
            <a:extLst>
              <a:ext uri="{FF2B5EF4-FFF2-40B4-BE49-F238E27FC236}">
                <a16:creationId xmlns:a16="http://schemas.microsoft.com/office/drawing/2014/main" id="{FB52460D-D439-4A59-BAB4-C59FBD36C713}"/>
              </a:ext>
            </a:extLst>
          </p:cNvPr>
          <p:cNvSpPr>
            <a:spLocks noGrp="1"/>
          </p:cNvSpPr>
          <p:nvPr>
            <p:ph type="body" sz="quarter" idx="16" hasCustomPrompt="1"/>
          </p:nvPr>
        </p:nvSpPr>
        <p:spPr>
          <a:xfrm>
            <a:off x="5614099" y="6226208"/>
            <a:ext cx="3965552" cy="215444"/>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2315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les - Roun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B9DBCCB-C027-476D-A698-E3093DB4A5AF}"/>
              </a:ext>
            </a:extLst>
          </p:cNvPr>
          <p:cNvSpPr>
            <a:spLocks noGrp="1"/>
          </p:cNvSpPr>
          <p:nvPr>
            <p:ph idx="11" hasCustomPrompt="1"/>
          </p:nvPr>
        </p:nvSpPr>
        <p:spPr>
          <a:xfrm>
            <a:off x="609600" y="1929384"/>
            <a:ext cx="4389120" cy="3931920"/>
          </a:xfrm>
        </p:spPr>
        <p:txBody>
          <a:bodyPr>
            <a:normAutofit/>
          </a:bodyPr>
          <a:lstStyle>
            <a:lvl1pPr marL="0" indent="0">
              <a:buNone/>
              <a:defRPr sz="3600"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en-US" dirty="0"/>
              <a:t>Click to edit Master text styles</a:t>
            </a:r>
          </a:p>
        </p:txBody>
      </p:sp>
      <p:sp>
        <p:nvSpPr>
          <p:cNvPr id="7" name="Oval 6">
            <a:extLst>
              <a:ext uri="{FF2B5EF4-FFF2-40B4-BE49-F238E27FC236}">
                <a16:creationId xmlns:a16="http://schemas.microsoft.com/office/drawing/2014/main" id="{41F60B02-5568-427A-97D4-FB6555E4DF06}"/>
              </a:ext>
            </a:extLst>
          </p:cNvPr>
          <p:cNvSpPr/>
          <p:nvPr userDrawn="1"/>
        </p:nvSpPr>
        <p:spPr>
          <a:xfrm>
            <a:off x="609601" y="748146"/>
            <a:ext cx="1097280" cy="1097280"/>
          </a:xfrm>
          <a:prstGeom prst="ellipse">
            <a:avLst/>
          </a:prstGeom>
          <a:solidFill>
            <a:srgbClr val="F87F00"/>
          </a:solidFill>
          <a:ln>
            <a:noFill/>
          </a:ln>
          <a:effectLst>
            <a:outerShdw blurRad="81280" dist="61087" dir="2820000"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tIns="0" rtlCol="0" anchor="t"/>
          <a:lstStyle/>
          <a:p>
            <a:pPr algn="ctr"/>
            <a:r>
              <a:rPr lang="en-US" sz="1800" dirty="0"/>
              <a:t>Rule</a:t>
            </a:r>
          </a:p>
          <a:p>
            <a:pPr algn="ctr"/>
            <a:endParaRPr lang="en-US" sz="1800" dirty="0"/>
          </a:p>
        </p:txBody>
      </p:sp>
      <p:sp>
        <p:nvSpPr>
          <p:cNvPr id="8" name="Picture Placeholder 4">
            <a:extLst>
              <a:ext uri="{FF2B5EF4-FFF2-40B4-BE49-F238E27FC236}">
                <a16:creationId xmlns:a16="http://schemas.microsoft.com/office/drawing/2014/main" id="{7628D93F-9227-4B34-AD54-414482F6583A}"/>
              </a:ext>
            </a:extLst>
          </p:cNvPr>
          <p:cNvSpPr>
            <a:spLocks noGrp="1"/>
          </p:cNvSpPr>
          <p:nvPr>
            <p:ph type="pic" sz="quarter" idx="18" hasCustomPrompt="1"/>
          </p:nvPr>
        </p:nvSpPr>
        <p:spPr>
          <a:xfrm>
            <a:off x="5861304" y="553430"/>
            <a:ext cx="5394960" cy="5394960"/>
          </a:xfrm>
          <a:prstGeom prst="ellipse">
            <a:avLst/>
          </a:prstGeom>
          <a:ln w="88900" cap="sq">
            <a:noFill/>
            <a:miter lim="800000"/>
          </a:ln>
          <a:effectLst>
            <a:outerShdw blurRad="54991" dist="17780" dir="5400000" algn="ctr" rotWithShape="0">
              <a:srgbClr val="000000">
                <a:alpha val="40000"/>
              </a:srgbClr>
            </a:outerShdw>
          </a:effectLst>
        </p:spPr>
        <p:txBody>
          <a:bodyPr/>
          <a:lstStyle>
            <a:lvl1pPr>
              <a:defRPr/>
            </a:lvl1pPr>
          </a:lstStyle>
          <a:p>
            <a:r>
              <a:rPr lang="en-US" dirty="0"/>
              <a:t>Photo of Person</a:t>
            </a:r>
          </a:p>
        </p:txBody>
      </p:sp>
      <p:sp>
        <p:nvSpPr>
          <p:cNvPr id="10" name="Text Placeholder 9">
            <a:extLst>
              <a:ext uri="{FF2B5EF4-FFF2-40B4-BE49-F238E27FC236}">
                <a16:creationId xmlns:a16="http://schemas.microsoft.com/office/drawing/2014/main" id="{DA847078-81AB-487D-A488-418DB9438F2F}"/>
              </a:ext>
            </a:extLst>
          </p:cNvPr>
          <p:cNvSpPr>
            <a:spLocks noGrp="1"/>
          </p:cNvSpPr>
          <p:nvPr>
            <p:ph type="body" sz="quarter" idx="19" hasCustomPrompt="1"/>
          </p:nvPr>
        </p:nvSpPr>
        <p:spPr>
          <a:xfrm>
            <a:off x="938372" y="1085204"/>
            <a:ext cx="439737" cy="649288"/>
          </a:xfrm>
        </p:spPr>
        <p:txBody>
          <a:bodyPr>
            <a:noAutofit/>
          </a:bodyPr>
          <a:lstStyle>
            <a:lvl1pPr marL="0" indent="0" algn="ctr">
              <a:buNone/>
              <a:defRPr sz="4000">
                <a:solidFill>
                  <a:schemeClr val="bg1"/>
                </a:solidFill>
              </a:defRPr>
            </a:lvl1pPr>
          </a:lstStyle>
          <a:p>
            <a:pPr lvl="0"/>
            <a:r>
              <a:rPr lang="en-US" dirty="0"/>
              <a:t>#</a:t>
            </a:r>
          </a:p>
        </p:txBody>
      </p:sp>
      <p:sp>
        <p:nvSpPr>
          <p:cNvPr id="11" name="Text Placeholder 35">
            <a:extLst>
              <a:ext uri="{FF2B5EF4-FFF2-40B4-BE49-F238E27FC236}">
                <a16:creationId xmlns:a16="http://schemas.microsoft.com/office/drawing/2014/main" id="{69BD26FF-4E5F-41F4-863F-3477CDC40D21}"/>
              </a:ext>
            </a:extLst>
          </p:cNvPr>
          <p:cNvSpPr>
            <a:spLocks noGrp="1"/>
          </p:cNvSpPr>
          <p:nvPr>
            <p:ph type="body" sz="quarter" idx="16" hasCustomPrompt="1"/>
          </p:nvPr>
        </p:nvSpPr>
        <p:spPr>
          <a:xfrm>
            <a:off x="6555931" y="6226208"/>
            <a:ext cx="3965552" cy="215444"/>
          </a:xfrm>
        </p:spPr>
        <p:txBody>
          <a:bodyPr>
            <a:normAutofit/>
          </a:bodyPr>
          <a:lstStyle>
            <a:lvl1pPr marL="0" indent="0" algn="l">
              <a:buNone/>
              <a:defRPr sz="1000" i="1"/>
            </a:lvl1pPr>
          </a:lstStyle>
          <a:p>
            <a:pPr lvl="0"/>
            <a:r>
              <a:rPr lang="en-US" dirty="0"/>
              <a:t>Source of Photo</a:t>
            </a:r>
          </a:p>
        </p:txBody>
      </p:sp>
    </p:spTree>
    <p:extLst>
      <p:ext uri="{BB962C8B-B14F-4D97-AF65-F5344CB8AC3E}">
        <p14:creationId xmlns:p14="http://schemas.microsoft.com/office/powerpoint/2010/main" val="11802769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3.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2.png"/><Relationship Id="rId5" Type="http://schemas.openxmlformats.org/officeDocument/2006/relationships/slideLayout" Target="../slideLayouts/slideLayout64.xml"/><Relationship Id="rId10" Type="http://schemas.openxmlformats.org/officeDocument/2006/relationships/image" Target="../media/image1.png"/><Relationship Id="rId4" Type="http://schemas.openxmlformats.org/officeDocument/2006/relationships/slideLayout" Target="../slideLayouts/slideLayout6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F686C5-8090-4B0D-8BFA-E0B36B025A8D}"/>
              </a:ext>
            </a:extLst>
          </p:cNvPr>
          <p:cNvSpPr/>
          <p:nvPr userDrawn="1"/>
        </p:nvSpPr>
        <p:spPr>
          <a:xfrm>
            <a:off x="0" y="1"/>
            <a:ext cx="12191999" cy="6229909"/>
          </a:xfrm>
          <a:prstGeom prst="rect">
            <a:avLst/>
          </a:prstGeom>
          <a:solidFill>
            <a:schemeClr val="bg1">
              <a:lumMod val="95000"/>
            </a:schemeClr>
          </a:solidFill>
          <a:ln>
            <a:noFill/>
          </a:ln>
          <a:effectLst>
            <a:outerShdw blurRad="177800" dist="635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white-corner.png">
            <a:extLst>
              <a:ext uri="{FF2B5EF4-FFF2-40B4-BE49-F238E27FC236}">
                <a16:creationId xmlns:a16="http://schemas.microsoft.com/office/drawing/2014/main" id="{54CFE63D-96BB-4F75-A073-72474670AD66}"/>
              </a:ext>
            </a:extLst>
          </p:cNvPr>
          <p:cNvPicPr>
            <a:picLocks noChangeAspect="1"/>
          </p:cNvPicPr>
          <p:nvPr userDrawn="1"/>
        </p:nvPicPr>
        <p:blipFill rotWithShape="1">
          <a:blip r:embed="rId61">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0" name="Picture 19" descr="white-corner.png">
            <a:extLst>
              <a:ext uri="{FF2B5EF4-FFF2-40B4-BE49-F238E27FC236}">
                <a16:creationId xmlns:a16="http://schemas.microsoft.com/office/drawing/2014/main" id="{CEF4F8E6-0A32-4620-9F60-8843A52A99B6}"/>
              </a:ext>
            </a:extLst>
          </p:cNvPr>
          <p:cNvPicPr>
            <a:picLocks noChangeAspect="1"/>
          </p:cNvPicPr>
          <p:nvPr userDrawn="1"/>
        </p:nvPicPr>
        <p:blipFill rotWithShape="1">
          <a:blip r:embed="rId61">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pic>
        <p:nvPicPr>
          <p:cNvPr id="21" name="Picture 20">
            <a:extLst>
              <a:ext uri="{FF2B5EF4-FFF2-40B4-BE49-F238E27FC236}">
                <a16:creationId xmlns:a16="http://schemas.microsoft.com/office/drawing/2014/main" id="{4EBD8D8C-C018-4C8B-9A5C-93E4B8510747}"/>
              </a:ext>
            </a:extLst>
          </p:cNvPr>
          <p:cNvPicPr>
            <a:picLocks noChangeAspect="1"/>
          </p:cNvPicPr>
          <p:nvPr userDrawn="1"/>
        </p:nvPicPr>
        <p:blipFill>
          <a:blip r:embed="rId62"/>
          <a:stretch>
            <a:fillRect/>
          </a:stretch>
        </p:blipFill>
        <p:spPr>
          <a:xfrm>
            <a:off x="11150600" y="-1"/>
            <a:ext cx="817540" cy="854329"/>
          </a:xfrm>
          <a:prstGeom prst="rect">
            <a:avLst/>
          </a:prstGeom>
        </p:spPr>
      </p:pic>
      <p:grpSp>
        <p:nvGrpSpPr>
          <p:cNvPr id="11" name="Group 10">
            <a:extLst>
              <a:ext uri="{FF2B5EF4-FFF2-40B4-BE49-F238E27FC236}">
                <a16:creationId xmlns:a16="http://schemas.microsoft.com/office/drawing/2014/main" id="{B7EC68BF-96C2-4C76-93D7-E2C145B7CBC5}"/>
              </a:ext>
            </a:extLst>
          </p:cNvPr>
          <p:cNvGrpSpPr/>
          <p:nvPr userDrawn="1"/>
        </p:nvGrpSpPr>
        <p:grpSpPr>
          <a:xfrm>
            <a:off x="9358423" y="6297011"/>
            <a:ext cx="2824173" cy="526446"/>
            <a:chOff x="9358423" y="6297011"/>
            <a:chExt cx="2824173" cy="526446"/>
          </a:xfrm>
        </p:grpSpPr>
        <p:pic>
          <p:nvPicPr>
            <p:cNvPr id="12" name="Picture 11" descr="vested.haslam-logo.png">
              <a:extLst>
                <a:ext uri="{FF2B5EF4-FFF2-40B4-BE49-F238E27FC236}">
                  <a16:creationId xmlns:a16="http://schemas.microsoft.com/office/drawing/2014/main" id="{010A9D34-F911-46C9-BB4D-F271E908115F}"/>
                </a:ext>
              </a:extLst>
            </p:cNvPr>
            <p:cNvPicPr>
              <a:picLocks noChangeAspect="1"/>
            </p:cNvPicPr>
            <p:nvPr userDrawn="1"/>
          </p:nvPicPr>
          <p:blipFill>
            <a:blip r:embed="rId63">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13" name="TextBox 12">
              <a:extLst>
                <a:ext uri="{FF2B5EF4-FFF2-40B4-BE49-F238E27FC236}">
                  <a16:creationId xmlns:a16="http://schemas.microsoft.com/office/drawing/2014/main" id="{468512A5-068E-482B-884D-B072F03476C9}"/>
                </a:ext>
              </a:extLst>
            </p:cNvPr>
            <p:cNvSpPr txBox="1"/>
            <p:nvPr userDrawn="1"/>
          </p:nvSpPr>
          <p:spPr>
            <a:xfrm>
              <a:off x="10771632" y="6297011"/>
              <a:ext cx="1410964" cy="238527"/>
            </a:xfrm>
            <a:prstGeom prst="rect">
              <a:avLst/>
            </a:prstGeom>
            <a:noFill/>
          </p:spPr>
          <p:txBody>
            <a:bodyPr wrap="none" rtlCol="0">
              <a:spAutoFit/>
            </a:bodyPr>
            <a:lstStyle/>
            <a:p>
              <a:r>
                <a:rPr lang="en-US" sz="950" i="1" dirty="0"/>
                <a:t>Based on research with…</a:t>
              </a:r>
            </a:p>
          </p:txBody>
        </p:sp>
      </p:grpSp>
      <p:sp>
        <p:nvSpPr>
          <p:cNvPr id="14" name="Oval 13">
            <a:extLst>
              <a:ext uri="{FF2B5EF4-FFF2-40B4-BE49-F238E27FC236}">
                <a16:creationId xmlns:a16="http://schemas.microsoft.com/office/drawing/2014/main" id="{4E38D58C-6BF3-4AF7-89C1-2592F55D77B8}"/>
              </a:ext>
            </a:extLst>
          </p:cNvPr>
          <p:cNvSpPr/>
          <p:nvPr userDrawn="1"/>
        </p:nvSpPr>
        <p:spPr>
          <a:xfrm>
            <a:off x="121911" y="6363072"/>
            <a:ext cx="364596" cy="364596"/>
          </a:xfrm>
          <a:prstGeom prst="ellipse">
            <a:avLst/>
          </a:prstGeom>
          <a:solidFill>
            <a:srgbClr val="F77F00"/>
          </a:solidFill>
          <a:ln>
            <a:noFill/>
          </a:ln>
          <a:effectLst>
            <a:outerShdw blurRad="50800" dist="38100" dir="2700000" algn="tl" rotWithShape="0">
              <a:prstClr val="black">
                <a:alpha val="2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5" name="Slide Number Placeholder 6">
            <a:extLst>
              <a:ext uri="{FF2B5EF4-FFF2-40B4-BE49-F238E27FC236}">
                <a16:creationId xmlns:a16="http://schemas.microsoft.com/office/drawing/2014/main" id="{8AB3C57C-1584-4610-ABB7-4106176B2F22}"/>
              </a:ext>
            </a:extLst>
          </p:cNvPr>
          <p:cNvSpPr txBox="1">
            <a:spLocks/>
          </p:cNvSpPr>
          <p:nvPr userDrawn="1"/>
        </p:nvSpPr>
        <p:spPr>
          <a:xfrm>
            <a:off x="115807" y="6363073"/>
            <a:ext cx="364596" cy="364595"/>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pPr/>
              <a:t>‹#›</a:t>
            </a:fld>
            <a:endParaRPr lang="en-US" dirty="0"/>
          </a:p>
        </p:txBody>
      </p:sp>
      <p:sp>
        <p:nvSpPr>
          <p:cNvPr id="16" name="Title Placeholder 1">
            <a:extLst>
              <a:ext uri="{FF2B5EF4-FFF2-40B4-BE49-F238E27FC236}">
                <a16:creationId xmlns:a16="http://schemas.microsoft.com/office/drawing/2014/main" id="{2E75D647-8050-4A5F-BBBC-F89410AC4F43}"/>
              </a:ext>
            </a:extLst>
          </p:cNvPr>
          <p:cNvSpPr>
            <a:spLocks noGrp="1"/>
          </p:cNvSpPr>
          <p:nvPr>
            <p:ph type="title"/>
          </p:nvPr>
        </p:nvSpPr>
        <p:spPr>
          <a:xfrm>
            <a:off x="609600" y="139433"/>
            <a:ext cx="9931400" cy="7826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B662F21-A0B1-4CDD-B052-DBB0167F2561}"/>
              </a:ext>
            </a:extLst>
          </p:cNvPr>
          <p:cNvSpPr>
            <a:spLocks noGrp="1"/>
          </p:cNvSpPr>
          <p:nvPr>
            <p:ph type="body" idx="1"/>
          </p:nvPr>
        </p:nvSpPr>
        <p:spPr>
          <a:xfrm>
            <a:off x="609600" y="1264920"/>
            <a:ext cx="10972800" cy="4953000"/>
          </a:xfrm>
          <a:prstGeom prst="rect">
            <a:avLst/>
          </a:prstGeom>
          <a:no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715" r:id="rId2"/>
    <p:sldLayoutId id="2147483758" r:id="rId3"/>
    <p:sldLayoutId id="2147483727" r:id="rId4"/>
    <p:sldLayoutId id="2147483650" r:id="rId5"/>
    <p:sldLayoutId id="2147483654" r:id="rId6"/>
    <p:sldLayoutId id="2147483652" r:id="rId7"/>
    <p:sldLayoutId id="2147483754" r:id="rId8"/>
    <p:sldLayoutId id="2147483756" r:id="rId9"/>
    <p:sldLayoutId id="2147483705" r:id="rId10"/>
    <p:sldLayoutId id="2147483706" r:id="rId11"/>
    <p:sldLayoutId id="2147483707" r:id="rId12"/>
    <p:sldLayoutId id="2147483708" r:id="rId13"/>
    <p:sldLayoutId id="2147483713" r:id="rId14"/>
    <p:sldLayoutId id="2147483760" r:id="rId15"/>
    <p:sldLayoutId id="2147483653" r:id="rId16"/>
    <p:sldLayoutId id="2147483710" r:id="rId17"/>
    <p:sldLayoutId id="2147483764" r:id="rId18"/>
    <p:sldLayoutId id="2147483720" r:id="rId19"/>
    <p:sldLayoutId id="2147483721" r:id="rId20"/>
    <p:sldLayoutId id="2147483722" r:id="rId21"/>
    <p:sldLayoutId id="2147483723" r:id="rId22"/>
    <p:sldLayoutId id="2147483761" r:id="rId23"/>
    <p:sldLayoutId id="2147483726" r:id="rId24"/>
    <p:sldLayoutId id="2147483837" r:id="rId25"/>
    <p:sldLayoutId id="2147483836" r:id="rId26"/>
    <p:sldLayoutId id="2147483838" r:id="rId27"/>
    <p:sldLayoutId id="2147483835" r:id="rId28"/>
    <p:sldLayoutId id="2147483834" r:id="rId29"/>
    <p:sldLayoutId id="2147483833" r:id="rId30"/>
    <p:sldLayoutId id="2147483677" r:id="rId31"/>
    <p:sldLayoutId id="2147483742" r:id="rId32"/>
    <p:sldLayoutId id="2147483755" r:id="rId33"/>
    <p:sldLayoutId id="2147483739" r:id="rId34"/>
    <p:sldLayoutId id="2147483804" r:id="rId35"/>
    <p:sldLayoutId id="2147483740" r:id="rId36"/>
    <p:sldLayoutId id="2147483741" r:id="rId37"/>
    <p:sldLayoutId id="2147483765" r:id="rId38"/>
    <p:sldLayoutId id="2147483757" r:id="rId39"/>
    <p:sldLayoutId id="2147483759" r:id="rId40"/>
    <p:sldLayoutId id="2147483711" r:id="rId41"/>
    <p:sldLayoutId id="2147483738" r:id="rId42"/>
    <p:sldLayoutId id="2147483737" r:id="rId43"/>
    <p:sldLayoutId id="2147483735" r:id="rId44"/>
    <p:sldLayoutId id="2147483736" r:id="rId45"/>
    <p:sldLayoutId id="2147483729" r:id="rId46"/>
    <p:sldLayoutId id="2147483730" r:id="rId47"/>
    <p:sldLayoutId id="2147483731" r:id="rId48"/>
    <p:sldLayoutId id="2147483732" r:id="rId49"/>
    <p:sldLayoutId id="2147483733" r:id="rId50"/>
    <p:sldLayoutId id="2147483734" r:id="rId51"/>
    <p:sldLayoutId id="2147483750" r:id="rId52"/>
    <p:sldLayoutId id="2147483802" r:id="rId53"/>
    <p:sldLayoutId id="2147483797" r:id="rId54"/>
    <p:sldLayoutId id="2147483803" r:id="rId55"/>
    <p:sldLayoutId id="2147483763" r:id="rId56"/>
    <p:sldLayoutId id="2147483799" r:id="rId57"/>
    <p:sldLayoutId id="2147483751" r:id="rId58"/>
    <p:sldLayoutId id="2147483839" r:id="rId59"/>
  </p:sldLayoutIdLst>
  <p:hf hdr="0" ftr="0" dt="0"/>
  <p:txStyles>
    <p:titleStyle>
      <a:lvl1pPr algn="l" defTabSz="457200" rtl="0" eaLnBrk="1" latinLnBrk="0" hangingPunct="1">
        <a:spcBef>
          <a:spcPct val="0"/>
        </a:spcBef>
        <a:buNone/>
        <a:defRPr sz="3200" kern="1200">
          <a:solidFill>
            <a:schemeClr val="accent1"/>
          </a:solidFill>
          <a:latin typeface="+mn-lt"/>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00AC08-9740-410D-A349-0667B49AF023}"/>
              </a:ext>
            </a:extLst>
          </p:cNvPr>
          <p:cNvSpPr/>
          <p:nvPr userDrawn="1"/>
        </p:nvSpPr>
        <p:spPr>
          <a:xfrm>
            <a:off x="0" y="1"/>
            <a:ext cx="12191999" cy="6229909"/>
          </a:xfrm>
          <a:prstGeom prst="rect">
            <a:avLst/>
          </a:prstGeom>
          <a:solidFill>
            <a:schemeClr val="bg1">
              <a:lumMod val="95000"/>
            </a:schemeClr>
          </a:solidFill>
          <a:ln>
            <a:noFill/>
          </a:ln>
          <a:effectLst>
            <a:outerShdw blurRad="177800" dist="63500" dir="5400000" algn="t"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white-corner.png">
            <a:extLst>
              <a:ext uri="{FF2B5EF4-FFF2-40B4-BE49-F238E27FC236}">
                <a16:creationId xmlns:a16="http://schemas.microsoft.com/office/drawing/2014/main" id="{1C772F4E-19B5-487A-B656-CE1ED38E8DA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4296" t="5023" b="9021"/>
          <a:stretch/>
        </p:blipFill>
        <p:spPr>
          <a:xfrm>
            <a:off x="1" y="4593562"/>
            <a:ext cx="3454400" cy="1628133"/>
          </a:xfrm>
          <a:prstGeom prst="rect">
            <a:avLst/>
          </a:prstGeom>
        </p:spPr>
      </p:pic>
      <p:pic>
        <p:nvPicPr>
          <p:cNvPr id="25" name="Picture 24" descr="white-corner.png">
            <a:extLst>
              <a:ext uri="{FF2B5EF4-FFF2-40B4-BE49-F238E27FC236}">
                <a16:creationId xmlns:a16="http://schemas.microsoft.com/office/drawing/2014/main" id="{61654005-6289-41A1-B70D-F3927D470BA6}"/>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4296" t="5023" b="9021"/>
          <a:stretch/>
        </p:blipFill>
        <p:spPr>
          <a:xfrm rot="10800000">
            <a:off x="8737599" y="1"/>
            <a:ext cx="3454400" cy="1628133"/>
          </a:xfrm>
          <a:prstGeom prst="rect">
            <a:avLst/>
          </a:prstGeom>
        </p:spPr>
      </p:pic>
      <p:sp>
        <p:nvSpPr>
          <p:cNvPr id="20" name="Title Placeholder 1">
            <a:extLst>
              <a:ext uri="{FF2B5EF4-FFF2-40B4-BE49-F238E27FC236}">
                <a16:creationId xmlns:a16="http://schemas.microsoft.com/office/drawing/2014/main" id="{4C0950A1-7F20-4502-A4A6-F34599D7E6BE}"/>
              </a:ext>
            </a:extLst>
          </p:cNvPr>
          <p:cNvSpPr>
            <a:spLocks noGrp="1"/>
          </p:cNvSpPr>
          <p:nvPr>
            <p:ph type="title"/>
          </p:nvPr>
        </p:nvSpPr>
        <p:spPr>
          <a:xfrm>
            <a:off x="744840" y="139433"/>
            <a:ext cx="9698188" cy="782637"/>
          </a:xfrm>
          <a:prstGeom prst="rect">
            <a:avLst/>
          </a:prstGeom>
        </p:spPr>
        <p:txBody>
          <a:bodyPr vert="horz" lIns="91440" tIns="45720" rIns="91440" bIns="45720" rtlCol="0" anchor="ctr">
            <a:normAutofit/>
          </a:bodyPr>
          <a:lstStyle/>
          <a:p>
            <a:r>
              <a:rPr lang="en-US" dirty="0"/>
              <a:t>Click to edit Master title style</a:t>
            </a:r>
          </a:p>
        </p:txBody>
      </p:sp>
      <p:sp>
        <p:nvSpPr>
          <p:cNvPr id="21" name="Text Placeholder 2">
            <a:extLst>
              <a:ext uri="{FF2B5EF4-FFF2-40B4-BE49-F238E27FC236}">
                <a16:creationId xmlns:a16="http://schemas.microsoft.com/office/drawing/2014/main" id="{16972AFE-FC6E-41DB-8DDD-4902DF7A5E81}"/>
              </a:ext>
            </a:extLst>
          </p:cNvPr>
          <p:cNvSpPr>
            <a:spLocks noGrp="1"/>
          </p:cNvSpPr>
          <p:nvPr>
            <p:ph type="body" idx="1"/>
          </p:nvPr>
        </p:nvSpPr>
        <p:spPr>
          <a:xfrm>
            <a:off x="744840" y="1264920"/>
            <a:ext cx="10715134" cy="4953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4464E366-812E-4F67-A001-EA2C4C39EC60}"/>
              </a:ext>
            </a:extLst>
          </p:cNvPr>
          <p:cNvSpPr/>
          <p:nvPr userDrawn="1"/>
        </p:nvSpPr>
        <p:spPr>
          <a:xfrm rot="5400000">
            <a:off x="-3176468" y="3157578"/>
            <a:ext cx="6870047" cy="554893"/>
          </a:xfrm>
          <a:prstGeom prst="rect">
            <a:avLst/>
          </a:prstGeom>
          <a:solidFill>
            <a:schemeClr val="tx1"/>
          </a:solidFill>
          <a:ln>
            <a:noFill/>
          </a:ln>
          <a:effectLst>
            <a:outerShdw blurRad="120650" dist="76200" dir="480000" algn="tl" rotWithShape="0">
              <a:srgbClr val="000000">
                <a:alpha val="17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6" name="Oval 25">
            <a:extLst>
              <a:ext uri="{FF2B5EF4-FFF2-40B4-BE49-F238E27FC236}">
                <a16:creationId xmlns:a16="http://schemas.microsoft.com/office/drawing/2014/main" id="{860D6F62-A718-4208-A6B4-9BF8CA821E50}"/>
              </a:ext>
            </a:extLst>
          </p:cNvPr>
          <p:cNvSpPr/>
          <p:nvPr userDrawn="1"/>
        </p:nvSpPr>
        <p:spPr>
          <a:xfrm>
            <a:off x="62729" y="6363072"/>
            <a:ext cx="364596" cy="364596"/>
          </a:xfrm>
          <a:prstGeom prst="ellipse">
            <a:avLst/>
          </a:prstGeom>
          <a:solidFill>
            <a:schemeClr val="bg1"/>
          </a:solidFill>
          <a:ln>
            <a:noFill/>
          </a:ln>
          <a:effectLst>
            <a:innerShdw blurRad="63500" dist="50800" dir="13500000">
              <a:prstClr val="black">
                <a:alpha val="3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6">
            <a:extLst>
              <a:ext uri="{FF2B5EF4-FFF2-40B4-BE49-F238E27FC236}">
                <a16:creationId xmlns:a16="http://schemas.microsoft.com/office/drawing/2014/main" id="{22046407-9922-49A2-8095-32B893002DEE}"/>
              </a:ext>
            </a:extLst>
          </p:cNvPr>
          <p:cNvSpPr txBox="1">
            <a:spLocks/>
          </p:cNvSpPr>
          <p:nvPr userDrawn="1"/>
        </p:nvSpPr>
        <p:spPr>
          <a:xfrm>
            <a:off x="22650" y="6346411"/>
            <a:ext cx="467545" cy="404207"/>
          </a:xfrm>
          <a:prstGeom prst="rect">
            <a:avLst/>
          </a:prstGeom>
        </p:spPr>
        <p:txBody>
          <a:bodyPr vert="horz" lIns="91440" tIns="45720" rIns="91440" bIns="45720" rtlCol="0" anchor="ctr"/>
          <a:lstStyle>
            <a:defPPr>
              <a:defRPr lang="en-US"/>
            </a:defPPr>
            <a:lvl1pPr marL="0" algn="ctr" defTabSz="457200" rtl="0" eaLnBrk="1" latinLnBrk="0" hangingPunct="1">
              <a:defRPr sz="1100" kern="1200">
                <a:solidFill>
                  <a:schemeClr val="bg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9724E5-0A80-3C41-8955-F8E17D92E2DB}" type="slidenum">
              <a:rPr lang="en-US" smtClean="0">
                <a:solidFill>
                  <a:schemeClr val="tx1"/>
                </a:solidFill>
              </a:rPr>
              <a:pPr/>
              <a:t>‹#›</a:t>
            </a:fld>
            <a:endParaRPr lang="en-US" dirty="0">
              <a:solidFill>
                <a:schemeClr val="tx1"/>
              </a:solidFill>
            </a:endParaRPr>
          </a:p>
        </p:txBody>
      </p:sp>
      <p:pic>
        <p:nvPicPr>
          <p:cNvPr id="27" name="Picture 26">
            <a:extLst>
              <a:ext uri="{FF2B5EF4-FFF2-40B4-BE49-F238E27FC236}">
                <a16:creationId xmlns:a16="http://schemas.microsoft.com/office/drawing/2014/main" id="{24ACE3B2-4DBF-470E-AFE8-051E5FBBCBC3}"/>
              </a:ext>
            </a:extLst>
          </p:cNvPr>
          <p:cNvPicPr>
            <a:picLocks noChangeAspect="1"/>
          </p:cNvPicPr>
          <p:nvPr userDrawn="1"/>
        </p:nvPicPr>
        <p:blipFill>
          <a:blip r:embed="rId11"/>
          <a:stretch>
            <a:fillRect/>
          </a:stretch>
        </p:blipFill>
        <p:spPr>
          <a:xfrm>
            <a:off x="11150600" y="-1"/>
            <a:ext cx="817540" cy="854329"/>
          </a:xfrm>
          <a:prstGeom prst="rect">
            <a:avLst/>
          </a:prstGeom>
        </p:spPr>
      </p:pic>
      <p:grpSp>
        <p:nvGrpSpPr>
          <p:cNvPr id="32" name="Group 31">
            <a:extLst>
              <a:ext uri="{FF2B5EF4-FFF2-40B4-BE49-F238E27FC236}">
                <a16:creationId xmlns:a16="http://schemas.microsoft.com/office/drawing/2014/main" id="{7A7F82A6-B61E-4A2A-BB9E-986A5425323D}"/>
              </a:ext>
            </a:extLst>
          </p:cNvPr>
          <p:cNvGrpSpPr/>
          <p:nvPr userDrawn="1"/>
        </p:nvGrpSpPr>
        <p:grpSpPr>
          <a:xfrm>
            <a:off x="9358423" y="6297011"/>
            <a:ext cx="2824173" cy="526446"/>
            <a:chOff x="9358423" y="6297011"/>
            <a:chExt cx="2824173" cy="526446"/>
          </a:xfrm>
        </p:grpSpPr>
        <p:pic>
          <p:nvPicPr>
            <p:cNvPr id="33" name="Picture 32" descr="vested.haslam-logo.png">
              <a:extLst>
                <a:ext uri="{FF2B5EF4-FFF2-40B4-BE49-F238E27FC236}">
                  <a16:creationId xmlns:a16="http://schemas.microsoft.com/office/drawing/2014/main" id="{0805C2C3-F247-4CDB-B6B4-E10C4D1BF26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358423" y="6363072"/>
              <a:ext cx="2672862" cy="460385"/>
            </a:xfrm>
            <a:prstGeom prst="rect">
              <a:avLst/>
            </a:prstGeom>
          </p:spPr>
        </p:pic>
        <p:sp>
          <p:nvSpPr>
            <p:cNvPr id="34" name="TextBox 33">
              <a:extLst>
                <a:ext uri="{FF2B5EF4-FFF2-40B4-BE49-F238E27FC236}">
                  <a16:creationId xmlns:a16="http://schemas.microsoft.com/office/drawing/2014/main" id="{0E45784F-8D0F-46C6-8037-C38DD00418B7}"/>
                </a:ext>
              </a:extLst>
            </p:cNvPr>
            <p:cNvSpPr txBox="1"/>
            <p:nvPr userDrawn="1"/>
          </p:nvSpPr>
          <p:spPr>
            <a:xfrm>
              <a:off x="10771632" y="6297011"/>
              <a:ext cx="1410964" cy="238527"/>
            </a:xfrm>
            <a:prstGeom prst="rect">
              <a:avLst/>
            </a:prstGeom>
            <a:noFill/>
          </p:spPr>
          <p:txBody>
            <a:bodyPr wrap="none" rtlCol="0">
              <a:spAutoFit/>
            </a:bodyPr>
            <a:lstStyle/>
            <a:p>
              <a:r>
                <a:rPr lang="en-US" sz="950" i="1" dirty="0">
                  <a:latin typeface="Calibri" panose="020F0502020204030204" pitchFamily="34" charset="0"/>
                  <a:cs typeface="Calibri" panose="020F0502020204030204" pitchFamily="34" charset="0"/>
                </a:rPr>
                <a:t>Based on research with…</a:t>
              </a:r>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5" r:id="rId7"/>
    <p:sldLayoutId id="2147483743" r:id="rId8"/>
  </p:sldLayoutIdLst>
  <p:hf hdr="0" ftr="0" dt="0"/>
  <p:txStyles>
    <p:titleStyle>
      <a:lvl1pPr algn="l" defTabSz="457200" rtl="0" eaLnBrk="1" latinLnBrk="0" hangingPunct="1">
        <a:spcBef>
          <a:spcPct val="0"/>
        </a:spcBef>
        <a:buNone/>
        <a:defRPr sz="3200" kern="120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Font typeface="Arial"/>
        <a:buChar char="•"/>
        <a:defRPr sz="2800" kern="1200">
          <a:solidFill>
            <a:srgbClr val="5C5C5C"/>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2400" kern="1200">
          <a:solidFill>
            <a:srgbClr val="5C5C5C"/>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2000" kern="1200">
          <a:solidFill>
            <a:srgbClr val="5C5C5C"/>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1800" kern="1200">
          <a:solidFill>
            <a:srgbClr val="5C5C5C"/>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1800" i="1" kern="1200">
          <a:solidFill>
            <a:srgbClr val="5C5C5C"/>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hyperlink" Target="http://www.vestedway.com/"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mailto:kvitasek@utk.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www.vestedway.com/online-coursewar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 to Vested</a:t>
            </a:r>
          </a:p>
        </p:txBody>
      </p:sp>
    </p:spTree>
    <p:extLst>
      <p:ext uri="{BB962C8B-B14F-4D97-AF65-F5344CB8AC3E}">
        <p14:creationId xmlns:p14="http://schemas.microsoft.com/office/powerpoint/2010/main" val="291810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2CB52313-D2E2-4B80-8BBA-9B4DA557A541}"/>
              </a:ext>
            </a:extLst>
          </p:cNvPr>
          <p:cNvSpPr>
            <a:spLocks noGrp="1"/>
          </p:cNvSpPr>
          <p:nvPr>
            <p:ph sz="half" idx="2"/>
          </p:nvPr>
        </p:nvSpPr>
        <p:spPr>
          <a:xfrm>
            <a:off x="6269977" y="2032000"/>
            <a:ext cx="4832133" cy="4159400"/>
          </a:xfrm>
        </p:spPr>
        <p:txBody>
          <a:bodyPr>
            <a:normAutofit/>
          </a:bodyPr>
          <a:lstStyle/>
          <a:p>
            <a:pPr marL="0" indent="0" defTabSz="969963">
              <a:spcAft>
                <a:spcPct val="20000"/>
              </a:spcAft>
              <a:buSzPct val="80000"/>
              <a:buNone/>
              <a:defRPr/>
            </a:pPr>
            <a:r>
              <a:rPr lang="en-US" sz="3200" kern="0" dirty="0"/>
              <a:t>“You got to be very careful if you don't know where you're going, because you might not get there”</a:t>
            </a:r>
          </a:p>
          <a:p>
            <a:pPr marL="0" indent="0" algn="r" defTabSz="969963">
              <a:spcAft>
                <a:spcPct val="20000"/>
              </a:spcAft>
              <a:buSzPct val="80000"/>
              <a:buNone/>
              <a:defRPr/>
            </a:pPr>
            <a:r>
              <a:rPr lang="en-US" sz="3200" kern="0" dirty="0"/>
              <a:t>  - Yogi Berra</a:t>
            </a:r>
          </a:p>
          <a:p>
            <a:pPr marL="0" indent="0">
              <a:buNone/>
            </a:pPr>
            <a:endParaRPr lang="en-US" sz="3200" dirty="0"/>
          </a:p>
        </p:txBody>
      </p:sp>
      <p:sp>
        <p:nvSpPr>
          <p:cNvPr id="9" name="Title 8"/>
          <p:cNvSpPr>
            <a:spLocks noGrp="1"/>
          </p:cNvSpPr>
          <p:nvPr>
            <p:ph type="title"/>
          </p:nvPr>
        </p:nvSpPr>
        <p:spPr/>
        <p:txBody>
          <a:bodyPr/>
          <a:lstStyle/>
          <a:p>
            <a:r>
              <a:rPr lang="en-US" dirty="0"/>
              <a:t>3. Clearly Defined/Measurable Desired Outcomes</a:t>
            </a:r>
          </a:p>
        </p:txBody>
      </p:sp>
      <p:pic>
        <p:nvPicPr>
          <p:cNvPr id="19" name="Content Placeholder 18">
            <a:extLst>
              <a:ext uri="{FF2B5EF4-FFF2-40B4-BE49-F238E27FC236}">
                <a16:creationId xmlns:a16="http://schemas.microsoft.com/office/drawing/2014/main" id="{912A52A9-AB6F-4A59-A6C3-D69786EBCA9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1268227">
            <a:off x="1202982" y="1296241"/>
            <a:ext cx="4023360" cy="4664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35745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4. Pricing Model with Incentives That Optimize the Business</a:t>
            </a:r>
          </a:p>
        </p:txBody>
      </p:sp>
      <p:sp>
        <p:nvSpPr>
          <p:cNvPr id="7" name="Content Placeholder 2"/>
          <p:cNvSpPr txBox="1">
            <a:spLocks/>
          </p:cNvSpPr>
          <p:nvPr/>
        </p:nvSpPr>
        <p:spPr>
          <a:xfrm>
            <a:off x="1025238" y="1007053"/>
            <a:ext cx="10104582" cy="185364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5C5C5C"/>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1800" i="1"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Solow’s Law: Business Growth is Driven by Innovation</a:t>
            </a:r>
          </a:p>
          <a:p>
            <a:pPr marL="0" lvl="1" indent="0">
              <a:buNone/>
            </a:pPr>
            <a:r>
              <a:rPr lang="en-US" sz="2800" b="1" i="1" dirty="0">
                <a:solidFill>
                  <a:srgbClr val="F87F00"/>
                </a:solidFill>
              </a:rPr>
              <a:t>87% of economic growth is driven by “technical change” that comes from improvements in business process or technical improvements in products</a:t>
            </a:r>
          </a:p>
        </p:txBody>
      </p:sp>
      <p:sp>
        <p:nvSpPr>
          <p:cNvPr id="10" name="TextBox 5"/>
          <p:cNvSpPr txBox="1">
            <a:spLocks noChangeArrowheads="1"/>
          </p:cNvSpPr>
          <p:nvPr/>
        </p:nvSpPr>
        <p:spPr bwMode="auto">
          <a:xfrm>
            <a:off x="4725317" y="3196891"/>
            <a:ext cx="4197012" cy="830997"/>
          </a:xfrm>
          <a:prstGeom prst="rect">
            <a:avLst/>
          </a:prstGeom>
          <a:noFill/>
          <a:ln w="9525">
            <a:noFill/>
            <a:miter lim="800000"/>
            <a:headEnd/>
            <a:tailEnd/>
          </a:ln>
        </p:spPr>
        <p:txBody>
          <a:bodyPr wrap="square">
            <a:prstTxWarp prst="textNoShape">
              <a:avLst/>
            </a:prstTxWarp>
            <a:spAutoFit/>
          </a:bodyPr>
          <a:lstStyle/>
          <a:p>
            <a:r>
              <a:rPr lang="en-US" sz="2400" dirty="0"/>
              <a:t>Labor &amp; Physical Capital 13% </a:t>
            </a:r>
            <a:br>
              <a:rPr lang="en-US" sz="2400" dirty="0"/>
            </a:br>
            <a:r>
              <a:rPr lang="en-US" sz="2400" dirty="0"/>
              <a:t>(e.g. buildings, machinery)</a:t>
            </a:r>
          </a:p>
        </p:txBody>
      </p:sp>
      <p:sp>
        <p:nvSpPr>
          <p:cNvPr id="11" name="TextBox 8"/>
          <p:cNvSpPr txBox="1">
            <a:spLocks noChangeArrowheads="1"/>
          </p:cNvSpPr>
          <p:nvPr/>
        </p:nvSpPr>
        <p:spPr bwMode="auto">
          <a:xfrm>
            <a:off x="1932012" y="5830512"/>
            <a:ext cx="2330450" cy="400050"/>
          </a:xfrm>
          <a:prstGeom prst="rect">
            <a:avLst/>
          </a:prstGeom>
          <a:noFill/>
          <a:ln w="9525">
            <a:noFill/>
            <a:miter lim="800000"/>
            <a:headEnd/>
            <a:tailEnd/>
          </a:ln>
        </p:spPr>
        <p:txBody>
          <a:bodyPr wrap="none">
            <a:prstTxWarp prst="textNoShape">
              <a:avLst/>
            </a:prstTxWarp>
            <a:spAutoFit/>
          </a:bodyPr>
          <a:lstStyle/>
          <a:p>
            <a:r>
              <a:rPr lang="en-US" sz="2000" b="1" dirty="0">
                <a:latin typeface="Arial" pitchFamily="34" charset="0"/>
              </a:rPr>
              <a:t>Solow’s Findings</a:t>
            </a:r>
          </a:p>
        </p:txBody>
      </p:sp>
      <p:sp>
        <p:nvSpPr>
          <p:cNvPr id="12" name="TextBox 11"/>
          <p:cNvSpPr txBox="1"/>
          <p:nvPr/>
        </p:nvSpPr>
        <p:spPr>
          <a:xfrm>
            <a:off x="5652656" y="4368331"/>
            <a:ext cx="5477164" cy="1569660"/>
          </a:xfrm>
          <a:prstGeom prst="rect">
            <a:avLst/>
          </a:prstGeom>
          <a:noFill/>
        </p:spPr>
        <p:txBody>
          <a:bodyPr wrap="square" rtlCol="0">
            <a:spAutoFit/>
          </a:bodyPr>
          <a:lstStyle/>
          <a:p>
            <a:pPr fontAlgn="base">
              <a:spcBef>
                <a:spcPct val="0"/>
              </a:spcBef>
              <a:spcAft>
                <a:spcPct val="0"/>
              </a:spcAft>
            </a:pPr>
            <a:r>
              <a:rPr lang="en-US" sz="2400" b="1" dirty="0">
                <a:solidFill>
                  <a:schemeClr val="accent1"/>
                </a:solidFill>
                <a:latin typeface="Arial" pitchFamily="34" charset="0"/>
              </a:rPr>
              <a:t>The vast majority of today’s commercial contracts are for labor and physical capital rather than for innovation and problem solving!  </a:t>
            </a:r>
          </a:p>
        </p:txBody>
      </p:sp>
      <p:graphicFrame>
        <p:nvGraphicFramePr>
          <p:cNvPr id="14" name="Chart 13"/>
          <p:cNvGraphicFramePr>
            <a:graphicFrameLocks/>
          </p:cNvGraphicFramePr>
          <p:nvPr>
            <p:extLst/>
          </p:nvPr>
        </p:nvGraphicFramePr>
        <p:xfrm>
          <a:off x="946731" y="308731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31723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9E8EC4-A8F9-4A41-ACC0-220B32302797}"/>
              </a:ext>
            </a:extLst>
          </p:cNvPr>
          <p:cNvSpPr>
            <a:spLocks noGrp="1"/>
          </p:cNvSpPr>
          <p:nvPr>
            <p:ph sz="half" idx="1"/>
          </p:nvPr>
        </p:nvSpPr>
        <p:spPr>
          <a:xfrm>
            <a:off x="609600" y="1306368"/>
            <a:ext cx="4859355" cy="4635651"/>
          </a:xfrm>
        </p:spPr>
        <p:txBody>
          <a:bodyPr/>
          <a:lstStyle/>
          <a:p>
            <a:r>
              <a:rPr lang="en-US" kern="0" dirty="0">
                <a:ea typeface="ＭＳ Ｐゴシック" pitchFamily="34" charset="-128"/>
              </a:rPr>
              <a:t>Getting the service provider to meet my needs</a:t>
            </a:r>
          </a:p>
          <a:p>
            <a:r>
              <a:rPr lang="en-US" kern="0" dirty="0">
                <a:ea typeface="ＭＳ Ｐゴシック" pitchFamily="34" charset="-128"/>
              </a:rPr>
              <a:t>It’s in the contract, now it’s the service provider’s problem</a:t>
            </a:r>
          </a:p>
          <a:p>
            <a:r>
              <a:rPr lang="en-US" kern="0" dirty="0">
                <a:ea typeface="ＭＳ Ｐゴシック" pitchFamily="34" charset="-128"/>
              </a:rPr>
              <a:t>Blame and punish the </a:t>
            </a:r>
            <a:br>
              <a:rPr lang="en-US" kern="0" dirty="0">
                <a:ea typeface="ＭＳ Ｐゴシック" pitchFamily="34" charset="-128"/>
              </a:rPr>
            </a:br>
            <a:r>
              <a:rPr lang="en-US" kern="0" dirty="0">
                <a:ea typeface="ＭＳ Ｐゴシック" pitchFamily="34" charset="-128"/>
              </a:rPr>
              <a:t>service provider</a:t>
            </a:r>
          </a:p>
          <a:p>
            <a:r>
              <a:rPr lang="en-US" kern="0" dirty="0">
                <a:ea typeface="ＭＳ Ｐゴシック" pitchFamily="34" charset="-128"/>
              </a:rPr>
              <a:t>Unpleasant surprises</a:t>
            </a:r>
          </a:p>
        </p:txBody>
      </p:sp>
      <p:sp>
        <p:nvSpPr>
          <p:cNvPr id="3" name="Content Placeholder 2">
            <a:extLst>
              <a:ext uri="{FF2B5EF4-FFF2-40B4-BE49-F238E27FC236}">
                <a16:creationId xmlns:a16="http://schemas.microsoft.com/office/drawing/2014/main" id="{56B56B99-19A6-49B3-9FD6-C4549FEDF103}"/>
              </a:ext>
            </a:extLst>
          </p:cNvPr>
          <p:cNvSpPr>
            <a:spLocks noGrp="1"/>
          </p:cNvSpPr>
          <p:nvPr>
            <p:ph sz="half" idx="2"/>
          </p:nvPr>
        </p:nvSpPr>
        <p:spPr>
          <a:xfrm>
            <a:off x="6197600" y="1306368"/>
            <a:ext cx="5384800" cy="4635651"/>
          </a:xfrm>
        </p:spPr>
        <p:txBody>
          <a:bodyPr/>
          <a:lstStyle/>
          <a:p>
            <a:r>
              <a:rPr lang="en-US" kern="0" dirty="0">
                <a:ea typeface="ＭＳ Ｐゴシック" pitchFamily="34" charset="-128"/>
              </a:rPr>
              <a:t>Finding a way to meet our mutual needs</a:t>
            </a:r>
          </a:p>
          <a:p>
            <a:r>
              <a:rPr lang="en-US" kern="0" dirty="0">
                <a:ea typeface="ＭＳ Ｐゴシック" pitchFamily="34" charset="-128"/>
              </a:rPr>
              <a:t>Work together to achieve performance and compensation goals</a:t>
            </a:r>
          </a:p>
          <a:p>
            <a:r>
              <a:rPr lang="en-US" kern="0" dirty="0">
                <a:ea typeface="ＭＳ Ｐゴシック" pitchFamily="34" charset="-128"/>
              </a:rPr>
              <a:t>Communicate the issues, jointly find solutions</a:t>
            </a:r>
          </a:p>
          <a:p>
            <a:r>
              <a:rPr lang="en-US" kern="0" dirty="0">
                <a:ea typeface="ＭＳ Ｐゴシック" pitchFamily="34" charset="-128"/>
              </a:rPr>
              <a:t>Integrated planning and communications</a:t>
            </a:r>
          </a:p>
          <a:p>
            <a:endParaRPr lang="en-US" dirty="0"/>
          </a:p>
        </p:txBody>
      </p:sp>
      <p:sp>
        <p:nvSpPr>
          <p:cNvPr id="5" name="Title 4"/>
          <p:cNvSpPr>
            <a:spLocks noGrp="1"/>
          </p:cNvSpPr>
          <p:nvPr>
            <p:ph type="title"/>
          </p:nvPr>
        </p:nvSpPr>
        <p:spPr/>
        <p:txBody>
          <a:bodyPr>
            <a:normAutofit/>
          </a:bodyPr>
          <a:lstStyle/>
          <a:p>
            <a:r>
              <a:rPr lang="en-US" dirty="0"/>
              <a:t>5. Insight vs. Oversight Governance Structure</a:t>
            </a:r>
          </a:p>
        </p:txBody>
      </p:sp>
      <p:sp>
        <p:nvSpPr>
          <p:cNvPr id="17" name="TextBox 16"/>
          <p:cNvSpPr txBox="1"/>
          <p:nvPr/>
        </p:nvSpPr>
        <p:spPr>
          <a:xfrm>
            <a:off x="7990395" y="767738"/>
            <a:ext cx="899605" cy="707886"/>
          </a:xfrm>
          <a:prstGeom prst="rect">
            <a:avLst/>
          </a:prstGeom>
          <a:noFill/>
          <a:ln>
            <a:noFill/>
          </a:ln>
        </p:spPr>
        <p:txBody>
          <a:bodyPr wrap="none" rtlCol="0">
            <a:spAutoFit/>
          </a:bodyPr>
          <a:lstStyle/>
          <a:p>
            <a:pPr algn="ctr"/>
            <a:r>
              <a:rPr lang="en-US" sz="4000" b="1" dirty="0">
                <a:solidFill>
                  <a:srgbClr val="F77F00"/>
                </a:solidFill>
              </a:rPr>
              <a:t>WE</a:t>
            </a:r>
          </a:p>
        </p:txBody>
      </p:sp>
      <p:sp>
        <p:nvSpPr>
          <p:cNvPr id="18" name="Title 1"/>
          <p:cNvSpPr txBox="1">
            <a:spLocks/>
          </p:cNvSpPr>
          <p:nvPr/>
        </p:nvSpPr>
        <p:spPr>
          <a:xfrm>
            <a:off x="1191493" y="5597233"/>
            <a:ext cx="9144000" cy="609411"/>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pPr algn="ctr"/>
            <a:r>
              <a:rPr lang="en-US" dirty="0">
                <a:solidFill>
                  <a:srgbClr val="F87F00"/>
                </a:solidFill>
              </a:rPr>
              <a:t>Manage the Business… Not Just the Supplier</a:t>
            </a:r>
          </a:p>
        </p:txBody>
      </p:sp>
      <p:sp>
        <p:nvSpPr>
          <p:cNvPr id="19" name="Right Arrow 18"/>
          <p:cNvSpPr/>
          <p:nvPr/>
        </p:nvSpPr>
        <p:spPr>
          <a:xfrm>
            <a:off x="5292442" y="1596352"/>
            <a:ext cx="832535" cy="3373391"/>
          </a:xfrm>
          <a:prstGeom prst="rightArrow">
            <a:avLst>
              <a:gd name="adj1" fmla="val 61294"/>
              <a:gd name="adj2" fmla="val 50000"/>
            </a:avLst>
          </a:prstGeom>
          <a:solidFill>
            <a:schemeClr val="accent1"/>
          </a:solidFill>
          <a:ln>
            <a:solidFill>
              <a:srgbClr val="F77F00"/>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2800" b="1" dirty="0"/>
              <a:t>BECOMES</a:t>
            </a:r>
          </a:p>
        </p:txBody>
      </p:sp>
      <p:sp>
        <p:nvSpPr>
          <p:cNvPr id="26" name="TextBox 25"/>
          <p:cNvSpPr txBox="1"/>
          <p:nvPr/>
        </p:nvSpPr>
        <p:spPr>
          <a:xfrm>
            <a:off x="2173221" y="767738"/>
            <a:ext cx="1249344" cy="707886"/>
          </a:xfrm>
          <a:prstGeom prst="rect">
            <a:avLst/>
          </a:prstGeom>
          <a:noFill/>
          <a:ln>
            <a:noFill/>
          </a:ln>
        </p:spPr>
        <p:txBody>
          <a:bodyPr wrap="square" rtlCol="0">
            <a:spAutoFit/>
          </a:bodyPr>
          <a:lstStyle/>
          <a:p>
            <a:pPr algn="ctr"/>
            <a:r>
              <a:rPr lang="en-US" sz="4000" b="1" dirty="0">
                <a:solidFill>
                  <a:srgbClr val="F77F00"/>
                </a:solidFill>
              </a:rPr>
              <a:t>ME</a:t>
            </a:r>
          </a:p>
        </p:txBody>
      </p:sp>
    </p:spTree>
    <p:extLst>
      <p:ext uri="{BB962C8B-B14F-4D97-AF65-F5344CB8AC3E}">
        <p14:creationId xmlns:p14="http://schemas.microsoft.com/office/powerpoint/2010/main" val="34382065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47797"/>
            <a:ext cx="12191999" cy="2742973"/>
          </a:xfrm>
          <a:prstGeom prst="rect">
            <a:avLst/>
          </a:prstGeom>
        </p:spPr>
      </p:pic>
      <p:sp>
        <p:nvSpPr>
          <p:cNvPr id="9" name="Rectangle 3"/>
          <p:cNvSpPr>
            <a:spLocks noGrp="1" noChangeArrowheads="1"/>
          </p:cNvSpPr>
          <p:nvPr>
            <p:ph idx="1"/>
          </p:nvPr>
        </p:nvSpPr>
        <p:spPr>
          <a:xfrm>
            <a:off x="609600" y="1006766"/>
            <a:ext cx="10972800" cy="4985561"/>
          </a:xfrm>
        </p:spPr>
        <p:txBody>
          <a:bodyPr/>
          <a:lstStyle/>
          <a:p>
            <a:r>
              <a:rPr lang="en-US" dirty="0"/>
              <a:t>Focus on intended results, not activities</a:t>
            </a:r>
          </a:p>
          <a:p>
            <a:pPr lvl="1"/>
            <a:r>
              <a:rPr lang="en-US" dirty="0"/>
              <a:t>Parties are Vested in each other’s success; risk and reward are shared to align interests</a:t>
            </a:r>
          </a:p>
          <a:p>
            <a:pPr lvl="1"/>
            <a:r>
              <a:rPr lang="en-US" dirty="0"/>
              <a:t>Mutually beneficial, shared incentives drive innovation and cost effectiveness</a:t>
            </a:r>
          </a:p>
          <a:p>
            <a:r>
              <a:rPr lang="en-US" dirty="0"/>
              <a:t>Better competition: not just activities/suppliers, but solutions</a:t>
            </a:r>
          </a:p>
          <a:p>
            <a:pPr lvl="1"/>
            <a:r>
              <a:rPr lang="en-US" dirty="0"/>
              <a:t>Mutually agreed Desired Outcomes creates buy-in and focus</a:t>
            </a:r>
          </a:p>
          <a:p>
            <a:pPr lvl="1"/>
            <a:r>
              <a:rPr lang="en-US" dirty="0"/>
              <a:t>Shared focus increases likelihood of meeting corporate goals and objectives </a:t>
            </a:r>
          </a:p>
          <a:p>
            <a:pPr lvl="1"/>
            <a:r>
              <a:rPr lang="en-US" dirty="0"/>
              <a:t>TCO and ROI emphasis enables sustainable results beyond simple “price” reductions</a:t>
            </a:r>
          </a:p>
        </p:txBody>
      </p:sp>
      <p:sp>
        <p:nvSpPr>
          <p:cNvPr id="12290" name="Rectangle 2"/>
          <p:cNvSpPr>
            <a:spLocks noGrp="1" noChangeArrowheads="1"/>
          </p:cNvSpPr>
          <p:nvPr>
            <p:ph type="title"/>
          </p:nvPr>
        </p:nvSpPr>
        <p:spPr/>
        <p:txBody>
          <a:bodyPr/>
          <a:lstStyle/>
          <a:p>
            <a:r>
              <a:rPr lang="en-US" dirty="0"/>
              <a:t>Benefits:  The Vested Approach Works!</a:t>
            </a:r>
          </a:p>
        </p:txBody>
      </p:sp>
      <p:sp>
        <p:nvSpPr>
          <p:cNvPr id="3" name="Rectangle 2"/>
          <p:cNvSpPr/>
          <p:nvPr/>
        </p:nvSpPr>
        <p:spPr>
          <a:xfrm>
            <a:off x="3258104" y="5300378"/>
            <a:ext cx="6952696" cy="400110"/>
          </a:xfrm>
          <a:prstGeom prst="rect">
            <a:avLst/>
          </a:prstGeom>
        </p:spPr>
        <p:txBody>
          <a:bodyPr wrap="square">
            <a:spAutoFit/>
          </a:bodyPr>
          <a:lstStyle/>
          <a:p>
            <a:pPr lvl="1"/>
            <a:r>
              <a:rPr lang="en-US" sz="2000" b="1" i="1" dirty="0">
                <a:solidFill>
                  <a:srgbClr val="F77F00"/>
                </a:solidFill>
              </a:rPr>
              <a:t>Overall better value and enhanced performance!</a:t>
            </a:r>
          </a:p>
        </p:txBody>
      </p:sp>
    </p:spTree>
    <p:extLst>
      <p:ext uri="{BB962C8B-B14F-4D97-AF65-F5344CB8AC3E}">
        <p14:creationId xmlns:p14="http://schemas.microsoft.com/office/powerpoint/2010/main" val="113248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srcRect/>
          <a:stretch>
            <a:fillRect/>
          </a:stretch>
        </p:blipFill>
        <p:spPr bwMode="auto">
          <a:xfrm>
            <a:off x="6895870" y="942206"/>
            <a:ext cx="3846021" cy="5202337"/>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a:t>Getting Your Agreement to Vested</a:t>
            </a:r>
          </a:p>
        </p:txBody>
      </p:sp>
      <p:sp>
        <p:nvSpPr>
          <p:cNvPr id="8" name="Right Arrow 7"/>
          <p:cNvSpPr>
            <a:spLocks noChangeAspect="1"/>
          </p:cNvSpPr>
          <p:nvPr/>
        </p:nvSpPr>
        <p:spPr>
          <a:xfrm>
            <a:off x="5165271" y="2349774"/>
            <a:ext cx="763070" cy="2743200"/>
          </a:xfrm>
          <a:prstGeom prst="rightArrow">
            <a:avLst>
              <a:gd name="adj1" fmla="val 44352"/>
              <a:gd name="adj2" fmla="val 67797"/>
            </a:avLst>
          </a:prstGeom>
          <a:solidFill>
            <a:schemeClr val="accent1"/>
          </a:solidFill>
          <a:ln>
            <a:solidFill>
              <a:srgbClr val="F77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0739545-D290-4AFC-9E63-A15A07619A2E}"/>
              </a:ext>
            </a:extLst>
          </p:cNvPr>
          <p:cNvGrpSpPr/>
          <p:nvPr/>
        </p:nvGrpSpPr>
        <p:grpSpPr>
          <a:xfrm>
            <a:off x="876306" y="922070"/>
            <a:ext cx="4307437" cy="5228462"/>
            <a:chOff x="1788563" y="574623"/>
            <a:chExt cx="4307437" cy="5228462"/>
          </a:xfrm>
        </p:grpSpPr>
        <p:sp>
          <p:nvSpPr>
            <p:cNvPr id="9" name="Freeform: Shape 8">
              <a:extLst>
                <a:ext uri="{FF2B5EF4-FFF2-40B4-BE49-F238E27FC236}">
                  <a16:creationId xmlns:a16="http://schemas.microsoft.com/office/drawing/2014/main" id="{048B787E-072A-4B49-9B06-255BBC72C48B}"/>
                </a:ext>
              </a:extLst>
            </p:cNvPr>
            <p:cNvSpPr/>
            <p:nvPr/>
          </p:nvSpPr>
          <p:spPr>
            <a:xfrm>
              <a:off x="2155882" y="595508"/>
              <a:ext cx="2944091" cy="5105400"/>
            </a:xfrm>
            <a:custGeom>
              <a:avLst/>
              <a:gdLst>
                <a:gd name="connsiteX0" fmla="*/ 0 w 2944091"/>
                <a:gd name="connsiteY0" fmla="*/ 103909 h 5105400"/>
                <a:gd name="connsiteX1" fmla="*/ 415637 w 2944091"/>
                <a:gd name="connsiteY1" fmla="*/ 0 h 5105400"/>
                <a:gd name="connsiteX2" fmla="*/ 2944091 w 2944091"/>
                <a:gd name="connsiteY2" fmla="*/ 207818 h 5105400"/>
                <a:gd name="connsiteX3" fmla="*/ 2944091 w 2944091"/>
                <a:gd name="connsiteY3" fmla="*/ 4828309 h 5105400"/>
                <a:gd name="connsiteX4" fmla="*/ 2597728 w 2944091"/>
                <a:gd name="connsiteY4" fmla="*/ 5105400 h 5105400"/>
                <a:gd name="connsiteX5" fmla="*/ 0 w 2944091"/>
                <a:gd name="connsiteY5" fmla="*/ 4475018 h 5105400"/>
                <a:gd name="connsiteX6" fmla="*/ 0 w 2944091"/>
                <a:gd name="connsiteY6" fmla="*/ 103909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4091" h="5105400">
                  <a:moveTo>
                    <a:pt x="0" y="103909"/>
                  </a:moveTo>
                  <a:lnTo>
                    <a:pt x="415637" y="0"/>
                  </a:lnTo>
                  <a:lnTo>
                    <a:pt x="2944091" y="207818"/>
                  </a:lnTo>
                  <a:lnTo>
                    <a:pt x="2944091" y="4828309"/>
                  </a:lnTo>
                  <a:lnTo>
                    <a:pt x="2597728" y="5105400"/>
                  </a:lnTo>
                  <a:lnTo>
                    <a:pt x="0" y="4475018"/>
                  </a:lnTo>
                  <a:lnTo>
                    <a:pt x="0" y="103909"/>
                  </a:lnTo>
                  <a:close/>
                </a:path>
              </a:pathLst>
            </a:custGeom>
            <a:solidFill>
              <a:schemeClr val="bg1"/>
            </a:solidFill>
            <a:ln w="38100">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Content Placeholder 11" descr="book2.jpg">
              <a:extLst>
                <a:ext uri="{FF2B5EF4-FFF2-40B4-BE49-F238E27FC236}">
                  <a16:creationId xmlns:a16="http://schemas.microsoft.com/office/drawing/2014/main" id="{757EC54E-1378-4DCF-9A64-0AC7898BDF33}"/>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a:ext>
              </a:extLst>
            </a:blip>
            <a:srcRect t="4740" b="5519"/>
            <a:stretch/>
          </p:blipFill>
          <p:spPr>
            <a:xfrm>
              <a:off x="1788563" y="574623"/>
              <a:ext cx="4307437" cy="5228462"/>
            </a:xfrm>
            <a:prstGeom prst="rect">
              <a:avLst/>
            </a:prstGeom>
          </p:spPr>
        </p:pic>
      </p:grpSp>
    </p:spTree>
    <p:extLst>
      <p:ext uri="{BB962C8B-B14F-4D97-AF65-F5344CB8AC3E}">
        <p14:creationId xmlns:p14="http://schemas.microsoft.com/office/powerpoint/2010/main" val="273957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lstStyle/>
          <a:p>
            <a:r>
              <a:rPr lang="en-US" dirty="0"/>
              <a:t>Vested Methodology Prevents Agreement Failures</a:t>
            </a:r>
          </a:p>
        </p:txBody>
      </p:sp>
      <p:graphicFrame>
        <p:nvGraphicFramePr>
          <p:cNvPr id="7" name="Object 3"/>
          <p:cNvGraphicFramePr>
            <a:graphicFrameLocks noGrp="1" noChangeAspect="1"/>
          </p:cNvGraphicFramePr>
          <p:nvPr>
            <p:ph type="chart" idx="4294967295"/>
            <p:extLst>
              <p:ext uri="{D42A27DB-BD31-4B8C-83A1-F6EECF244321}">
                <p14:modId xmlns:p14="http://schemas.microsoft.com/office/powerpoint/2010/main" val="3847260594"/>
              </p:ext>
            </p:extLst>
          </p:nvPr>
        </p:nvGraphicFramePr>
        <p:xfrm>
          <a:off x="698091" y="1146175"/>
          <a:ext cx="10697497" cy="5080000"/>
        </p:xfrm>
        <a:graphic>
          <a:graphicData uri="http://schemas.openxmlformats.org/drawingml/2006/chart">
            <c:chart xmlns:c="http://schemas.openxmlformats.org/drawingml/2006/chart" xmlns:r="http://schemas.openxmlformats.org/officeDocument/2006/relationships" r:id="rId3"/>
          </a:graphicData>
        </a:graphic>
      </p:graphicFrame>
      <p:sp>
        <p:nvSpPr>
          <p:cNvPr id="1028" name="Text Box 4"/>
          <p:cNvSpPr txBox="1">
            <a:spLocks noChangeArrowheads="1"/>
          </p:cNvSpPr>
          <p:nvPr/>
        </p:nvSpPr>
        <p:spPr bwMode="auto">
          <a:xfrm>
            <a:off x="5983181" y="6140928"/>
            <a:ext cx="4495800" cy="222250"/>
          </a:xfrm>
          <a:prstGeom prst="rect">
            <a:avLst/>
          </a:prstGeom>
          <a:noFill/>
          <a:ln w="9525">
            <a:noFill/>
            <a:miter lim="800000"/>
            <a:headEnd/>
            <a:tailEnd/>
          </a:ln>
        </p:spPr>
        <p:txBody>
          <a:bodyPr lIns="0" tIns="0" rIns="0" bIns="0"/>
          <a:lstStyle/>
          <a:p>
            <a:pPr marL="114300" indent="-114300" algn="ctr">
              <a:spcBef>
                <a:spcPct val="50000"/>
              </a:spcBef>
            </a:pPr>
            <a:r>
              <a:rPr lang="en-US" sz="1100" dirty="0">
                <a:solidFill>
                  <a:srgbClr val="5C5C5C"/>
                </a:solidFill>
                <a:ea typeface="Tahoma" pitchFamily="34" charset="0"/>
                <a:cs typeface="Tahoma" pitchFamily="34" charset="0"/>
              </a:rPr>
              <a:t>Source:  Outsourcing Center Survey.  Outsourcing Center</a:t>
            </a:r>
          </a:p>
        </p:txBody>
      </p:sp>
      <p:sp>
        <p:nvSpPr>
          <p:cNvPr id="1029" name="Rectangle 5"/>
          <p:cNvSpPr>
            <a:spLocks noChangeArrowheads="1"/>
          </p:cNvSpPr>
          <p:nvPr/>
        </p:nvSpPr>
        <p:spPr bwMode="auto">
          <a:xfrm>
            <a:off x="3333078" y="5782239"/>
            <a:ext cx="1909239" cy="302774"/>
          </a:xfrm>
          <a:prstGeom prst="rect">
            <a:avLst/>
          </a:prstGeom>
          <a:noFill/>
          <a:ln w="12700">
            <a:noFill/>
            <a:miter lim="800000"/>
            <a:headEnd/>
            <a:tailEnd/>
          </a:ln>
        </p:spPr>
        <p:txBody>
          <a:bodyPr wrap="none" lIns="86486" tIns="43243" rIns="86486" bIns="43243">
            <a:spAutoFit/>
          </a:bodyPr>
          <a:lstStyle/>
          <a:p>
            <a:r>
              <a:rPr lang="en-US" sz="1400" dirty="0">
                <a:solidFill>
                  <a:srgbClr val="5C5C5C"/>
                </a:solidFill>
              </a:rPr>
              <a:t>Percent of Respondents</a:t>
            </a:r>
          </a:p>
        </p:txBody>
      </p:sp>
      <p:sp>
        <p:nvSpPr>
          <p:cNvPr id="1030" name="Rectangle 6"/>
          <p:cNvSpPr>
            <a:spLocks noChangeArrowheads="1"/>
          </p:cNvSpPr>
          <p:nvPr/>
        </p:nvSpPr>
        <p:spPr bwMode="auto">
          <a:xfrm>
            <a:off x="3576051" y="6002764"/>
            <a:ext cx="1510283" cy="271997"/>
          </a:xfrm>
          <a:prstGeom prst="rect">
            <a:avLst/>
          </a:prstGeom>
          <a:noFill/>
          <a:ln w="12700">
            <a:noFill/>
            <a:miter lim="800000"/>
            <a:headEnd/>
            <a:tailEnd/>
          </a:ln>
        </p:spPr>
        <p:txBody>
          <a:bodyPr wrap="none" lIns="86486" tIns="43243" rIns="86486" bIns="43243">
            <a:spAutoFit/>
          </a:bodyPr>
          <a:lstStyle/>
          <a:p>
            <a:r>
              <a:rPr lang="en-US" sz="1200" dirty="0">
                <a:solidFill>
                  <a:srgbClr val="5C5C5C"/>
                </a:solidFill>
              </a:rPr>
              <a:t>Note: 11% in “Other”</a:t>
            </a:r>
          </a:p>
        </p:txBody>
      </p:sp>
      <p:sp>
        <p:nvSpPr>
          <p:cNvPr id="8" name="Oval 7"/>
          <p:cNvSpPr/>
          <p:nvPr/>
        </p:nvSpPr>
        <p:spPr bwMode="auto">
          <a:xfrm>
            <a:off x="304800" y="2546556"/>
            <a:ext cx="11415251" cy="3335262"/>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base">
              <a:spcBef>
                <a:spcPct val="0"/>
              </a:spcBef>
              <a:spcAft>
                <a:spcPct val="0"/>
              </a:spcAft>
            </a:pPr>
            <a:endParaRPr lang="en-US" dirty="0">
              <a:latin typeface="Tahoma" pitchFamily="34" charset="0"/>
              <a:cs typeface="Arial" charset="0"/>
            </a:endParaRPr>
          </a:p>
        </p:txBody>
      </p:sp>
    </p:spTree>
    <p:extLst>
      <p:ext uri="{BB962C8B-B14F-4D97-AF65-F5344CB8AC3E}">
        <p14:creationId xmlns:p14="http://schemas.microsoft.com/office/powerpoint/2010/main" val="1135596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5648D-FBC7-4BC5-8563-C9E64C63BF9A}"/>
              </a:ext>
            </a:extLst>
          </p:cNvPr>
          <p:cNvSpPr>
            <a:spLocks noGrp="1"/>
          </p:cNvSpPr>
          <p:nvPr>
            <p:ph sz="half" idx="2"/>
          </p:nvPr>
        </p:nvSpPr>
        <p:spPr/>
        <p:txBody>
          <a:bodyPr>
            <a:noAutofit/>
          </a:bodyPr>
          <a:lstStyle/>
          <a:p>
            <a:r>
              <a:rPr lang="en-US" sz="2000" dirty="0"/>
              <a:t>P&amp;G (Real Estate/Facilities Management)</a:t>
            </a:r>
          </a:p>
          <a:p>
            <a:r>
              <a:rPr lang="en-US" sz="2000" dirty="0"/>
              <a:t>Microsoft (BPO)</a:t>
            </a:r>
          </a:p>
          <a:p>
            <a:r>
              <a:rPr lang="en-US" sz="2000" dirty="0"/>
              <a:t>McDonald’s (Supply Chain)</a:t>
            </a:r>
          </a:p>
          <a:p>
            <a:r>
              <a:rPr lang="en-US" sz="2000" dirty="0"/>
              <a:t>U.S. Dept. of Energy (Environmental Services)</a:t>
            </a:r>
          </a:p>
          <a:p>
            <a:r>
              <a:rPr lang="en-US" sz="2000" dirty="0"/>
              <a:t>State of Minnesota Dept. of Transportation (Construction)</a:t>
            </a:r>
          </a:p>
          <a:p>
            <a:r>
              <a:rPr lang="en-US" sz="2000" dirty="0"/>
              <a:t>Integrated Management Services (Staffing)</a:t>
            </a:r>
          </a:p>
          <a:p>
            <a:r>
              <a:rPr lang="en-US" sz="2000" dirty="0"/>
              <a:t>Diversey (IT) </a:t>
            </a:r>
          </a:p>
          <a:p>
            <a:r>
              <a:rPr lang="en-US" sz="2000" dirty="0"/>
              <a:t>Water for People (non-profit NGO support in developing countries)</a:t>
            </a:r>
          </a:p>
          <a:p>
            <a:r>
              <a:rPr lang="en-US" sz="2000" dirty="0"/>
              <a:t>Vancouver Coastal Health/BISS (Environmental Services)</a:t>
            </a:r>
          </a:p>
          <a:p>
            <a:r>
              <a:rPr lang="en-US" sz="2000" dirty="0"/>
              <a:t>TD Bank (Real Estate/Facilities Management)</a:t>
            </a:r>
          </a:p>
        </p:txBody>
      </p:sp>
      <p:sp>
        <p:nvSpPr>
          <p:cNvPr id="5" name="Title 4"/>
          <p:cNvSpPr>
            <a:spLocks noGrp="1"/>
          </p:cNvSpPr>
          <p:nvPr>
            <p:ph type="title"/>
          </p:nvPr>
        </p:nvSpPr>
        <p:spPr/>
        <p:txBody>
          <a:bodyPr/>
          <a:lstStyle/>
          <a:p>
            <a:r>
              <a:rPr lang="en-US" dirty="0"/>
              <a:t>Who: Read About Success Stories</a:t>
            </a:r>
          </a:p>
        </p:txBody>
      </p:sp>
      <p:sp>
        <p:nvSpPr>
          <p:cNvPr id="2" name="Rectangle 1"/>
          <p:cNvSpPr/>
          <p:nvPr/>
        </p:nvSpPr>
        <p:spPr>
          <a:xfrm>
            <a:off x="4522757" y="-88205"/>
            <a:ext cx="6015151" cy="543739"/>
          </a:xfrm>
          <a:prstGeom prst="rect">
            <a:avLst/>
          </a:prstGeom>
        </p:spPr>
        <p:txBody>
          <a:bodyPr wrap="square">
            <a:spAutoFit/>
          </a:bodyPr>
          <a:lstStyle/>
          <a:p>
            <a:pPr algn="ctr">
              <a:lnSpc>
                <a:spcPct val="90000"/>
              </a:lnSpc>
            </a:pPr>
            <a:endParaRPr lang="en-US" sz="3200" dirty="0">
              <a:solidFill>
                <a:schemeClr val="bg1"/>
              </a:solidFill>
            </a:endParaRPr>
          </a:p>
        </p:txBody>
      </p:sp>
      <p:grpSp>
        <p:nvGrpSpPr>
          <p:cNvPr id="13" name="Group 12">
            <a:extLst>
              <a:ext uri="{FF2B5EF4-FFF2-40B4-BE49-F238E27FC236}">
                <a16:creationId xmlns:a16="http://schemas.microsoft.com/office/drawing/2014/main" id="{0A9F584B-F9D9-4322-A017-DDDEDA708122}"/>
              </a:ext>
            </a:extLst>
          </p:cNvPr>
          <p:cNvGrpSpPr/>
          <p:nvPr/>
        </p:nvGrpSpPr>
        <p:grpSpPr>
          <a:xfrm>
            <a:off x="1265225" y="808089"/>
            <a:ext cx="4235211" cy="5525855"/>
            <a:chOff x="6280725" y="585573"/>
            <a:chExt cx="4389120" cy="5726666"/>
          </a:xfrm>
        </p:grpSpPr>
        <p:sp>
          <p:nvSpPr>
            <p:cNvPr id="14" name="Freeform: Shape 13">
              <a:extLst>
                <a:ext uri="{FF2B5EF4-FFF2-40B4-BE49-F238E27FC236}">
                  <a16:creationId xmlns:a16="http://schemas.microsoft.com/office/drawing/2014/main" id="{0AE499C2-61B4-41EA-8529-9E5EA5E7554E}"/>
                </a:ext>
              </a:extLst>
            </p:cNvPr>
            <p:cNvSpPr/>
            <p:nvPr userDrawn="1"/>
          </p:nvSpPr>
          <p:spPr>
            <a:xfrm>
              <a:off x="6547104" y="786384"/>
              <a:ext cx="3118104" cy="5294376"/>
            </a:xfrm>
            <a:custGeom>
              <a:avLst/>
              <a:gdLst>
                <a:gd name="connsiteX0" fmla="*/ 0 w 3118104"/>
                <a:gd name="connsiteY0" fmla="*/ 4645152 h 5294376"/>
                <a:gd name="connsiteX1" fmla="*/ 0 w 3118104"/>
                <a:gd name="connsiteY1" fmla="*/ 100584 h 5294376"/>
                <a:gd name="connsiteX2" fmla="*/ 411480 w 3118104"/>
                <a:gd name="connsiteY2" fmla="*/ 0 h 5294376"/>
                <a:gd name="connsiteX3" fmla="*/ 3081528 w 3118104"/>
                <a:gd name="connsiteY3" fmla="*/ 228600 h 5294376"/>
                <a:gd name="connsiteX4" fmla="*/ 3118104 w 3118104"/>
                <a:gd name="connsiteY4" fmla="*/ 4992624 h 5294376"/>
                <a:gd name="connsiteX5" fmla="*/ 2706624 w 3118104"/>
                <a:gd name="connsiteY5" fmla="*/ 5294376 h 5294376"/>
                <a:gd name="connsiteX6" fmla="*/ 0 w 3118104"/>
                <a:gd name="connsiteY6" fmla="*/ 4645152 h 529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8104" h="5294376">
                  <a:moveTo>
                    <a:pt x="0" y="4645152"/>
                  </a:moveTo>
                  <a:lnTo>
                    <a:pt x="0" y="100584"/>
                  </a:lnTo>
                  <a:lnTo>
                    <a:pt x="411480" y="0"/>
                  </a:lnTo>
                  <a:lnTo>
                    <a:pt x="3081528" y="228600"/>
                  </a:lnTo>
                  <a:lnTo>
                    <a:pt x="3118104" y="4992624"/>
                  </a:lnTo>
                  <a:lnTo>
                    <a:pt x="2706624" y="5294376"/>
                  </a:lnTo>
                  <a:lnTo>
                    <a:pt x="0" y="4645152"/>
                  </a:ln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2" descr="https://southcentralus1-mediap.svc.ms/transform/thumbnail?provider=spo&amp;inputFormat=jpg&amp;cs=fFNQTw&amp;docid=https%3A%2F%2Fscvisions.sharepoint.com%3A443%2F_api%2Fv2.0%2Fdrives%2Fb!qnZHSpqheUet6-MK_LO47sxyIj2Z-2BJra7b2_8OLgnf_uvhTRIeSoQER3W03Scm%2Fitems%2F01AFSXFELRN4C7X2RUSNHIT4XYLN4VYAEV%3Fversion%3DPublished&amp;access_token=eyJ0eXAiOiJKV1QiLCJhbGciOiJub25lIn0.eyJhdWQiOiIwMDAwMDAwMy0wMDAwLTBmZjEtY2UwMC0wMDAwMDAwMDAwMDAvc2N2aXNpb25zLnNoYXJlcG9pbnQuY29tQGEzZjcxZGU4LWI1ZmQtNGJlOC1iZmJkLTFkNDFlYjU0YzRkYSIsImlzcyI6IjAwMDAwMDAzLTAwMDAtMGZmMS1jZTAwLTAwMDAwMDAwMDAwMCIsIm5iZiI6IjE1MzM4MzU3MzAiLCJleHAiOiIxNTMzODU3MzMwIiwiZW5kcG9pbnR1cmwiOiJpSmJ3UkViK3piV0lOL1FVdU9vdTNFQTc4VS9hTDJtYVdYT0xGbTlNK0RjPSIsImVuZHBvaW50dXJsTGVuZ3RoIjoiMTE2IiwiaXNsb29wYmFjayI6IlRydWUiLCJjaWQiOiJPR0l4WlRnek9XVXRaREEyWlMwMk1EQXdMVFEzWmpBdE5URXhPVGs0WkRobU5XWTMiLCJ2ZXIiOiJoYXNoZWRwcm9vZnRva2VuIiwic2l0ZWlkIjoiTkdFME56YzJZV0V0WVRFNVlTMDBOemM1TFdGa1pXSXRaVE13WVdaallqTmlPR1ZsIiwic2lnbmluX3N0YXRlIjoiW1wia21zaVwiXSIsIm5hbWVpZCI6IjAjLmZ8bWVtYmVyc2hpcHxtbGVkeWFyZEB2ZXN0ZWR3YXkuY29tIiwibmlpIjoibWljcm9zb2Z0LnNoYXJlcG9pbnQiLCJpc3VzZXIiOiJ0cnVlIiwiY2FjaGVrZXkiOiIwaC5mfG1lbWJlcnNoaXB8MTAwM2JmZmQ4NDYyMDVhMEBsaXZlLmNvbSIsInR0IjoiMCIsInVzZVBlcnNpc3RlbnRDb29raWUiOiIzIn0.Nzg2Mm1XSTA3bWZEMk5ucVg1ZklVWmRxQ1RsK01MZjhvcjFGMTlkWU5BTT0&amp;encodeFailures=1&amp;width=1920&amp;height=865&amp;srcWidth=&amp;srcHeight=">
              <a:extLst>
                <a:ext uri="{FF2B5EF4-FFF2-40B4-BE49-F238E27FC236}">
                  <a16:creationId xmlns:a16="http://schemas.microsoft.com/office/drawing/2014/main" id="{4F1CF30D-140E-4625-852F-7A523EF9ECA7}"/>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0725" y="585573"/>
              <a:ext cx="4389120" cy="57266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406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What They Are Saying…</a:t>
            </a:r>
            <a:endParaRPr lang="en-US" dirty="0"/>
          </a:p>
        </p:txBody>
      </p:sp>
      <p:sp>
        <p:nvSpPr>
          <p:cNvPr id="5" name="Rectangle 3"/>
          <p:cNvSpPr txBox="1">
            <a:spLocks noChangeArrowheads="1"/>
          </p:cNvSpPr>
          <p:nvPr/>
        </p:nvSpPr>
        <p:spPr bwMode="auto">
          <a:xfrm>
            <a:off x="655782" y="925478"/>
            <a:ext cx="10437091" cy="5098582"/>
          </a:xfrm>
          <a:prstGeom prst="rect">
            <a:avLst/>
          </a:prstGeom>
          <a:noFill/>
          <a:ln w="9525">
            <a:noFill/>
            <a:miter lim="800000"/>
            <a:headEnd/>
            <a:tailEnd/>
          </a:ln>
        </p:spPr>
        <p:txBody>
          <a:bodyPr>
            <a:prstTxWarp prst="textNoShape">
              <a:avLst/>
            </a:prstTxWarp>
          </a:bodyPr>
          <a:lstStyle/>
          <a:p>
            <a:r>
              <a:rPr lang="en-US" sz="1600" b="1" i="1" dirty="0"/>
              <a:t>Tim Cummins, CEO, International Association for Contract &amp; Commercial Management </a:t>
            </a:r>
          </a:p>
          <a:p>
            <a:pPr>
              <a:spcAft>
                <a:spcPts val="400"/>
              </a:spcAft>
            </a:pPr>
            <a:r>
              <a:rPr lang="en-US" sz="1600" dirty="0"/>
              <a:t>"Vested offers a robust approach for developing high-performing strategic relationships”</a:t>
            </a:r>
            <a:endParaRPr lang="en-US" sz="1600" b="1" i="1" dirty="0"/>
          </a:p>
          <a:p>
            <a:pPr lvl="0"/>
            <a:r>
              <a:rPr lang="en-US" sz="1600" b="1" i="1" dirty="0"/>
              <a:t>Dawn </a:t>
            </a:r>
            <a:r>
              <a:rPr lang="en-US" sz="1600" b="1" i="1" dirty="0" err="1"/>
              <a:t>Tiura</a:t>
            </a:r>
            <a:r>
              <a:rPr lang="en-US" sz="1600" b="1" i="1" dirty="0"/>
              <a:t> Evans – President and CEO, Sourcing Interests Group</a:t>
            </a:r>
            <a:br>
              <a:rPr lang="en-US" sz="1600" dirty="0"/>
            </a:br>
            <a:r>
              <a:rPr lang="en-US" sz="1600" dirty="0"/>
              <a:t>“Kate has hit the nail on the head. The “rules” while often spoken about have never been so clearly defined as they are here. The journey to a truly collaborative Agreement is practically guaranteed if you follow the step-by-step process outlined in this great book.”</a:t>
            </a:r>
            <a:endParaRPr lang="en-US" sz="1600" b="1" i="1" dirty="0">
              <a:solidFill>
                <a:srgbClr val="FF0000"/>
              </a:solidFill>
            </a:endParaRPr>
          </a:p>
          <a:p>
            <a:pPr lvl="0"/>
            <a:r>
              <a:rPr lang="en-US" sz="1600" b="1" i="1" dirty="0"/>
              <a:t>Peter </a:t>
            </a:r>
            <a:r>
              <a:rPr lang="en-US" sz="1600" b="1" i="1" dirty="0" err="1"/>
              <a:t>Sheahan</a:t>
            </a:r>
            <a:r>
              <a:rPr lang="en-US" sz="1600" b="1" i="1" dirty="0"/>
              <a:t>, Founder and CEO, </a:t>
            </a:r>
            <a:r>
              <a:rPr lang="en-US" sz="1600" b="1" i="1" dirty="0" err="1"/>
              <a:t>ChangeLabs</a:t>
            </a:r>
            <a:r>
              <a:rPr lang="en-US" sz="1600" b="1" i="1" dirty="0"/>
              <a:t> and Author of the Best Selling Book “Flip”</a:t>
            </a:r>
            <a:endParaRPr lang="en-US" sz="1600" dirty="0"/>
          </a:p>
          <a:p>
            <a:r>
              <a:rPr lang="en-US" sz="1600" dirty="0"/>
              <a:t>“Vested  truly flips conventional outsourcing on its head. Kate has captured what it takes to drive REAL value through your external partnerships. A must read for anyone who wants to do outsourcing.”</a:t>
            </a:r>
            <a:endParaRPr lang="en-US" sz="1600" b="1" i="1" dirty="0"/>
          </a:p>
          <a:p>
            <a:r>
              <a:rPr lang="en-US" sz="1600" b="1" i="1" dirty="0"/>
              <a:t>Frank </a:t>
            </a:r>
            <a:r>
              <a:rPr lang="en-US" sz="1600" b="1" i="1" dirty="0" err="1"/>
              <a:t>Casale</a:t>
            </a:r>
            <a:r>
              <a:rPr lang="en-US" sz="1600" b="1" i="1" dirty="0"/>
              <a:t> – CEO, Outsourcing Institute</a:t>
            </a:r>
            <a:r>
              <a:rPr lang="en-US" sz="1600" b="1" dirty="0"/>
              <a:t> </a:t>
            </a:r>
            <a:endParaRPr lang="en-US" sz="1600" dirty="0"/>
          </a:p>
          <a:p>
            <a:pPr>
              <a:spcAft>
                <a:spcPts val="400"/>
              </a:spcAft>
            </a:pPr>
            <a:r>
              <a:rPr lang="en-US" sz="1600" dirty="0"/>
              <a:t>“Vested  is a game-changing approach that will quickly become the new gold standard for advanced outsourcing relationships. It is a critical enabler for Outsourcing 2.0.” </a:t>
            </a:r>
          </a:p>
          <a:p>
            <a:r>
              <a:rPr lang="en-US" sz="1600" b="1" i="1" dirty="0"/>
              <a:t>Tim McBride – Chief Procurement Officer, Microsoft</a:t>
            </a:r>
          </a:p>
          <a:p>
            <a:pPr>
              <a:spcAft>
                <a:spcPts val="400"/>
              </a:spcAft>
            </a:pPr>
            <a:r>
              <a:rPr lang="en-US" sz="1600" dirty="0"/>
              <a:t>“As the Chief Procurement Officer at Microsoft it is my job to help us adopt next generation outsourcing models and Vested is definitely one of the tools we have in our toolkit that we are exploring”</a:t>
            </a:r>
          </a:p>
          <a:p>
            <a:r>
              <a:rPr lang="en-US" sz="1600" b="1" i="1" dirty="0"/>
              <a:t>Todd Shire, Global Logistics Sourcing Strategy Manager, Intel</a:t>
            </a:r>
          </a:p>
          <a:p>
            <a:pPr>
              <a:spcAft>
                <a:spcPts val="400"/>
              </a:spcAft>
            </a:pPr>
            <a:r>
              <a:rPr lang="en-US" sz="1600" dirty="0"/>
              <a:t>"I predict the buzzword for the next decade will be "incentives."  Only when our incentives are aligned will we succeed with collaboration. Vested nails how to get collaboration right.“</a:t>
            </a:r>
          </a:p>
          <a:p>
            <a:pPr>
              <a:spcAft>
                <a:spcPts val="400"/>
              </a:spcAft>
            </a:pPr>
            <a:r>
              <a:rPr lang="en-US" sz="1600" b="1" i="1" dirty="0"/>
              <a:t>Wall Street Journal – Six Ways Small Businesses Can Save Money</a:t>
            </a:r>
            <a:br>
              <a:rPr lang="en-US" sz="1600" dirty="0"/>
            </a:br>
            <a:r>
              <a:rPr lang="en-US" sz="1600" dirty="0"/>
              <a:t>Vested is identified as one of “six ways small businesses can save money”</a:t>
            </a:r>
          </a:p>
          <a:p>
            <a:pPr>
              <a:spcAft>
                <a:spcPts val="400"/>
              </a:spcAft>
            </a:pPr>
            <a:endParaRPr lang="en-US" sz="1600" dirty="0"/>
          </a:p>
        </p:txBody>
      </p:sp>
    </p:spTree>
    <p:extLst>
      <p:ext uri="{BB962C8B-B14F-4D97-AF65-F5344CB8AC3E}">
        <p14:creationId xmlns:p14="http://schemas.microsoft.com/office/powerpoint/2010/main" val="4559778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3ED23F-42F9-4464-BFAB-C330AECC8668}"/>
              </a:ext>
            </a:extLst>
          </p:cNvPr>
          <p:cNvSpPr>
            <a:spLocks noGrp="1"/>
          </p:cNvSpPr>
          <p:nvPr>
            <p:ph type="title"/>
          </p:nvPr>
        </p:nvSpPr>
        <p:spPr/>
        <p:txBody>
          <a:bodyPr/>
          <a:lstStyle/>
          <a:p>
            <a:r>
              <a:rPr lang="en-US" dirty="0"/>
              <a:t>How to Start Your Journey</a:t>
            </a:r>
          </a:p>
        </p:txBody>
      </p:sp>
    </p:spTree>
    <p:extLst>
      <p:ext uri="{BB962C8B-B14F-4D97-AF65-F5344CB8AC3E}">
        <p14:creationId xmlns:p14="http://schemas.microsoft.com/office/powerpoint/2010/main" val="1466514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4849906" cy="4985561"/>
          </a:xfrm>
        </p:spPr>
        <p:txBody>
          <a:bodyPr/>
          <a:lstStyle/>
          <a:p>
            <a:r>
              <a:rPr lang="en-US" dirty="0"/>
              <a:t>Visit the University of Tennessee’s dedicated Vested website at </a:t>
            </a:r>
            <a:r>
              <a:rPr lang="en-US" dirty="0">
                <a:hlinkClick r:id="rId3"/>
              </a:rPr>
              <a:t>www.vestedway.com</a:t>
            </a:r>
            <a:endParaRPr lang="en-US" dirty="0"/>
          </a:p>
          <a:p>
            <a:r>
              <a:rPr lang="en-US" dirty="0"/>
              <a:t>Contact Kate Vitasek – the lead researcher and faculty for Vested at </a:t>
            </a:r>
            <a:r>
              <a:rPr lang="en-US" dirty="0">
                <a:hlinkClick r:id="rId4"/>
              </a:rPr>
              <a:t>kvitasek@utk.edu</a:t>
            </a:r>
            <a:endParaRPr lang="en-US" dirty="0"/>
          </a:p>
          <a:p>
            <a:r>
              <a:rPr lang="en-US" dirty="0"/>
              <a:t>Contact a Center for Excellence for implementation support</a:t>
            </a:r>
          </a:p>
        </p:txBody>
      </p:sp>
      <p:sp>
        <p:nvSpPr>
          <p:cNvPr id="2" name="Title 1"/>
          <p:cNvSpPr>
            <a:spLocks noGrp="1"/>
          </p:cNvSpPr>
          <p:nvPr>
            <p:ph type="title"/>
          </p:nvPr>
        </p:nvSpPr>
        <p:spPr/>
        <p:txBody>
          <a:bodyPr/>
          <a:lstStyle/>
          <a:p>
            <a:r>
              <a:rPr lang="en-US" dirty="0"/>
              <a:t>Contact Us</a:t>
            </a:r>
          </a:p>
        </p:txBody>
      </p:sp>
      <p:sp>
        <p:nvSpPr>
          <p:cNvPr id="4" name="Rectangle 3">
            <a:extLst>
              <a:ext uri="{FF2B5EF4-FFF2-40B4-BE49-F238E27FC236}">
                <a16:creationId xmlns:a16="http://schemas.microsoft.com/office/drawing/2014/main" id="{D5CF8DBB-0A65-0449-B52A-782684D4D2C9}"/>
              </a:ext>
            </a:extLst>
          </p:cNvPr>
          <p:cNvSpPr/>
          <p:nvPr/>
        </p:nvSpPr>
        <p:spPr>
          <a:xfrm>
            <a:off x="6590523" y="1412174"/>
            <a:ext cx="4471221" cy="4401205"/>
          </a:xfrm>
          <a:prstGeom prst="rect">
            <a:avLst/>
          </a:prstGeom>
          <a:noFill/>
        </p:spPr>
        <p:txBody>
          <a:bodyPr wrap="square">
            <a:spAutoFit/>
          </a:bodyPr>
          <a:lstStyle/>
          <a:p>
            <a:pPr algn="ctr"/>
            <a:r>
              <a:rPr lang="en-US" sz="2400" b="1" dirty="0">
                <a:solidFill>
                  <a:schemeClr val="accent1"/>
                </a:solidFill>
              </a:rPr>
              <a:t>UT is World Class </a:t>
            </a:r>
          </a:p>
          <a:p>
            <a:pPr algn="ctr"/>
            <a:r>
              <a:rPr lang="en-US" sz="2400" b="1" dirty="0">
                <a:solidFill>
                  <a:schemeClr val="accent1"/>
                </a:solidFill>
              </a:rPr>
              <a:t>for Supply Chain Management</a:t>
            </a:r>
          </a:p>
          <a:p>
            <a:endParaRPr lang="en-US" sz="2400" b="1" dirty="0">
              <a:solidFill>
                <a:schemeClr val="accent1"/>
              </a:solidFill>
            </a:endParaRPr>
          </a:p>
          <a:p>
            <a:pPr marL="119063" indent="-119063">
              <a:spcAft>
                <a:spcPts val="600"/>
              </a:spcAft>
              <a:buFont typeface="Arial"/>
              <a:buChar char="•"/>
            </a:pPr>
            <a:r>
              <a:rPr lang="en-US" sz="2000" b="1" dirty="0">
                <a:solidFill>
                  <a:schemeClr val="accent1"/>
                </a:solidFill>
              </a:rPr>
              <a:t>#1 most relevant Executive Education Program  - </a:t>
            </a:r>
            <a:r>
              <a:rPr lang="en-US" sz="2000" i="1" dirty="0">
                <a:solidFill>
                  <a:schemeClr val="accent1"/>
                </a:solidFill>
              </a:rPr>
              <a:t>The Economist</a:t>
            </a:r>
          </a:p>
          <a:p>
            <a:pPr marL="119063" indent="-119063">
              <a:spcAft>
                <a:spcPts val="600"/>
              </a:spcAft>
              <a:buFont typeface="Arial"/>
              <a:buChar char="•"/>
            </a:pPr>
            <a:r>
              <a:rPr lang="en-US" sz="2000" b="1" dirty="0">
                <a:solidFill>
                  <a:schemeClr val="accent1"/>
                </a:solidFill>
              </a:rPr>
              <a:t>#1 for research  - </a:t>
            </a:r>
            <a:r>
              <a:rPr lang="en-US" sz="2000" i="1" dirty="0">
                <a:solidFill>
                  <a:schemeClr val="accent1"/>
                </a:solidFill>
              </a:rPr>
              <a:t>Transportation Journal</a:t>
            </a:r>
          </a:p>
          <a:p>
            <a:pPr marL="119063" indent="-119063">
              <a:spcAft>
                <a:spcPts val="600"/>
              </a:spcAft>
              <a:buFont typeface="Arial"/>
              <a:buChar char="•"/>
            </a:pPr>
            <a:r>
              <a:rPr lang="en-US" sz="2000" b="1" dirty="0">
                <a:solidFill>
                  <a:schemeClr val="accent1"/>
                </a:solidFill>
              </a:rPr>
              <a:t>#2 graduate program   - </a:t>
            </a:r>
            <a:r>
              <a:rPr lang="en-US" sz="2000" i="1" dirty="0">
                <a:solidFill>
                  <a:schemeClr val="accent1"/>
                </a:solidFill>
              </a:rPr>
              <a:t>Gartner</a:t>
            </a:r>
          </a:p>
          <a:p>
            <a:pPr marL="119063" indent="-119063">
              <a:spcAft>
                <a:spcPts val="600"/>
              </a:spcAft>
              <a:buFont typeface="Arial"/>
              <a:buChar char="•"/>
            </a:pPr>
            <a:r>
              <a:rPr lang="en-US" sz="2000" b="1" dirty="0">
                <a:solidFill>
                  <a:schemeClr val="accent1"/>
                </a:solidFill>
              </a:rPr>
              <a:t>#3 undergraduate program  - </a:t>
            </a:r>
            <a:r>
              <a:rPr lang="en-US" sz="2000" i="1" dirty="0">
                <a:solidFill>
                  <a:schemeClr val="accent1"/>
                </a:solidFill>
              </a:rPr>
              <a:t>US News &amp; World Report</a:t>
            </a:r>
          </a:p>
          <a:p>
            <a:pPr marL="119063" indent="-119063">
              <a:spcAft>
                <a:spcPts val="600"/>
              </a:spcAft>
              <a:buFont typeface="Arial"/>
              <a:buChar char="•"/>
            </a:pPr>
            <a:r>
              <a:rPr lang="en-US" sz="2000" b="1" dirty="0">
                <a:solidFill>
                  <a:schemeClr val="accent1"/>
                </a:solidFill>
              </a:rPr>
              <a:t>#3 public Executive Education program </a:t>
            </a:r>
          </a:p>
          <a:p>
            <a:pPr>
              <a:spcAft>
                <a:spcPts val="600"/>
              </a:spcAft>
            </a:pPr>
            <a:r>
              <a:rPr lang="en-US" sz="2000" b="1" i="1" dirty="0">
                <a:solidFill>
                  <a:schemeClr val="accent1"/>
                </a:solidFill>
              </a:rPr>
              <a:t>    </a:t>
            </a:r>
            <a:r>
              <a:rPr lang="en-US" sz="2000" i="1" dirty="0">
                <a:solidFill>
                  <a:schemeClr val="accent1"/>
                </a:solidFill>
              </a:rPr>
              <a:t>Financial Times</a:t>
            </a:r>
          </a:p>
          <a:p>
            <a:pPr marL="122238" indent="-122238">
              <a:spcAft>
                <a:spcPts val="600"/>
              </a:spcAft>
              <a:buFont typeface="Arial" panose="020B0604020202020204" pitchFamily="34" charset="0"/>
              <a:buChar char="•"/>
            </a:pPr>
            <a:r>
              <a:rPr lang="en-US" sz="2000" b="1" dirty="0">
                <a:solidFill>
                  <a:schemeClr val="accent1"/>
                </a:solidFill>
              </a:rPr>
              <a:t>#4 empirical research</a:t>
            </a:r>
            <a:r>
              <a:rPr lang="en-US" sz="2000" b="1" i="1" dirty="0">
                <a:solidFill>
                  <a:schemeClr val="accent1"/>
                </a:solidFill>
              </a:rPr>
              <a:t>  </a:t>
            </a:r>
            <a:r>
              <a:rPr lang="en-US" sz="2000" i="1" dirty="0">
                <a:solidFill>
                  <a:schemeClr val="accent1"/>
                </a:solidFill>
              </a:rPr>
              <a:t>SCM Journal</a:t>
            </a:r>
          </a:p>
        </p:txBody>
      </p:sp>
      <p:sp>
        <p:nvSpPr>
          <p:cNvPr id="5" name="Rectangle 4">
            <a:extLst>
              <a:ext uri="{FF2B5EF4-FFF2-40B4-BE49-F238E27FC236}">
                <a16:creationId xmlns:a16="http://schemas.microsoft.com/office/drawing/2014/main" id="{CE87C740-3BE0-1E4F-AE9A-BDA6075476E7}"/>
              </a:ext>
            </a:extLst>
          </p:cNvPr>
          <p:cNvSpPr/>
          <p:nvPr/>
        </p:nvSpPr>
        <p:spPr>
          <a:xfrm>
            <a:off x="6423974" y="1219201"/>
            <a:ext cx="4804320" cy="4787153"/>
          </a:xfrm>
          <a:prstGeom prst="rect">
            <a:avLst/>
          </a:prstGeom>
          <a:noFill/>
          <a:ln w="28575" cmpd="sng">
            <a:solidFill>
              <a:schemeClr val="tx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275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1000" tmFilter="0, 0; .2, .5; .8, .5; 1, 0"/>
                                        <p:tgtEl>
                                          <p:spTgt spid="5"/>
                                        </p:tgtEl>
                                      </p:cBhvr>
                                    </p:animEffect>
                                    <p:animScale>
                                      <p:cBhvr>
                                        <p:cTn id="1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9" descr="route">
            <a:extLst>
              <a:ext uri="{FF2B5EF4-FFF2-40B4-BE49-F238E27FC236}">
                <a16:creationId xmlns:a16="http://schemas.microsoft.com/office/drawing/2014/main" id="{C6081E45-4395-4962-B068-2D4BBDB96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9386" y="502726"/>
            <a:ext cx="4468037" cy="5577840"/>
          </a:xfrm>
          <a:prstGeom prst="rect">
            <a:avLst/>
          </a:prstGeom>
          <a:noFill/>
          <a:ln>
            <a:noFill/>
          </a:ln>
          <a:effectLst>
            <a:outerShdw blurRad="50800" dist="38100" dir="2700000" algn="ctr" rotWithShape="0">
              <a:srgbClr val="000000">
                <a:alpha val="4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reeform: Shape 8">
            <a:extLst>
              <a:ext uri="{FF2B5EF4-FFF2-40B4-BE49-F238E27FC236}">
                <a16:creationId xmlns:a16="http://schemas.microsoft.com/office/drawing/2014/main" id="{66B83D0C-0FF3-4252-8829-8131EFAD4A11}"/>
              </a:ext>
            </a:extLst>
          </p:cNvPr>
          <p:cNvSpPr/>
          <p:nvPr/>
        </p:nvSpPr>
        <p:spPr>
          <a:xfrm>
            <a:off x="1080538" y="344590"/>
            <a:ext cx="3378820" cy="5833932"/>
          </a:xfrm>
          <a:custGeom>
            <a:avLst/>
            <a:gdLst>
              <a:gd name="connsiteX0" fmla="*/ 13252 w 2763079"/>
              <a:gd name="connsiteY0" fmla="*/ 106017 h 4770782"/>
              <a:gd name="connsiteX1" fmla="*/ 457200 w 2763079"/>
              <a:gd name="connsiteY1" fmla="*/ 0 h 4770782"/>
              <a:gd name="connsiteX2" fmla="*/ 2763079 w 2763079"/>
              <a:gd name="connsiteY2" fmla="*/ 205408 h 4770782"/>
              <a:gd name="connsiteX3" fmla="*/ 2763079 w 2763079"/>
              <a:gd name="connsiteY3" fmla="*/ 4472608 h 4770782"/>
              <a:gd name="connsiteX4" fmla="*/ 2425148 w 2763079"/>
              <a:gd name="connsiteY4" fmla="*/ 4770782 h 4770782"/>
              <a:gd name="connsiteX5" fmla="*/ 0 w 2763079"/>
              <a:gd name="connsiteY5" fmla="*/ 4174434 h 4770782"/>
              <a:gd name="connsiteX6" fmla="*/ 13252 w 2763079"/>
              <a:gd name="connsiteY6" fmla="*/ 106017 h 477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3079" h="4770782">
                <a:moveTo>
                  <a:pt x="13252" y="106017"/>
                </a:moveTo>
                <a:lnTo>
                  <a:pt x="457200" y="0"/>
                </a:lnTo>
                <a:lnTo>
                  <a:pt x="2763079" y="205408"/>
                </a:lnTo>
                <a:lnTo>
                  <a:pt x="2763079" y="4472608"/>
                </a:lnTo>
                <a:lnTo>
                  <a:pt x="2425148" y="4770782"/>
                </a:lnTo>
                <a:lnTo>
                  <a:pt x="0" y="4174434"/>
                </a:lnTo>
                <a:cubicBezTo>
                  <a:pt x="4417" y="2818295"/>
                  <a:pt x="8835" y="1462156"/>
                  <a:pt x="13252" y="106017"/>
                </a:cubicBezTo>
                <a:close/>
              </a:path>
            </a:pathLst>
          </a:cu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Content Placeholder 9" descr="eBook.jpg">
            <a:extLst>
              <a:ext uri="{FF2B5EF4-FFF2-40B4-BE49-F238E27FC236}">
                <a16:creationId xmlns:a16="http://schemas.microsoft.com/office/drawing/2014/main" id="{97EF6DFA-455D-42F5-9762-1C3C34DCE33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a:ext>
            </a:extLst>
          </a:blip>
          <a:srcRect l="5214" t="3746" r="4900" b="3468"/>
          <a:stretch/>
        </p:blipFill>
        <p:spPr>
          <a:xfrm>
            <a:off x="1006761" y="223327"/>
            <a:ext cx="4358794" cy="5975805"/>
          </a:xfrm>
          <a:prstGeom prst="rect">
            <a:avLst/>
          </a:prstGeom>
        </p:spPr>
      </p:pic>
      <p:sp>
        <p:nvSpPr>
          <p:cNvPr id="11" name="TextBox 10">
            <a:extLst>
              <a:ext uri="{FF2B5EF4-FFF2-40B4-BE49-F238E27FC236}">
                <a16:creationId xmlns:a16="http://schemas.microsoft.com/office/drawing/2014/main" id="{DAE350C0-B029-46EB-BD43-B6925EA8DF23}"/>
              </a:ext>
            </a:extLst>
          </p:cNvPr>
          <p:cNvSpPr txBox="1"/>
          <p:nvPr/>
        </p:nvSpPr>
        <p:spPr>
          <a:xfrm>
            <a:off x="6277018" y="6028396"/>
            <a:ext cx="1364343" cy="230832"/>
          </a:xfrm>
          <a:prstGeom prst="rect">
            <a:avLst/>
          </a:prstGeom>
          <a:noFill/>
        </p:spPr>
        <p:txBody>
          <a:bodyPr wrap="square" rtlCol="0">
            <a:spAutoFit/>
          </a:bodyPr>
          <a:lstStyle/>
          <a:p>
            <a:r>
              <a:rPr lang="en-US" sz="900" dirty="0"/>
              <a:t>Photo by Alison Levine</a:t>
            </a:r>
          </a:p>
        </p:txBody>
      </p:sp>
    </p:spTree>
    <p:extLst>
      <p:ext uri="{BB962C8B-B14F-4D97-AF65-F5344CB8AC3E}">
        <p14:creationId xmlns:p14="http://schemas.microsoft.com/office/powerpoint/2010/main" val="368932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545B3-9D84-44E0-AD61-87DBA5C00B00}"/>
              </a:ext>
            </a:extLst>
          </p:cNvPr>
          <p:cNvPicPr>
            <a:picLocks noChangeAspect="1"/>
          </p:cNvPicPr>
          <p:nvPr/>
        </p:nvPicPr>
        <p:blipFill>
          <a:blip r:embed="rId3"/>
          <a:stretch>
            <a:fillRect/>
          </a:stretch>
        </p:blipFill>
        <p:spPr>
          <a:xfrm>
            <a:off x="5054570" y="2367913"/>
            <a:ext cx="6766560" cy="3376448"/>
          </a:xfrm>
          <a:prstGeom prst="rect">
            <a:avLst/>
          </a:prstGeom>
        </p:spPr>
      </p:pic>
      <p:sp>
        <p:nvSpPr>
          <p:cNvPr id="5" name="Content Placeholder 4">
            <a:extLst>
              <a:ext uri="{FF2B5EF4-FFF2-40B4-BE49-F238E27FC236}">
                <a16:creationId xmlns:a16="http://schemas.microsoft.com/office/drawing/2014/main" id="{58BFAB06-6E69-4985-84EC-AD664200A53B}"/>
              </a:ext>
            </a:extLst>
          </p:cNvPr>
          <p:cNvSpPr>
            <a:spLocks noGrp="1"/>
          </p:cNvSpPr>
          <p:nvPr>
            <p:ph idx="1"/>
          </p:nvPr>
        </p:nvSpPr>
        <p:spPr>
          <a:xfrm>
            <a:off x="609600" y="1219201"/>
            <a:ext cx="10972800" cy="1413163"/>
          </a:xfrm>
        </p:spPr>
        <p:txBody>
          <a:bodyPr>
            <a:normAutofit/>
          </a:bodyPr>
          <a:lstStyle/>
          <a:p>
            <a:r>
              <a:rPr lang="en-US" sz="2000" dirty="0"/>
              <a:t>The </a:t>
            </a:r>
            <a:r>
              <a:rPr lang="en-US" sz="2000" b="1" i="1" dirty="0"/>
              <a:t>Creating a Vested Agreement </a:t>
            </a:r>
            <a:r>
              <a:rPr lang="en-US" sz="2000" dirty="0"/>
              <a:t>course is designed to help you and your partner (e.g., customer, supplier, non-profit alliance partner) jointly develop a Vested Agreement</a:t>
            </a:r>
          </a:p>
          <a:p>
            <a:r>
              <a:rPr lang="en-US" sz="2000" dirty="0"/>
              <a:t>The course consists of self-paced, video-based Topics that deliver critical knowledge and a step-by-step process for creating your own Vested Agreement</a:t>
            </a:r>
          </a:p>
        </p:txBody>
      </p:sp>
      <p:sp>
        <p:nvSpPr>
          <p:cNvPr id="9" name="Title 7"/>
          <p:cNvSpPr>
            <a:spLocks noGrp="1"/>
          </p:cNvSpPr>
          <p:nvPr>
            <p:ph type="title"/>
          </p:nvPr>
        </p:nvSpPr>
        <p:spPr/>
        <p:txBody>
          <a:bodyPr/>
          <a:lstStyle/>
          <a:p>
            <a:r>
              <a:rPr lang="en-US" dirty="0"/>
              <a:t>Creating a Vested Agreement Online Courseware</a:t>
            </a:r>
          </a:p>
        </p:txBody>
      </p:sp>
      <p:sp>
        <p:nvSpPr>
          <p:cNvPr id="3" name="Rectangle 2"/>
          <p:cNvSpPr/>
          <p:nvPr/>
        </p:nvSpPr>
        <p:spPr>
          <a:xfrm>
            <a:off x="1883101" y="5743097"/>
            <a:ext cx="1865062" cy="461665"/>
          </a:xfrm>
          <a:prstGeom prst="rect">
            <a:avLst/>
          </a:prstGeom>
        </p:spPr>
        <p:txBody>
          <a:bodyPr wrap="none">
            <a:spAutoFit/>
          </a:bodyPr>
          <a:lstStyle/>
          <a:p>
            <a:pPr algn="ctr"/>
            <a:r>
              <a:rPr lang="en-US" sz="2400" b="1" i="1" dirty="0"/>
              <a:t>Register </a:t>
            </a:r>
            <a:r>
              <a:rPr lang="en-US" sz="2400" b="1" i="1" dirty="0">
                <a:solidFill>
                  <a:schemeClr val="accent1"/>
                </a:solidFill>
                <a:hlinkClick r:id="rId4">
                  <a:extLst>
                    <a:ext uri="{A12FA001-AC4F-418D-AE19-62706E023703}">
                      <ahyp:hlinkClr xmlns:ahyp="http://schemas.microsoft.com/office/drawing/2018/hyperlinkcolor" val="tx"/>
                    </a:ext>
                  </a:extLst>
                </a:hlinkClick>
              </a:rPr>
              <a:t>here</a:t>
            </a:r>
            <a:endParaRPr lang="en-US" sz="2400" dirty="0">
              <a:solidFill>
                <a:schemeClr val="accent1"/>
              </a:solidFill>
            </a:endParaRPr>
          </a:p>
        </p:txBody>
      </p:sp>
      <p:sp>
        <p:nvSpPr>
          <p:cNvPr id="10" name="Rectangle 9"/>
          <p:cNvSpPr/>
          <p:nvPr/>
        </p:nvSpPr>
        <p:spPr>
          <a:xfrm>
            <a:off x="640699" y="818958"/>
            <a:ext cx="9389169" cy="400110"/>
          </a:xfrm>
          <a:prstGeom prst="rect">
            <a:avLst/>
          </a:prstGeom>
        </p:spPr>
        <p:txBody>
          <a:bodyPr wrap="square">
            <a:spAutoFit/>
          </a:bodyPr>
          <a:lstStyle/>
          <a:p>
            <a:r>
              <a:rPr lang="en-US" sz="2000" i="1" dirty="0"/>
              <a:t>Cost:  Individual Seat License for $3,500; Corporate/group licenses available</a:t>
            </a:r>
          </a:p>
        </p:txBody>
      </p:sp>
      <p:sp>
        <p:nvSpPr>
          <p:cNvPr id="17" name="Content Placeholder 4">
            <a:extLst>
              <a:ext uri="{FF2B5EF4-FFF2-40B4-BE49-F238E27FC236}">
                <a16:creationId xmlns:a16="http://schemas.microsoft.com/office/drawing/2014/main" id="{90F5C61B-9528-4B48-BD45-7F1CC8EFDB52}"/>
              </a:ext>
            </a:extLst>
          </p:cNvPr>
          <p:cNvSpPr txBox="1">
            <a:spLocks/>
          </p:cNvSpPr>
          <p:nvPr/>
        </p:nvSpPr>
        <p:spPr>
          <a:xfrm>
            <a:off x="604981" y="2563093"/>
            <a:ext cx="4635436" cy="3285670"/>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5C5C5C"/>
                </a:solidFill>
                <a:latin typeface="+mn-lt"/>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mn-lt"/>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mn-lt"/>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The course includes a comprehensive Vested Toolkit® that accompanies each module; when completed – you will create the physical deliverables and contractual schedules of your own Vested Agreement </a:t>
            </a:r>
          </a:p>
          <a:p>
            <a:r>
              <a:rPr lang="en-US" sz="2000" dirty="0"/>
              <a:t>Ideally, all partners involved will take this course as a joint “deal team” and complete the work jointly using the Vested Toolkit provided</a:t>
            </a:r>
          </a:p>
        </p:txBody>
      </p:sp>
    </p:spTree>
    <p:extLst>
      <p:ext uri="{BB962C8B-B14F-4D97-AF65-F5344CB8AC3E}">
        <p14:creationId xmlns:p14="http://schemas.microsoft.com/office/powerpoint/2010/main" val="189865015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629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40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58FB9ED-5D71-474F-9802-95B2945EB595}"/>
              </a:ext>
            </a:extLst>
          </p:cNvPr>
          <p:cNvPicPr>
            <a:picLocks noChangeAspect="1"/>
          </p:cNvPicPr>
          <p:nvPr/>
        </p:nvPicPr>
        <p:blipFill>
          <a:blip r:embed="rId2"/>
          <a:stretch>
            <a:fillRect/>
          </a:stretch>
        </p:blipFill>
        <p:spPr>
          <a:xfrm>
            <a:off x="733746" y="1005065"/>
            <a:ext cx="6031837" cy="4283376"/>
          </a:xfrm>
          <a:prstGeom prst="rect">
            <a:avLst/>
          </a:prstGeom>
        </p:spPr>
      </p:pic>
      <p:sp>
        <p:nvSpPr>
          <p:cNvPr id="2" name="Title 1">
            <a:extLst>
              <a:ext uri="{FF2B5EF4-FFF2-40B4-BE49-F238E27FC236}">
                <a16:creationId xmlns:a16="http://schemas.microsoft.com/office/drawing/2014/main" id="{11AAF501-7008-4E60-A8AA-7417A3305F11}"/>
              </a:ext>
            </a:extLst>
          </p:cNvPr>
          <p:cNvSpPr>
            <a:spLocks noGrp="1"/>
          </p:cNvSpPr>
          <p:nvPr>
            <p:ph type="title"/>
          </p:nvPr>
        </p:nvSpPr>
        <p:spPr/>
        <p:txBody>
          <a:bodyPr/>
          <a:lstStyle/>
          <a:p>
            <a:r>
              <a:rPr lang="en-US" dirty="0"/>
              <a:t>Win-Win Is Steeped in Research</a:t>
            </a:r>
          </a:p>
        </p:txBody>
      </p:sp>
      <p:sp>
        <p:nvSpPr>
          <p:cNvPr id="18" name="Rectangle 17">
            <a:extLst>
              <a:ext uri="{FF2B5EF4-FFF2-40B4-BE49-F238E27FC236}">
                <a16:creationId xmlns:a16="http://schemas.microsoft.com/office/drawing/2014/main" id="{F7003222-6D48-461B-BD2E-9554B41E4DE0}"/>
              </a:ext>
            </a:extLst>
          </p:cNvPr>
          <p:cNvSpPr/>
          <p:nvPr/>
        </p:nvSpPr>
        <p:spPr>
          <a:xfrm>
            <a:off x="7492036" y="5307003"/>
            <a:ext cx="3461658" cy="230832"/>
          </a:xfrm>
          <a:prstGeom prst="rect">
            <a:avLst/>
          </a:prstGeom>
        </p:spPr>
        <p:txBody>
          <a:bodyPr wrap="square">
            <a:spAutoFit/>
          </a:bodyPr>
          <a:lstStyle/>
          <a:p>
            <a:r>
              <a:rPr lang="en-US" sz="900" dirty="0"/>
              <a:t>Source: http://en.wikipedia.org/wiki/A_Beautiful_Mind_(film)</a:t>
            </a:r>
            <a:endParaRPr lang="en-US" sz="900" dirty="0">
              <a:solidFill>
                <a:srgbClr val="FF0000"/>
              </a:solidFill>
            </a:endParaRPr>
          </a:p>
        </p:txBody>
      </p:sp>
      <p:pic>
        <p:nvPicPr>
          <p:cNvPr id="19" name="Picture 18">
            <a:extLst>
              <a:ext uri="{FF2B5EF4-FFF2-40B4-BE49-F238E27FC236}">
                <a16:creationId xmlns:a16="http://schemas.microsoft.com/office/drawing/2014/main" id="{133A572F-2A3A-4417-B745-D80F5D53D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528" y="832951"/>
            <a:ext cx="2972073" cy="4427782"/>
          </a:xfrm>
          <a:prstGeom prst="rect">
            <a:avLst/>
          </a:prstGeom>
          <a:effectLst>
            <a:outerShdw blurRad="50800" dist="38100" dir="2700000" algn="ctr" rotWithShape="0">
              <a:srgbClr val="000000">
                <a:alpha val="40000"/>
              </a:srgbClr>
            </a:outerShdw>
          </a:effectLst>
        </p:spPr>
      </p:pic>
      <p:sp>
        <p:nvSpPr>
          <p:cNvPr id="20" name="Title 1">
            <a:extLst>
              <a:ext uri="{FF2B5EF4-FFF2-40B4-BE49-F238E27FC236}">
                <a16:creationId xmlns:a16="http://schemas.microsoft.com/office/drawing/2014/main" id="{7CD4824A-BBBD-4C80-A2F3-54C445EFB202}"/>
              </a:ext>
            </a:extLst>
          </p:cNvPr>
          <p:cNvSpPr txBox="1">
            <a:spLocks/>
          </p:cNvSpPr>
          <p:nvPr/>
        </p:nvSpPr>
        <p:spPr>
          <a:xfrm>
            <a:off x="1981200" y="5250796"/>
            <a:ext cx="8229600" cy="1068392"/>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r>
              <a:rPr lang="en-US" sz="2800" dirty="0">
                <a:solidFill>
                  <a:srgbClr val="F87F00"/>
                </a:solidFill>
              </a:rPr>
              <a:t>John Nash was awarded the Nobel Prize in 1994</a:t>
            </a:r>
          </a:p>
        </p:txBody>
      </p:sp>
    </p:spTree>
    <p:extLst>
      <p:ext uri="{BB962C8B-B14F-4D97-AF65-F5344CB8AC3E}">
        <p14:creationId xmlns:p14="http://schemas.microsoft.com/office/powerpoint/2010/main" val="277512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t>Oliver Williamson</a:t>
            </a:r>
          </a:p>
        </p:txBody>
      </p:sp>
      <p:sp>
        <p:nvSpPr>
          <p:cNvPr id="35" name="Text Placeholder 34">
            <a:extLst>
              <a:ext uri="{FF2B5EF4-FFF2-40B4-BE49-F238E27FC236}">
                <a16:creationId xmlns:a16="http://schemas.microsoft.com/office/drawing/2014/main" id="{BB9347FE-C9B7-4416-B62F-48BF207BEBBB}"/>
              </a:ext>
            </a:extLst>
          </p:cNvPr>
          <p:cNvSpPr>
            <a:spLocks noGrp="1"/>
          </p:cNvSpPr>
          <p:nvPr>
            <p:ph type="body" sz="quarter" idx="13"/>
          </p:nvPr>
        </p:nvSpPr>
        <p:spPr>
          <a:xfrm>
            <a:off x="963169" y="5041505"/>
            <a:ext cx="3967455" cy="922314"/>
          </a:xfrm>
        </p:spPr>
        <p:txBody>
          <a:bodyPr/>
          <a:lstStyle/>
          <a:p>
            <a:r>
              <a:rPr lang="en-US" dirty="0"/>
              <a:t>University of California, Berkeley</a:t>
            </a:r>
          </a:p>
        </p:txBody>
      </p:sp>
      <p:sp>
        <p:nvSpPr>
          <p:cNvPr id="6" name="Title 5"/>
          <p:cNvSpPr>
            <a:spLocks noGrp="1"/>
          </p:cNvSpPr>
          <p:nvPr>
            <p:ph type="title"/>
          </p:nvPr>
        </p:nvSpPr>
        <p:spPr/>
        <p:txBody>
          <a:bodyPr/>
          <a:lstStyle/>
          <a:p>
            <a:r>
              <a:rPr lang="en-US" dirty="0"/>
              <a:t>Style Matters: Not Playing Nicely Can Cost You!</a:t>
            </a:r>
          </a:p>
        </p:txBody>
      </p:sp>
      <p:sp>
        <p:nvSpPr>
          <p:cNvPr id="25" name="Text Placeholder 24">
            <a:extLst>
              <a:ext uri="{FF2B5EF4-FFF2-40B4-BE49-F238E27FC236}">
                <a16:creationId xmlns:a16="http://schemas.microsoft.com/office/drawing/2014/main" id="{4908BDDD-6591-4717-B6C6-D82C5572F80B}"/>
              </a:ext>
            </a:extLst>
          </p:cNvPr>
          <p:cNvSpPr>
            <a:spLocks noGrp="1"/>
          </p:cNvSpPr>
          <p:nvPr>
            <p:ph type="body" sz="quarter" idx="18"/>
          </p:nvPr>
        </p:nvSpPr>
        <p:spPr/>
        <p:txBody>
          <a:bodyPr>
            <a:normAutofit fontScale="92500" lnSpcReduction="10000"/>
          </a:bodyPr>
          <a:lstStyle/>
          <a:p>
            <a:r>
              <a:rPr lang="en-US" dirty="0"/>
              <a:t>https://www.econ.berkeley.edu/profile/`oliver-williamson</a:t>
            </a:r>
          </a:p>
        </p:txBody>
      </p:sp>
      <p:sp>
        <p:nvSpPr>
          <p:cNvPr id="22" name="Content Placeholder 21">
            <a:extLst>
              <a:ext uri="{FF2B5EF4-FFF2-40B4-BE49-F238E27FC236}">
                <a16:creationId xmlns:a16="http://schemas.microsoft.com/office/drawing/2014/main" id="{007B110A-15A4-45F7-A810-D0DE68356102}"/>
              </a:ext>
            </a:extLst>
          </p:cNvPr>
          <p:cNvSpPr>
            <a:spLocks noGrp="1"/>
          </p:cNvSpPr>
          <p:nvPr>
            <p:ph sz="half" idx="2"/>
          </p:nvPr>
        </p:nvSpPr>
        <p:spPr/>
        <p:txBody>
          <a:bodyPr/>
          <a:lstStyle/>
          <a:p>
            <a:pPr marL="0" indent="0">
              <a:buNone/>
            </a:pPr>
            <a:r>
              <a:rPr lang="en-US" dirty="0"/>
              <a:t>“Muscular buyers not only use their suppliers, but they often ‘use up’ their suppliers and discard them.</a:t>
            </a:r>
          </a:p>
          <a:p>
            <a:pPr marL="0" indent="0">
              <a:buNone/>
            </a:pPr>
            <a:endParaRPr lang="en-US" dirty="0"/>
          </a:p>
          <a:p>
            <a:pPr marL="0" indent="0">
              <a:buNone/>
            </a:pPr>
            <a:r>
              <a:rPr lang="en-US" dirty="0"/>
              <a:t>The muscular approach to outsourcing of goods and services is myopic and inefficient.”</a:t>
            </a:r>
          </a:p>
          <a:p>
            <a:pPr marL="0" indent="0">
              <a:buNone/>
            </a:pPr>
            <a:endParaRPr lang="en-US" dirty="0"/>
          </a:p>
        </p:txBody>
      </p:sp>
      <p:pic>
        <p:nvPicPr>
          <p:cNvPr id="29" name="Picture Placeholder 28">
            <a:extLst>
              <a:ext uri="{FF2B5EF4-FFF2-40B4-BE49-F238E27FC236}">
                <a16:creationId xmlns:a16="http://schemas.microsoft.com/office/drawing/2014/main" id="{4951268F-55C9-41E1-9CB8-F0016F4660A5}"/>
              </a:ext>
            </a:extLst>
          </p:cNvPr>
          <p:cNvPicPr>
            <a:picLocks noGrp="1" noChangeAspect="1"/>
          </p:cNvPicPr>
          <p:nvPr>
            <p:ph type="pic" sz="quarter" idx="14"/>
          </p:nvPr>
        </p:nvPicPr>
        <p:blipFill>
          <a:blip r:embed="rId2"/>
          <a:srcRect l="97" r="97"/>
          <a:stretch>
            <a:fillRect/>
          </a:stretch>
        </p:blipFill>
        <p:spPr/>
      </p:pic>
      <p:sp>
        <p:nvSpPr>
          <p:cNvPr id="10" name="Title 1"/>
          <p:cNvSpPr txBox="1">
            <a:spLocks/>
          </p:cNvSpPr>
          <p:nvPr/>
        </p:nvSpPr>
        <p:spPr>
          <a:xfrm>
            <a:off x="1981200" y="5250796"/>
            <a:ext cx="8229600" cy="1068392"/>
          </a:xfrm>
          <a:prstGeom prst="rect">
            <a:avLst/>
          </a:prstGeom>
          <a:noFill/>
        </p:spPr>
        <p:txBody>
          <a:bodyPr vert="horz" lIns="91440" tIns="45720" rIns="91440" bIns="45720" rtlCol="0" anchor="ctr">
            <a:noAutofit/>
          </a:bodyPr>
          <a:lstStyle>
            <a:lvl1pPr algn="l" defTabSz="457200" rtl="0" eaLnBrk="1" latinLnBrk="0" hangingPunct="1">
              <a:spcBef>
                <a:spcPct val="0"/>
              </a:spcBef>
              <a:buNone/>
              <a:defRPr sz="3200" kern="1200">
                <a:solidFill>
                  <a:srgbClr val="FFFFFF"/>
                </a:solidFill>
                <a:latin typeface="Arial"/>
                <a:ea typeface="+mj-ea"/>
                <a:cs typeface="Arial"/>
              </a:defRPr>
            </a:lvl1pPr>
          </a:lstStyle>
          <a:p>
            <a:r>
              <a:rPr lang="en-US" sz="2800" dirty="0">
                <a:solidFill>
                  <a:srgbClr val="F87F00"/>
                </a:solidFill>
              </a:rPr>
              <a:t>Williamson was awarded the Nobel Prize in 2009</a:t>
            </a:r>
          </a:p>
        </p:txBody>
      </p:sp>
    </p:spTree>
    <p:extLst>
      <p:ext uri="{BB962C8B-B14F-4D97-AF65-F5344CB8AC3E}">
        <p14:creationId xmlns:p14="http://schemas.microsoft.com/office/powerpoint/2010/main" val="114232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Solow’s Law</a:t>
            </a:r>
          </a:p>
        </p:txBody>
      </p:sp>
      <p:sp>
        <p:nvSpPr>
          <p:cNvPr id="7" name="Content Placeholder 2"/>
          <p:cNvSpPr txBox="1">
            <a:spLocks/>
          </p:cNvSpPr>
          <p:nvPr/>
        </p:nvSpPr>
        <p:spPr>
          <a:xfrm>
            <a:off x="1025238" y="1007053"/>
            <a:ext cx="10104582" cy="1853640"/>
          </a:xfrm>
          <a:prstGeom prst="rect">
            <a:avLst/>
          </a:prstGeom>
        </p:spPr>
        <p:txBody>
          <a:bodyPr/>
          <a:lstStyle>
            <a:lvl1pPr marL="342900" indent="-342900" algn="l" defTabSz="457200" rtl="0" eaLnBrk="1" latinLnBrk="0" hangingPunct="1">
              <a:spcBef>
                <a:spcPct val="20000"/>
              </a:spcBef>
              <a:buFont typeface="Arial"/>
              <a:buChar char="•"/>
              <a:defRPr sz="2800" kern="1200">
                <a:solidFill>
                  <a:srgbClr val="5C5C5C"/>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1800" i="1"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Business Growth is Driven by Innovation</a:t>
            </a:r>
          </a:p>
          <a:p>
            <a:pPr marL="0" lvl="1" indent="0">
              <a:buNone/>
            </a:pPr>
            <a:r>
              <a:rPr lang="en-US" sz="2800" b="1" i="1" dirty="0">
                <a:solidFill>
                  <a:srgbClr val="F87F00"/>
                </a:solidFill>
              </a:rPr>
              <a:t>87% of economic growth is driven by “technical change” that comes from improvements in business process or technical improvements in products</a:t>
            </a:r>
          </a:p>
        </p:txBody>
      </p:sp>
      <p:sp>
        <p:nvSpPr>
          <p:cNvPr id="10" name="TextBox 5"/>
          <p:cNvSpPr txBox="1">
            <a:spLocks noChangeArrowheads="1"/>
          </p:cNvSpPr>
          <p:nvPr/>
        </p:nvSpPr>
        <p:spPr bwMode="auto">
          <a:xfrm>
            <a:off x="4725317" y="3196891"/>
            <a:ext cx="4197012" cy="830997"/>
          </a:xfrm>
          <a:prstGeom prst="rect">
            <a:avLst/>
          </a:prstGeom>
          <a:noFill/>
          <a:ln w="9525">
            <a:noFill/>
            <a:miter lim="800000"/>
            <a:headEnd/>
            <a:tailEnd/>
          </a:ln>
        </p:spPr>
        <p:txBody>
          <a:bodyPr wrap="square">
            <a:prstTxWarp prst="textNoShape">
              <a:avLst/>
            </a:prstTxWarp>
            <a:spAutoFit/>
          </a:bodyPr>
          <a:lstStyle/>
          <a:p>
            <a:r>
              <a:rPr lang="en-US" sz="2400" dirty="0"/>
              <a:t>Labor &amp; Physical Capital 13% </a:t>
            </a:r>
            <a:br>
              <a:rPr lang="en-US" sz="2400" dirty="0"/>
            </a:br>
            <a:r>
              <a:rPr lang="en-US" sz="2400" dirty="0"/>
              <a:t>(e.g. buildings, machinery)</a:t>
            </a:r>
          </a:p>
        </p:txBody>
      </p:sp>
      <p:sp>
        <p:nvSpPr>
          <p:cNvPr id="11" name="TextBox 8"/>
          <p:cNvSpPr txBox="1">
            <a:spLocks noChangeArrowheads="1"/>
          </p:cNvSpPr>
          <p:nvPr/>
        </p:nvSpPr>
        <p:spPr bwMode="auto">
          <a:xfrm>
            <a:off x="1932012" y="5830512"/>
            <a:ext cx="2330450" cy="400050"/>
          </a:xfrm>
          <a:prstGeom prst="rect">
            <a:avLst/>
          </a:prstGeom>
          <a:noFill/>
          <a:ln w="9525">
            <a:noFill/>
            <a:miter lim="800000"/>
            <a:headEnd/>
            <a:tailEnd/>
          </a:ln>
        </p:spPr>
        <p:txBody>
          <a:bodyPr wrap="none">
            <a:prstTxWarp prst="textNoShape">
              <a:avLst/>
            </a:prstTxWarp>
            <a:spAutoFit/>
          </a:bodyPr>
          <a:lstStyle/>
          <a:p>
            <a:r>
              <a:rPr lang="en-US" sz="2000" b="1" dirty="0">
                <a:latin typeface="Arial" pitchFamily="34" charset="0"/>
              </a:rPr>
              <a:t>Solow’s Findings</a:t>
            </a:r>
          </a:p>
        </p:txBody>
      </p:sp>
      <p:sp>
        <p:nvSpPr>
          <p:cNvPr id="12" name="TextBox 11"/>
          <p:cNvSpPr txBox="1"/>
          <p:nvPr/>
        </p:nvSpPr>
        <p:spPr>
          <a:xfrm>
            <a:off x="5652656" y="4368331"/>
            <a:ext cx="5477164" cy="1569660"/>
          </a:xfrm>
          <a:prstGeom prst="rect">
            <a:avLst/>
          </a:prstGeom>
          <a:noFill/>
        </p:spPr>
        <p:txBody>
          <a:bodyPr wrap="square" rtlCol="0">
            <a:spAutoFit/>
          </a:bodyPr>
          <a:lstStyle/>
          <a:p>
            <a:pPr fontAlgn="base">
              <a:spcBef>
                <a:spcPct val="0"/>
              </a:spcBef>
              <a:spcAft>
                <a:spcPct val="0"/>
              </a:spcAft>
            </a:pPr>
            <a:r>
              <a:rPr lang="en-US" sz="2400" b="1" dirty="0">
                <a:solidFill>
                  <a:schemeClr val="accent1"/>
                </a:solidFill>
                <a:latin typeface="Arial" pitchFamily="34" charset="0"/>
              </a:rPr>
              <a:t>The vast majority of today’s commercial contracts are for labor and physical capital rather than for innovation and problem solving!  </a:t>
            </a:r>
          </a:p>
        </p:txBody>
      </p:sp>
      <p:graphicFrame>
        <p:nvGraphicFramePr>
          <p:cNvPr id="14" name="Chart 13"/>
          <p:cNvGraphicFramePr>
            <a:graphicFrameLocks/>
          </p:cNvGraphicFramePr>
          <p:nvPr>
            <p:extLst/>
          </p:nvPr>
        </p:nvGraphicFramePr>
        <p:xfrm>
          <a:off x="946731" y="308731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93825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Shifts from a conventional “buy/sell” business model focusing on transactions to an “outcome” based business model focusing on results</a:t>
            </a:r>
          </a:p>
          <a:p>
            <a:r>
              <a:rPr lang="en-GB" dirty="0"/>
              <a:t>Moves beyond saying “strategic supplier” to developing carefully crafted collaborative agreements</a:t>
            </a:r>
          </a:p>
          <a:p>
            <a:r>
              <a:rPr lang="en-GB" dirty="0"/>
              <a:t>Creates value through win-win solutions economics (grow the pie, not fight over the pie)</a:t>
            </a:r>
          </a:p>
        </p:txBody>
      </p:sp>
      <p:sp>
        <p:nvSpPr>
          <p:cNvPr id="4" name="Title 3"/>
          <p:cNvSpPr>
            <a:spLocks noGrp="1"/>
          </p:cNvSpPr>
          <p:nvPr>
            <p:ph type="title"/>
          </p:nvPr>
        </p:nvSpPr>
        <p:spPr/>
        <p:txBody>
          <a:bodyPr/>
          <a:lstStyle/>
          <a:p>
            <a:r>
              <a:rPr lang="en-US" dirty="0"/>
              <a:t>Vested Is a Hybrid Business Model</a:t>
            </a:r>
          </a:p>
        </p:txBody>
      </p:sp>
      <p:grpSp>
        <p:nvGrpSpPr>
          <p:cNvPr id="28" name="Group 27">
            <a:extLst>
              <a:ext uri="{FF2B5EF4-FFF2-40B4-BE49-F238E27FC236}">
                <a16:creationId xmlns:a16="http://schemas.microsoft.com/office/drawing/2014/main" id="{BD39FBD8-5A50-4BEC-8BDC-61235AF92C17}"/>
              </a:ext>
            </a:extLst>
          </p:cNvPr>
          <p:cNvGrpSpPr/>
          <p:nvPr/>
        </p:nvGrpSpPr>
        <p:grpSpPr>
          <a:xfrm>
            <a:off x="6334354" y="844189"/>
            <a:ext cx="6055895" cy="5313947"/>
            <a:chOff x="3748179" y="1010442"/>
            <a:chExt cx="6055895" cy="5313947"/>
          </a:xfrm>
        </p:grpSpPr>
        <p:pic>
          <p:nvPicPr>
            <p:cNvPr id="29" name="Picture 28" descr="Figure 3.1-03.png">
              <a:extLst>
                <a:ext uri="{FF2B5EF4-FFF2-40B4-BE49-F238E27FC236}">
                  <a16:creationId xmlns:a16="http://schemas.microsoft.com/office/drawing/2014/main" id="{F12CE328-1406-4D6A-860D-F0E7B926F350}"/>
                </a:ext>
              </a:extLst>
            </p:cNvPr>
            <p:cNvPicPr>
              <a:picLocks noChangeAspect="1"/>
            </p:cNvPicPr>
            <p:nvPr/>
          </p:nvPicPr>
          <p:blipFill rotWithShape="1">
            <a:blip r:embed="rId3"/>
            <a:srcRect l="19150" t="14715" r="14617" b="8769"/>
            <a:stretch/>
          </p:blipFill>
          <p:spPr>
            <a:xfrm>
              <a:off x="3748179" y="1010442"/>
              <a:ext cx="6055895" cy="5247105"/>
            </a:xfrm>
            <a:prstGeom prst="rect">
              <a:avLst/>
            </a:prstGeom>
          </p:spPr>
        </p:pic>
        <p:pic>
          <p:nvPicPr>
            <p:cNvPr id="30" name="Picture 29" descr="Figure 3.1-02.png">
              <a:extLst>
                <a:ext uri="{FF2B5EF4-FFF2-40B4-BE49-F238E27FC236}">
                  <a16:creationId xmlns:a16="http://schemas.microsoft.com/office/drawing/2014/main" id="{78AB3EC7-E59C-470C-967A-B360ACA1C126}"/>
                </a:ext>
              </a:extLst>
            </p:cNvPr>
            <p:cNvPicPr>
              <a:picLocks noChangeAspect="1"/>
            </p:cNvPicPr>
            <p:nvPr/>
          </p:nvPicPr>
          <p:blipFill rotWithShape="1">
            <a:blip r:embed="rId4"/>
            <a:srcRect l="19662" t="14715" r="20320" b="7795"/>
            <a:stretch/>
          </p:blipFill>
          <p:spPr>
            <a:xfrm>
              <a:off x="3787801" y="1010442"/>
              <a:ext cx="5487736" cy="5313947"/>
            </a:xfrm>
            <a:prstGeom prst="rect">
              <a:avLst/>
            </a:prstGeom>
          </p:spPr>
        </p:pic>
        <p:sp>
          <p:nvSpPr>
            <p:cNvPr id="31" name="TextBox 30">
              <a:extLst>
                <a:ext uri="{FF2B5EF4-FFF2-40B4-BE49-F238E27FC236}">
                  <a16:creationId xmlns:a16="http://schemas.microsoft.com/office/drawing/2014/main" id="{7A85314B-2963-4FA6-8A33-CAE7EC60447E}"/>
                </a:ext>
              </a:extLst>
            </p:cNvPr>
            <p:cNvSpPr txBox="1">
              <a:spLocks/>
            </p:cNvSpPr>
            <p:nvPr/>
          </p:nvSpPr>
          <p:spPr>
            <a:xfrm rot="2700000">
              <a:off x="4409029" y="4985201"/>
              <a:ext cx="1185394" cy="553998"/>
            </a:xfrm>
            <a:prstGeom prst="rect">
              <a:avLst/>
            </a:prstGeom>
            <a:noFill/>
          </p:spPr>
          <p:txBody>
            <a:bodyPr wrap="square" rtlCol="0">
              <a:spAutoFit/>
            </a:bodyPr>
            <a:lstStyle/>
            <a:p>
              <a:pPr algn="ctr">
                <a:defRPr/>
              </a:pPr>
              <a:r>
                <a:rPr lang="en-US" sz="1000" dirty="0">
                  <a:solidFill>
                    <a:prstClr val="white"/>
                  </a:solidFill>
                  <a:latin typeface="Arial" pitchFamily="34" charset="0"/>
                  <a:cs typeface="Arial" pitchFamily="34" charset="0"/>
                </a:rPr>
                <a:t>SIMPLE TRANSACTION PROVIDER </a:t>
              </a:r>
            </a:p>
          </p:txBody>
        </p:sp>
        <p:sp>
          <p:nvSpPr>
            <p:cNvPr id="32" name="TextBox 31">
              <a:extLst>
                <a:ext uri="{FF2B5EF4-FFF2-40B4-BE49-F238E27FC236}">
                  <a16:creationId xmlns:a16="http://schemas.microsoft.com/office/drawing/2014/main" id="{7ECF9D21-40D7-42FE-B40B-441CCBEF4C2C}"/>
                </a:ext>
              </a:extLst>
            </p:cNvPr>
            <p:cNvSpPr txBox="1">
              <a:spLocks/>
            </p:cNvSpPr>
            <p:nvPr/>
          </p:nvSpPr>
          <p:spPr>
            <a:xfrm rot="2700000">
              <a:off x="4801419" y="4629904"/>
              <a:ext cx="1237594" cy="400110"/>
            </a:xfrm>
            <a:prstGeom prst="rect">
              <a:avLst/>
            </a:prstGeom>
            <a:noFill/>
          </p:spPr>
          <p:txBody>
            <a:bodyPr wrap="square" rtlCol="0">
              <a:spAutoFit/>
            </a:bodyPr>
            <a:lstStyle/>
            <a:p>
              <a:pPr algn="ctr">
                <a:defRPr/>
              </a:pPr>
              <a:r>
                <a:rPr lang="en-US" sz="1000" dirty="0">
                  <a:solidFill>
                    <a:prstClr val="white"/>
                  </a:solidFill>
                  <a:latin typeface="Arial" pitchFamily="34" charset="0"/>
                  <a:cs typeface="Arial" pitchFamily="34" charset="0"/>
                </a:rPr>
                <a:t>APPROVED PROVIDER</a:t>
              </a:r>
            </a:p>
          </p:txBody>
        </p:sp>
        <p:sp>
          <p:nvSpPr>
            <p:cNvPr id="33" name="TextBox 32">
              <a:extLst>
                <a:ext uri="{FF2B5EF4-FFF2-40B4-BE49-F238E27FC236}">
                  <a16:creationId xmlns:a16="http://schemas.microsoft.com/office/drawing/2014/main" id="{63A758BC-5D9E-41E5-827D-1D14C297321C}"/>
                </a:ext>
              </a:extLst>
            </p:cNvPr>
            <p:cNvSpPr txBox="1">
              <a:spLocks/>
            </p:cNvSpPr>
            <p:nvPr/>
          </p:nvSpPr>
          <p:spPr>
            <a:xfrm rot="2700000">
              <a:off x="4889370" y="4335402"/>
              <a:ext cx="1776408" cy="246221"/>
            </a:xfrm>
            <a:prstGeom prst="rect">
              <a:avLst/>
            </a:prstGeom>
            <a:noFill/>
          </p:spPr>
          <p:txBody>
            <a:bodyPr wrap="square" rtlCol="0">
              <a:spAutoFit/>
            </a:bodyPr>
            <a:lstStyle/>
            <a:p>
              <a:pPr algn="ctr">
                <a:defRPr/>
              </a:pPr>
              <a:r>
                <a:rPr lang="en-US" sz="1000" dirty="0">
                  <a:solidFill>
                    <a:prstClr val="white"/>
                  </a:solidFill>
                  <a:latin typeface="Arial" pitchFamily="34" charset="0"/>
                  <a:cs typeface="Arial" pitchFamily="34" charset="0"/>
                </a:rPr>
                <a:t>PREFERRED PROVIDER</a:t>
              </a:r>
            </a:p>
          </p:txBody>
        </p:sp>
        <p:sp>
          <p:nvSpPr>
            <p:cNvPr id="34" name="TextBox 33">
              <a:extLst>
                <a:ext uri="{FF2B5EF4-FFF2-40B4-BE49-F238E27FC236}">
                  <a16:creationId xmlns:a16="http://schemas.microsoft.com/office/drawing/2014/main" id="{F2934521-B67A-4370-B0CE-CF836383A9C8}"/>
                </a:ext>
              </a:extLst>
            </p:cNvPr>
            <p:cNvSpPr txBox="1">
              <a:spLocks/>
            </p:cNvSpPr>
            <p:nvPr/>
          </p:nvSpPr>
          <p:spPr>
            <a:xfrm rot="2700000">
              <a:off x="5248822" y="3806679"/>
              <a:ext cx="1964604" cy="400110"/>
            </a:xfrm>
            <a:prstGeom prst="rect">
              <a:avLst/>
            </a:prstGeom>
            <a:noFill/>
          </p:spPr>
          <p:txBody>
            <a:bodyPr wrap="square" rtlCol="0">
              <a:spAutoFit/>
            </a:bodyPr>
            <a:lstStyle/>
            <a:p>
              <a:pPr algn="ctr">
                <a:defRPr/>
              </a:pPr>
              <a:r>
                <a:rPr lang="en-US" sz="1000" dirty="0">
                  <a:solidFill>
                    <a:prstClr val="white"/>
                  </a:solidFill>
                  <a:latin typeface="Arial" pitchFamily="34" charset="0"/>
                  <a:cs typeface="Arial" pitchFamily="34" charset="0"/>
                </a:rPr>
                <a:t>PERFORMANCE-BASED RELATIONSHIP</a:t>
              </a:r>
            </a:p>
          </p:txBody>
        </p:sp>
        <p:sp>
          <p:nvSpPr>
            <p:cNvPr id="35" name="TextBox 34">
              <a:extLst>
                <a:ext uri="{FF2B5EF4-FFF2-40B4-BE49-F238E27FC236}">
                  <a16:creationId xmlns:a16="http://schemas.microsoft.com/office/drawing/2014/main" id="{553DFC21-543D-433C-A25C-4FF1B6FF11A4}"/>
                </a:ext>
              </a:extLst>
            </p:cNvPr>
            <p:cNvSpPr txBox="1"/>
            <p:nvPr/>
          </p:nvSpPr>
          <p:spPr>
            <a:xfrm rot="17886474">
              <a:off x="4198496" y="4065832"/>
              <a:ext cx="1205251" cy="230832"/>
            </a:xfrm>
            <a:prstGeom prst="rect">
              <a:avLst/>
            </a:prstGeom>
            <a:noFill/>
          </p:spPr>
          <p:txBody>
            <a:bodyPr wrap="square" rtlCol="0">
              <a:spAutoFit/>
            </a:bodyPr>
            <a:lstStyle/>
            <a:p>
              <a:pPr algn="ctr">
                <a:defRPr/>
              </a:pPr>
              <a:r>
                <a:rPr lang="en-US" sz="900" dirty="0">
                  <a:solidFill>
                    <a:srgbClr val="5C5C5C"/>
                  </a:solidFill>
                  <a:latin typeface="Arial" pitchFamily="34" charset="0"/>
                  <a:cs typeface="Arial" pitchFamily="34" charset="0"/>
                </a:rPr>
                <a:t>TRANSACTIONAL</a:t>
              </a:r>
            </a:p>
          </p:txBody>
        </p:sp>
        <p:sp>
          <p:nvSpPr>
            <p:cNvPr id="36" name="TextBox 35">
              <a:extLst>
                <a:ext uri="{FF2B5EF4-FFF2-40B4-BE49-F238E27FC236}">
                  <a16:creationId xmlns:a16="http://schemas.microsoft.com/office/drawing/2014/main" id="{C8177307-D772-41E2-B851-6221B066A9B3}"/>
                </a:ext>
              </a:extLst>
            </p:cNvPr>
            <p:cNvSpPr txBox="1"/>
            <p:nvPr/>
          </p:nvSpPr>
          <p:spPr>
            <a:xfrm rot="17886474">
              <a:off x="4924879" y="2867301"/>
              <a:ext cx="981398" cy="230832"/>
            </a:xfrm>
            <a:prstGeom prst="rect">
              <a:avLst/>
            </a:prstGeom>
            <a:noFill/>
          </p:spPr>
          <p:txBody>
            <a:bodyPr wrap="square" rtlCol="0">
              <a:spAutoFit/>
            </a:bodyPr>
            <a:lstStyle/>
            <a:p>
              <a:pPr algn="ctr">
                <a:defRPr/>
              </a:pPr>
              <a:r>
                <a:rPr lang="en-US" sz="900" dirty="0">
                  <a:solidFill>
                    <a:srgbClr val="5C5C5C"/>
                  </a:solidFill>
                  <a:latin typeface="Arial" pitchFamily="34" charset="0"/>
                  <a:cs typeface="Arial" pitchFamily="34" charset="0"/>
                </a:rPr>
                <a:t>RELATIONAL </a:t>
              </a:r>
            </a:p>
          </p:txBody>
        </p:sp>
        <p:pic>
          <p:nvPicPr>
            <p:cNvPr id="37" name="Picture 36" descr="Figure 3.1-04.png">
              <a:extLst>
                <a:ext uri="{FF2B5EF4-FFF2-40B4-BE49-F238E27FC236}">
                  <a16:creationId xmlns:a16="http://schemas.microsoft.com/office/drawing/2014/main" id="{C39B95FC-6198-447E-A33A-3FEBEF65A93D}"/>
                </a:ext>
              </a:extLst>
            </p:cNvPr>
            <p:cNvPicPr>
              <a:picLocks noChangeAspect="1"/>
            </p:cNvPicPr>
            <p:nvPr/>
          </p:nvPicPr>
          <p:blipFill rotWithShape="1">
            <a:blip r:embed="rId5"/>
            <a:srcRect l="38377" t="30116" r="25802" b="25047"/>
            <a:stretch/>
          </p:blipFill>
          <p:spPr>
            <a:xfrm>
              <a:off x="5437088" y="2130046"/>
              <a:ext cx="3275263" cy="3074737"/>
            </a:xfrm>
            <a:prstGeom prst="rect">
              <a:avLst/>
            </a:prstGeom>
          </p:spPr>
        </p:pic>
        <p:sp>
          <p:nvSpPr>
            <p:cNvPr id="38" name="TextBox 37">
              <a:extLst>
                <a:ext uri="{FF2B5EF4-FFF2-40B4-BE49-F238E27FC236}">
                  <a16:creationId xmlns:a16="http://schemas.microsoft.com/office/drawing/2014/main" id="{C37DA045-BE3D-470A-9E82-4075EFC08BAD}"/>
                </a:ext>
              </a:extLst>
            </p:cNvPr>
            <p:cNvSpPr txBox="1">
              <a:spLocks/>
            </p:cNvSpPr>
            <p:nvPr/>
          </p:nvSpPr>
          <p:spPr>
            <a:xfrm rot="2700000">
              <a:off x="6134567" y="2869834"/>
              <a:ext cx="1964604" cy="584776"/>
            </a:xfrm>
            <a:prstGeom prst="rect">
              <a:avLst/>
            </a:prstGeom>
            <a:noFill/>
          </p:spPr>
          <p:txBody>
            <a:bodyPr wrap="square" rtlCol="0">
              <a:spAutoFit/>
            </a:bodyPr>
            <a:lstStyle/>
            <a:p>
              <a:pPr algn="ctr">
                <a:defRPr/>
              </a:pPr>
              <a:r>
                <a:rPr lang="en-US" sz="1600" b="1" dirty="0">
                  <a:solidFill>
                    <a:prstClr val="white"/>
                  </a:solidFill>
                  <a:latin typeface="Arial" pitchFamily="34" charset="0"/>
                  <a:cs typeface="Arial" pitchFamily="34" charset="0"/>
                </a:rPr>
                <a:t>VESTED</a:t>
              </a:r>
            </a:p>
            <a:p>
              <a:pPr algn="ctr">
                <a:defRPr/>
              </a:pPr>
              <a:r>
                <a:rPr lang="en-US" sz="1600" b="1" dirty="0">
                  <a:solidFill>
                    <a:prstClr val="white"/>
                  </a:solidFill>
                  <a:latin typeface="Arial" pitchFamily="34" charset="0"/>
                  <a:cs typeface="Arial" pitchFamily="34" charset="0"/>
                </a:rPr>
                <a:t>RELATIONSHIPS</a:t>
              </a:r>
            </a:p>
          </p:txBody>
        </p:sp>
        <p:sp>
          <p:nvSpPr>
            <p:cNvPr id="39" name="TextBox 38">
              <a:extLst>
                <a:ext uri="{FF2B5EF4-FFF2-40B4-BE49-F238E27FC236}">
                  <a16:creationId xmlns:a16="http://schemas.microsoft.com/office/drawing/2014/main" id="{E79EA62F-7C9C-408B-AF91-C27E0506E2F6}"/>
                </a:ext>
              </a:extLst>
            </p:cNvPr>
            <p:cNvSpPr txBox="1"/>
            <p:nvPr/>
          </p:nvSpPr>
          <p:spPr>
            <a:xfrm rot="17886474">
              <a:off x="5534038" y="1583719"/>
              <a:ext cx="1236115" cy="230832"/>
            </a:xfrm>
            <a:prstGeom prst="rect">
              <a:avLst/>
            </a:prstGeom>
            <a:noFill/>
          </p:spPr>
          <p:txBody>
            <a:bodyPr wrap="square" rtlCol="0">
              <a:spAutoFit/>
            </a:bodyPr>
            <a:lstStyle/>
            <a:p>
              <a:pPr algn="ctr">
                <a:defRPr/>
              </a:pPr>
              <a:r>
                <a:rPr lang="en-US" sz="900" dirty="0">
                  <a:solidFill>
                    <a:srgbClr val="5C5C5C"/>
                  </a:solidFill>
                  <a:latin typeface="Arial" pitchFamily="34" charset="0"/>
                  <a:cs typeface="Arial" pitchFamily="34" charset="0"/>
                </a:rPr>
                <a:t>INVESTMENT </a:t>
              </a:r>
            </a:p>
          </p:txBody>
        </p:sp>
        <p:sp>
          <p:nvSpPr>
            <p:cNvPr id="40" name="TextBox 39">
              <a:extLst>
                <a:ext uri="{FF2B5EF4-FFF2-40B4-BE49-F238E27FC236}">
                  <a16:creationId xmlns:a16="http://schemas.microsoft.com/office/drawing/2014/main" id="{E9093E20-7C08-48F5-822D-8662C95AD9E5}"/>
                </a:ext>
              </a:extLst>
            </p:cNvPr>
            <p:cNvSpPr txBox="1">
              <a:spLocks/>
            </p:cNvSpPr>
            <p:nvPr/>
          </p:nvSpPr>
          <p:spPr>
            <a:xfrm rot="2700000">
              <a:off x="6438403" y="2380722"/>
              <a:ext cx="2586314" cy="246221"/>
            </a:xfrm>
            <a:prstGeom prst="rect">
              <a:avLst/>
            </a:prstGeom>
            <a:noFill/>
          </p:spPr>
          <p:txBody>
            <a:bodyPr wrap="square" rtlCol="0">
              <a:spAutoFit/>
            </a:bodyPr>
            <a:lstStyle/>
            <a:p>
              <a:pPr algn="ctr">
                <a:defRPr/>
              </a:pPr>
              <a:r>
                <a:rPr lang="en-US" sz="1000" dirty="0">
                  <a:solidFill>
                    <a:prstClr val="white"/>
                  </a:solidFill>
                  <a:latin typeface="Arial" pitchFamily="34" charset="0"/>
                  <a:cs typeface="Arial" pitchFamily="34" charset="0"/>
                </a:rPr>
                <a:t>SHARED SERVICES</a:t>
              </a:r>
            </a:p>
          </p:txBody>
        </p:sp>
        <p:sp>
          <p:nvSpPr>
            <p:cNvPr id="41" name="TextBox 40">
              <a:extLst>
                <a:ext uri="{FF2B5EF4-FFF2-40B4-BE49-F238E27FC236}">
                  <a16:creationId xmlns:a16="http://schemas.microsoft.com/office/drawing/2014/main" id="{617D7FD2-1B27-40CB-A41E-48059155FD9B}"/>
                </a:ext>
              </a:extLst>
            </p:cNvPr>
            <p:cNvSpPr txBox="1">
              <a:spLocks/>
            </p:cNvSpPr>
            <p:nvPr/>
          </p:nvSpPr>
          <p:spPr>
            <a:xfrm rot="2700000">
              <a:off x="7185311" y="1933912"/>
              <a:ext cx="1964604" cy="246221"/>
            </a:xfrm>
            <a:prstGeom prst="rect">
              <a:avLst/>
            </a:prstGeom>
            <a:noFill/>
          </p:spPr>
          <p:txBody>
            <a:bodyPr wrap="square" rtlCol="0">
              <a:spAutoFit/>
            </a:bodyPr>
            <a:lstStyle/>
            <a:p>
              <a:pPr algn="ctr">
                <a:defRPr/>
              </a:pPr>
              <a:r>
                <a:rPr lang="en-US" sz="1000" b="1" dirty="0">
                  <a:solidFill>
                    <a:srgbClr val="FFFFFF"/>
                  </a:solidFill>
                  <a:latin typeface="Arial" pitchFamily="34" charset="0"/>
                  <a:cs typeface="Arial" pitchFamily="34" charset="0"/>
                </a:rPr>
                <a:t>EQUITY PARTNER</a:t>
              </a:r>
            </a:p>
          </p:txBody>
        </p:sp>
        <p:sp>
          <p:nvSpPr>
            <p:cNvPr id="42" name="TextBox 41">
              <a:extLst>
                <a:ext uri="{FF2B5EF4-FFF2-40B4-BE49-F238E27FC236}">
                  <a16:creationId xmlns:a16="http://schemas.microsoft.com/office/drawing/2014/main" id="{533B6061-84A0-4D3D-A676-78AEE8E86653}"/>
                </a:ext>
              </a:extLst>
            </p:cNvPr>
            <p:cNvSpPr txBox="1"/>
            <p:nvPr/>
          </p:nvSpPr>
          <p:spPr>
            <a:xfrm rot="16200000">
              <a:off x="2643127" y="3260360"/>
              <a:ext cx="2971800" cy="307777"/>
            </a:xfrm>
            <a:prstGeom prst="rect">
              <a:avLst/>
            </a:prstGeom>
            <a:noFill/>
          </p:spPr>
          <p:txBody>
            <a:bodyPr wrap="square" rtlCol="0">
              <a:spAutoFit/>
            </a:bodyPr>
            <a:lstStyle/>
            <a:p>
              <a:pPr algn="ctr">
                <a:defRPr/>
              </a:pPr>
              <a:r>
                <a:rPr lang="en-US" sz="1400" b="1" dirty="0">
                  <a:solidFill>
                    <a:srgbClr val="5C5C5C"/>
                  </a:solidFill>
                  <a:latin typeface="Arial" pitchFamily="34" charset="0"/>
                  <a:cs typeface="Arial" pitchFamily="34" charset="0"/>
                </a:rPr>
                <a:t>DPEENDECY / RISK</a:t>
              </a:r>
            </a:p>
          </p:txBody>
        </p:sp>
        <p:sp>
          <p:nvSpPr>
            <p:cNvPr id="48" name="Rounded Rectangle 42">
              <a:extLst>
                <a:ext uri="{FF2B5EF4-FFF2-40B4-BE49-F238E27FC236}">
                  <a16:creationId xmlns:a16="http://schemas.microsoft.com/office/drawing/2014/main" id="{D763446E-AF1B-4381-A22C-99A4FFDE900F}"/>
                </a:ext>
              </a:extLst>
            </p:cNvPr>
            <p:cNvSpPr/>
            <p:nvPr/>
          </p:nvSpPr>
          <p:spPr>
            <a:xfrm rot="16200000">
              <a:off x="3614846" y="1485361"/>
              <a:ext cx="1021278" cy="259445"/>
            </a:xfrm>
            <a:prstGeom prst="roundRect">
              <a:avLst/>
            </a:prstGeom>
            <a:solidFill>
              <a:schemeClr val="bg1"/>
            </a:solidFill>
            <a:ln>
              <a:solidFill>
                <a:srgbClr val="5C5C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900" dirty="0">
                  <a:solidFill>
                    <a:srgbClr val="5C5C5C"/>
                  </a:solidFill>
                  <a:latin typeface="Arial" pitchFamily="34" charset="0"/>
                  <a:cs typeface="Arial" pitchFamily="34" charset="0"/>
                </a:rPr>
                <a:t>HIGH</a:t>
              </a:r>
            </a:p>
          </p:txBody>
        </p:sp>
        <p:sp>
          <p:nvSpPr>
            <p:cNvPr id="49" name="Rounded Rectangle 43">
              <a:extLst>
                <a:ext uri="{FF2B5EF4-FFF2-40B4-BE49-F238E27FC236}">
                  <a16:creationId xmlns:a16="http://schemas.microsoft.com/office/drawing/2014/main" id="{03902D46-3065-4E42-862E-E1F1866BF1B6}"/>
                </a:ext>
              </a:extLst>
            </p:cNvPr>
            <p:cNvSpPr/>
            <p:nvPr/>
          </p:nvSpPr>
          <p:spPr>
            <a:xfrm rot="16200000">
              <a:off x="3794871" y="5389323"/>
              <a:ext cx="685800" cy="228600"/>
            </a:xfrm>
            <a:prstGeom prst="roundRect">
              <a:avLst/>
            </a:prstGeom>
            <a:solidFill>
              <a:schemeClr val="bg1"/>
            </a:solidFill>
            <a:ln>
              <a:solidFill>
                <a:srgbClr val="5C5C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900" dirty="0">
                  <a:solidFill>
                    <a:srgbClr val="5C5C5C"/>
                  </a:solidFill>
                  <a:latin typeface="Arial" pitchFamily="34" charset="0"/>
                  <a:cs typeface="Arial" pitchFamily="34" charset="0"/>
                </a:rPr>
                <a:t>LOW</a:t>
              </a:r>
            </a:p>
          </p:txBody>
        </p:sp>
        <p:sp>
          <p:nvSpPr>
            <p:cNvPr id="50" name="TextBox 49">
              <a:extLst>
                <a:ext uri="{FF2B5EF4-FFF2-40B4-BE49-F238E27FC236}">
                  <a16:creationId xmlns:a16="http://schemas.microsoft.com/office/drawing/2014/main" id="{20CE8193-E604-471A-8736-761533A22DB2}"/>
                </a:ext>
              </a:extLst>
            </p:cNvPr>
            <p:cNvSpPr txBox="1"/>
            <p:nvPr/>
          </p:nvSpPr>
          <p:spPr>
            <a:xfrm>
              <a:off x="4914476" y="5947223"/>
              <a:ext cx="3505200" cy="307777"/>
            </a:xfrm>
            <a:prstGeom prst="rect">
              <a:avLst/>
            </a:prstGeom>
            <a:noFill/>
          </p:spPr>
          <p:txBody>
            <a:bodyPr wrap="square" rtlCol="0">
              <a:spAutoFit/>
            </a:bodyPr>
            <a:lstStyle/>
            <a:p>
              <a:pPr algn="ctr">
                <a:defRPr/>
              </a:pPr>
              <a:r>
                <a:rPr lang="en-US" sz="1400" b="1" dirty="0">
                  <a:solidFill>
                    <a:srgbClr val="5C5C5C"/>
                  </a:solidFill>
                  <a:latin typeface="Arial" pitchFamily="34" charset="0"/>
                  <a:cs typeface="Arial" pitchFamily="34" charset="0"/>
                </a:rPr>
                <a:t>POTENTIAL TO CREATE VALUE</a:t>
              </a:r>
            </a:p>
          </p:txBody>
        </p:sp>
        <p:sp>
          <p:nvSpPr>
            <p:cNvPr id="51" name="Rounded Rectangle 45">
              <a:extLst>
                <a:ext uri="{FF2B5EF4-FFF2-40B4-BE49-F238E27FC236}">
                  <a16:creationId xmlns:a16="http://schemas.microsoft.com/office/drawing/2014/main" id="{AF3A6A3C-317C-486A-B847-E54D1F4D4B27}"/>
                </a:ext>
              </a:extLst>
            </p:cNvPr>
            <p:cNvSpPr/>
            <p:nvPr/>
          </p:nvSpPr>
          <p:spPr>
            <a:xfrm>
              <a:off x="8243516" y="5967378"/>
              <a:ext cx="731520" cy="267466"/>
            </a:xfrm>
            <a:prstGeom prst="roundRect">
              <a:avLst/>
            </a:prstGeom>
            <a:solidFill>
              <a:schemeClr val="bg1"/>
            </a:solidFill>
            <a:ln>
              <a:solidFill>
                <a:srgbClr val="5C5C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900" dirty="0">
                  <a:solidFill>
                    <a:srgbClr val="5C5C5C"/>
                  </a:solidFill>
                  <a:latin typeface="Arial" pitchFamily="34" charset="0"/>
                  <a:cs typeface="Arial" pitchFamily="34" charset="0"/>
                </a:rPr>
                <a:t>HIGH</a:t>
              </a:r>
            </a:p>
          </p:txBody>
        </p:sp>
        <p:sp>
          <p:nvSpPr>
            <p:cNvPr id="57" name="Rounded Rectangle 46">
              <a:extLst>
                <a:ext uri="{FF2B5EF4-FFF2-40B4-BE49-F238E27FC236}">
                  <a16:creationId xmlns:a16="http://schemas.microsoft.com/office/drawing/2014/main" id="{2F9F5650-E0C7-4329-8251-7B8B440DEFC7}"/>
                </a:ext>
              </a:extLst>
            </p:cNvPr>
            <p:cNvSpPr/>
            <p:nvPr/>
          </p:nvSpPr>
          <p:spPr>
            <a:xfrm>
              <a:off x="4359115" y="5986811"/>
              <a:ext cx="731520" cy="228600"/>
            </a:xfrm>
            <a:prstGeom prst="roundRect">
              <a:avLst/>
            </a:prstGeom>
            <a:solidFill>
              <a:schemeClr val="bg1"/>
            </a:solidFill>
            <a:ln>
              <a:solidFill>
                <a:srgbClr val="5C5C5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900" dirty="0">
                  <a:solidFill>
                    <a:srgbClr val="5C5C5C"/>
                  </a:solidFill>
                  <a:latin typeface="Arial" pitchFamily="34" charset="0"/>
                  <a:cs typeface="Arial" pitchFamily="34" charset="0"/>
                </a:rPr>
                <a:t>LOW</a:t>
              </a:r>
            </a:p>
          </p:txBody>
        </p:sp>
        <p:sp>
          <p:nvSpPr>
            <p:cNvPr id="58" name="TextBox 57">
              <a:extLst>
                <a:ext uri="{FF2B5EF4-FFF2-40B4-BE49-F238E27FC236}">
                  <a16:creationId xmlns:a16="http://schemas.microsoft.com/office/drawing/2014/main" id="{1416C61D-CC08-4344-9EDE-F8636C642DA0}"/>
                </a:ext>
              </a:extLst>
            </p:cNvPr>
            <p:cNvSpPr txBox="1"/>
            <p:nvPr/>
          </p:nvSpPr>
          <p:spPr>
            <a:xfrm>
              <a:off x="7711615" y="5653082"/>
              <a:ext cx="1219200" cy="200055"/>
            </a:xfrm>
            <a:prstGeom prst="rect">
              <a:avLst/>
            </a:prstGeom>
            <a:noFill/>
          </p:spPr>
          <p:txBody>
            <a:bodyPr wrap="square" rtlCol="0">
              <a:spAutoFit/>
            </a:bodyPr>
            <a:lstStyle/>
            <a:p>
              <a:pPr>
                <a:defRPr/>
              </a:pPr>
              <a:r>
                <a:rPr lang="en-US" sz="700" dirty="0">
                  <a:solidFill>
                    <a:srgbClr val="5C5C5C"/>
                  </a:solidFill>
                  <a:latin typeface="Arial"/>
                  <a:cs typeface="Arial"/>
                </a:rPr>
                <a:t>Source: ©2015 Vested</a:t>
              </a:r>
              <a:r>
                <a:rPr lang="en-US" sz="700" baseline="30000" dirty="0">
                  <a:solidFill>
                    <a:srgbClr val="5C5C5C"/>
                  </a:solidFill>
                  <a:latin typeface="Arial"/>
                  <a:cs typeface="Arial"/>
                </a:rPr>
                <a:t>®</a:t>
              </a:r>
              <a:r>
                <a:rPr lang="en-US" sz="700" dirty="0">
                  <a:solidFill>
                    <a:srgbClr val="5C5C5C"/>
                  </a:solidFill>
                  <a:latin typeface="Arial"/>
                  <a:cs typeface="Arial"/>
                </a:rPr>
                <a:t> </a:t>
              </a:r>
            </a:p>
          </p:txBody>
        </p:sp>
      </p:grpSp>
    </p:spTree>
    <p:extLst>
      <p:ext uri="{BB962C8B-B14F-4D97-AF65-F5344CB8AC3E}">
        <p14:creationId xmlns:p14="http://schemas.microsoft.com/office/powerpoint/2010/main" val="220849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It Applies FIVE Core Concepts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06314"/>
            <a:ext cx="9144000" cy="5374888"/>
          </a:xfrm>
          <a:prstGeom prst="rect">
            <a:avLst/>
          </a:prstGeom>
        </p:spPr>
      </p:pic>
    </p:spTree>
    <p:extLst>
      <p:ext uri="{BB962C8B-B14F-4D97-AF65-F5344CB8AC3E}">
        <p14:creationId xmlns:p14="http://schemas.microsoft.com/office/powerpoint/2010/main" val="259464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4"/>
          <p:cNvSpPr>
            <a:spLocks noChangeArrowheads="1"/>
          </p:cNvSpPr>
          <p:nvPr/>
        </p:nvSpPr>
        <p:spPr bwMode="auto">
          <a:xfrm>
            <a:off x="6953250" y="1951038"/>
            <a:ext cx="3562350" cy="3630612"/>
          </a:xfrm>
          <a:prstGeom prst="ellipse">
            <a:avLst/>
          </a:prstGeom>
          <a:noFill/>
          <a:ln w="9525">
            <a:noFill/>
            <a:round/>
            <a:headEnd/>
            <a:tailEnd/>
          </a:ln>
        </p:spPr>
        <p:txBody>
          <a:bodyPr>
            <a:prstTxWarp prst="textNoShape">
              <a:avLst/>
            </a:prstTxWarp>
          </a:bodyPr>
          <a:lstStyle/>
          <a:p>
            <a:pPr algn="ctr"/>
            <a:endParaRPr lang="en-US"/>
          </a:p>
        </p:txBody>
      </p:sp>
      <p:sp>
        <p:nvSpPr>
          <p:cNvPr id="9" name="Rounded Rectangle 4"/>
          <p:cNvSpPr/>
          <p:nvPr/>
        </p:nvSpPr>
        <p:spPr>
          <a:xfrm>
            <a:off x="1631107" y="2142812"/>
            <a:ext cx="2601580" cy="3990531"/>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34290" tIns="34290" rIns="34290" bIns="34290" spcCol="1270" anchor="ctr"/>
          <a:lstStyle/>
          <a:p>
            <a:pPr marL="461963" indent="-461963" algn="ctr" defTabSz="800100">
              <a:lnSpc>
                <a:spcPct val="90000"/>
              </a:lnSpc>
              <a:spcAft>
                <a:spcPct val="35000"/>
              </a:spcAft>
              <a:defRPr/>
            </a:pPr>
            <a:r>
              <a:rPr lang="en-US" sz="3200" dirty="0">
                <a:solidFill>
                  <a:sysClr val="window" lastClr="FFFFFF"/>
                </a:solidFill>
                <a:latin typeface="Calibri"/>
              </a:rPr>
              <a:t>     </a:t>
            </a:r>
          </a:p>
        </p:txBody>
      </p:sp>
      <p:sp>
        <p:nvSpPr>
          <p:cNvPr id="33803" name="Content Placeholder 23"/>
          <p:cNvSpPr>
            <a:spLocks noGrp="1"/>
          </p:cNvSpPr>
          <p:nvPr>
            <p:ph idx="1"/>
          </p:nvPr>
        </p:nvSpPr>
        <p:spPr>
          <a:xfrm>
            <a:off x="609600" y="1108366"/>
            <a:ext cx="10972800" cy="4985561"/>
          </a:xfrm>
        </p:spPr>
        <p:txBody>
          <a:bodyPr/>
          <a:lstStyle/>
          <a:p>
            <a:r>
              <a:rPr lang="en-US" dirty="0"/>
              <a:t>Most relationships follow a </a:t>
            </a:r>
            <a:r>
              <a:rPr lang="en-US" b="1" i="1" dirty="0"/>
              <a:t>transaction-based </a:t>
            </a:r>
            <a:r>
              <a:rPr lang="en-US" dirty="0"/>
              <a:t>business model </a:t>
            </a:r>
          </a:p>
          <a:p>
            <a:r>
              <a:rPr lang="en-US" dirty="0"/>
              <a:t>This can be cost plus or a fixed price per transaction where the service provider gets paid a transaction fee for each activity that is performed</a:t>
            </a:r>
          </a:p>
          <a:p>
            <a:r>
              <a:rPr lang="en-US" dirty="0"/>
              <a:t>Vested moves to an </a:t>
            </a:r>
            <a:r>
              <a:rPr lang="en-US" b="1" i="1" dirty="0"/>
              <a:t>outcome-based </a:t>
            </a:r>
            <a:r>
              <a:rPr lang="en-US" dirty="0"/>
              <a:t>business model where the service provider is paid for achieving results, not just for performing tasks or activities </a:t>
            </a:r>
          </a:p>
          <a:p>
            <a:pPr lvl="1"/>
            <a:endParaRPr lang="en-US" dirty="0"/>
          </a:p>
        </p:txBody>
      </p:sp>
      <p:sp>
        <p:nvSpPr>
          <p:cNvPr id="10" name="Title 9"/>
          <p:cNvSpPr>
            <a:spLocks noGrp="1"/>
          </p:cNvSpPr>
          <p:nvPr>
            <p:ph type="title"/>
          </p:nvPr>
        </p:nvSpPr>
        <p:spPr/>
        <p:txBody>
          <a:bodyPr/>
          <a:lstStyle/>
          <a:p>
            <a:r>
              <a:rPr lang="en-US" dirty="0"/>
              <a:t>1. Outcome Based vs. Transaction Based Model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907" y="3851098"/>
            <a:ext cx="7432135" cy="2381527"/>
          </a:xfrm>
          <a:prstGeom prst="rect">
            <a:avLst/>
          </a:prstGeom>
        </p:spPr>
      </p:pic>
      <p:sp>
        <p:nvSpPr>
          <p:cNvPr id="8" name="TextBox 7">
            <a:extLst>
              <a:ext uri="{FF2B5EF4-FFF2-40B4-BE49-F238E27FC236}">
                <a16:creationId xmlns:a16="http://schemas.microsoft.com/office/drawing/2014/main" id="{9BFF9E06-08A0-4E06-AB39-3E1B45FF373F}"/>
              </a:ext>
            </a:extLst>
          </p:cNvPr>
          <p:cNvSpPr txBox="1"/>
          <p:nvPr/>
        </p:nvSpPr>
        <p:spPr>
          <a:xfrm>
            <a:off x="3233574" y="3548346"/>
            <a:ext cx="5668347" cy="369332"/>
          </a:xfrm>
          <a:prstGeom prst="rect">
            <a:avLst/>
          </a:prstGeom>
          <a:noFill/>
        </p:spPr>
        <p:txBody>
          <a:bodyPr wrap="none" rtlCol="0">
            <a:spAutoFit/>
          </a:bodyPr>
          <a:lstStyle/>
          <a:p>
            <a:pPr algn="ctr"/>
            <a:r>
              <a:rPr lang="en-US" b="1" i="1" dirty="0">
                <a:solidFill>
                  <a:srgbClr val="F77F00"/>
                </a:solidFill>
              </a:rPr>
              <a:t>Transaction-Based Thinking Results in “The Activity Trap”</a:t>
            </a:r>
          </a:p>
        </p:txBody>
      </p:sp>
    </p:spTree>
    <p:extLst>
      <p:ext uri="{BB962C8B-B14F-4D97-AF65-F5344CB8AC3E}">
        <p14:creationId xmlns:p14="http://schemas.microsoft.com/office/powerpoint/2010/main" val="20430674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r>
              <a:rPr lang="en-US" dirty="0">
                <a:latin typeface="+mn-lt"/>
                <a:ea typeface="ＭＳ Ｐゴシック" charset="0"/>
                <a:cs typeface="ＭＳ Ｐゴシック" charset="0"/>
              </a:rPr>
              <a:t>2. Focus on the WHAT, Not the HOW</a:t>
            </a:r>
          </a:p>
        </p:txBody>
      </p:sp>
      <p:sp>
        <p:nvSpPr>
          <p:cNvPr id="21507" name="Rectangle 10"/>
          <p:cNvSpPr>
            <a:spLocks noChangeArrowheads="1"/>
          </p:cNvSpPr>
          <p:nvPr/>
        </p:nvSpPr>
        <p:spPr bwMode="auto">
          <a:xfrm>
            <a:off x="6206836" y="1978974"/>
            <a:ext cx="5116946"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indent="-114300"/>
            <a:r>
              <a:rPr lang="en-US" sz="4400" b="1" i="1" dirty="0">
                <a:solidFill>
                  <a:srgbClr val="F77F00"/>
                </a:solidFill>
              </a:rPr>
              <a:t>Joy’s Law: </a:t>
            </a:r>
          </a:p>
          <a:p>
            <a:pPr indent="-114300"/>
            <a:endParaRPr lang="en-US" sz="4400" b="1" i="1" dirty="0">
              <a:solidFill>
                <a:srgbClr val="F77F00"/>
              </a:solidFill>
            </a:endParaRPr>
          </a:p>
          <a:p>
            <a:pPr indent="-114300"/>
            <a:r>
              <a:rPr lang="en-US" sz="3600" b="1" i="1" dirty="0">
                <a:solidFill>
                  <a:srgbClr val="F77F00"/>
                </a:solidFill>
              </a:rPr>
              <a:t>No matter who you are, most of the bright people don</a:t>
            </a:r>
            <a:r>
              <a:rPr lang="ja-JP" altLang="en-US" sz="3600" b="1" i="1" dirty="0">
                <a:solidFill>
                  <a:srgbClr val="F77F00"/>
                </a:solidFill>
              </a:rPr>
              <a:t>’</a:t>
            </a:r>
            <a:r>
              <a:rPr lang="en-US" altLang="ja-JP" sz="3600" b="1" i="1" dirty="0">
                <a:solidFill>
                  <a:srgbClr val="F77F00"/>
                </a:solidFill>
              </a:rPr>
              <a:t>t work for you</a:t>
            </a:r>
            <a:endParaRPr lang="en-US" sz="3600" b="1" i="1" dirty="0">
              <a:solidFill>
                <a:srgbClr val="F77F00"/>
              </a:solidFill>
            </a:endParaRPr>
          </a:p>
        </p:txBody>
      </p:sp>
      <p:pic>
        <p:nvPicPr>
          <p:cNvPr id="6" name="Picture 5">
            <a:extLst>
              <a:ext uri="{FF2B5EF4-FFF2-40B4-BE49-F238E27FC236}">
                <a16:creationId xmlns:a16="http://schemas.microsoft.com/office/drawing/2014/main" id="{B0153530-EB21-4B7A-B0FA-12C364413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4554">
            <a:off x="907387" y="1141445"/>
            <a:ext cx="4873416" cy="4776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8841806"/>
      </p:ext>
    </p:extLst>
  </p:cSld>
  <p:clrMapOvr>
    <a:masterClrMapping/>
  </p:clrMapOvr>
</p:sld>
</file>

<file path=ppt/theme/theme1.xml><?xml version="1.0" encoding="utf-8"?>
<a:theme xmlns:a="http://schemas.openxmlformats.org/drawingml/2006/main" name="Vested Theme">
  <a:themeElements>
    <a:clrScheme name="Vested">
      <a:dk1>
        <a:srgbClr val="5C5C5C"/>
      </a:dk1>
      <a:lt1>
        <a:sysClr val="window" lastClr="FFFFFF"/>
      </a:lt1>
      <a:dk2>
        <a:srgbClr val="000000"/>
      </a:dk2>
      <a:lt2>
        <a:srgbClr val="FFFFFF"/>
      </a:lt2>
      <a:accent1>
        <a:srgbClr val="F77F00"/>
      </a:accent1>
      <a:accent2>
        <a:srgbClr val="32ACBD"/>
      </a:accent2>
      <a:accent3>
        <a:srgbClr val="A9C632"/>
      </a:accent3>
      <a:accent4>
        <a:srgbClr val="FF4F24"/>
      </a:accent4>
      <a:accent5>
        <a:srgbClr val="F1CE4B"/>
      </a:accent5>
      <a:accent6>
        <a:srgbClr val="A5A7AF"/>
      </a:accent6>
      <a:hlink>
        <a:srgbClr val="F77F00"/>
      </a:hlink>
      <a:folHlink>
        <a:srgbClr val="32ACBD"/>
      </a:folHlink>
    </a:clrScheme>
    <a:fontScheme name="Defaul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2"/>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38100">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ed Master Template v20.potx" id="{D709DF0C-3A3F-40E5-830B-3113A35A9CB8}" vid="{4E98528C-0B84-4901-961A-9565504D5F74}"/>
    </a:ext>
  </a:extLst>
</a:theme>
</file>

<file path=ppt/theme/theme2.xml><?xml version="1.0" encoding="utf-8"?>
<a:theme xmlns:a="http://schemas.openxmlformats.org/drawingml/2006/main" name="RealPlay">
  <a:themeElements>
    <a:clrScheme name="Vested">
      <a:dk1>
        <a:srgbClr val="5C5C5C"/>
      </a:dk1>
      <a:lt1>
        <a:sysClr val="window" lastClr="FFFFFF"/>
      </a:lt1>
      <a:dk2>
        <a:srgbClr val="000000"/>
      </a:dk2>
      <a:lt2>
        <a:srgbClr val="FFFFFF"/>
      </a:lt2>
      <a:accent1>
        <a:srgbClr val="F77F00"/>
      </a:accent1>
      <a:accent2>
        <a:srgbClr val="32ACBD"/>
      </a:accent2>
      <a:accent3>
        <a:srgbClr val="A9C632"/>
      </a:accent3>
      <a:accent4>
        <a:srgbClr val="FF4F24"/>
      </a:accent4>
      <a:accent5>
        <a:srgbClr val="F1CE4B"/>
      </a:accent5>
      <a:accent6>
        <a:srgbClr val="A5A7AF"/>
      </a:accent6>
      <a:hlink>
        <a:srgbClr val="F77F00"/>
      </a:hlink>
      <a:folHlink>
        <a:srgbClr val="32ACB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ed Master Template v20.potx" id="{D709DF0C-3A3F-40E5-830B-3113A35A9CB8}" vid="{BE91978D-82C8-4A1F-8D1F-3D0F033165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604EEA5048224BB278BC18FD6BC1A0" ma:contentTypeVersion="2" ma:contentTypeDescription="Create a new document." ma:contentTypeScope="" ma:versionID="47685ae3753b6ebf2b03acc94407093e">
  <xsd:schema xmlns:xsd="http://www.w3.org/2001/XMLSchema" xmlns:xs="http://www.w3.org/2001/XMLSchema" xmlns:p="http://schemas.microsoft.com/office/2006/metadata/properties" xmlns:ns2="3d2272cc-fb99-4960-adae-dbdbff0e2e09" targetNamespace="http://schemas.microsoft.com/office/2006/metadata/properties" ma:root="true" ma:fieldsID="ae9b02526a329b1a91b39e00d20d62d4" ns2:_="">
    <xsd:import namespace="3d2272cc-fb99-4960-adae-dbdbff0e2e0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272cc-fb99-4960-adae-dbdbff0e2e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d2272cc-fb99-4960-adae-dbdbff0e2e09">
      <UserInfo>
        <DisplayName>Ernst &amp; Young</DisplayName>
        <AccountId>47</AccountId>
        <AccountType/>
      </UserInfo>
      <UserInfo>
        <DisplayName>Hughenden</DisplayName>
        <AccountId>55</AccountId>
        <AccountType/>
      </UserInfo>
      <UserInfo>
        <DisplayName>NEVI</DisplayName>
        <AccountId>54</AccountId>
        <AccountType/>
      </UserInfo>
      <UserInfo>
        <DisplayName>Roger Johnson</DisplayName>
        <AccountId>52</AccountId>
        <AccountType/>
      </UserInfo>
      <UserInfo>
        <DisplayName>Steve Symmes</DisplayName>
        <AccountId>17</AccountId>
        <AccountType/>
      </UserInfo>
      <UserInfo>
        <DisplayName>Sireas</DisplayName>
        <AccountId>53</AccountId>
        <AccountType/>
      </UserInfo>
      <UserInfo>
        <DisplayName>Emmanuel Cambresy</DisplayName>
        <AccountId>56</AccountId>
        <AccountType/>
      </UserInfo>
    </SharedWithUsers>
  </documentManagement>
</p:properties>
</file>

<file path=customXml/itemProps1.xml><?xml version="1.0" encoding="utf-8"?>
<ds:datastoreItem xmlns:ds="http://schemas.openxmlformats.org/officeDocument/2006/customXml" ds:itemID="{26B10D5E-4157-4B30-AAD4-5ACCCFB60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2272cc-fb99-4960-adae-dbdbff0e2e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712C3F-C3BF-4755-934A-C689296AF36B}">
  <ds:schemaRefs>
    <ds:schemaRef ds:uri="http://schemas.microsoft.com/sharepoint/v3/contenttype/forms"/>
  </ds:schemaRefs>
</ds:datastoreItem>
</file>

<file path=customXml/itemProps3.xml><?xml version="1.0" encoding="utf-8"?>
<ds:datastoreItem xmlns:ds="http://schemas.openxmlformats.org/officeDocument/2006/customXml" ds:itemID="{A7401A2C-8C1C-46E7-BCB1-434EC00D562A}">
  <ds:schemaRefs>
    <ds:schemaRef ds:uri="http://schemas.microsoft.com/office/infopath/2007/PartnerControls"/>
    <ds:schemaRef ds:uri="http://purl.org/dc/elements/1.1/"/>
    <ds:schemaRef ds:uri="http://schemas.microsoft.com/office/2006/metadata/properties"/>
    <ds:schemaRef ds:uri="3d2272cc-fb99-4960-adae-dbdbff0e2e09"/>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Vested Master Template v20</Template>
  <TotalTime>116</TotalTime>
  <Words>1154</Words>
  <Application>Microsoft Macintosh PowerPoint</Application>
  <PresentationFormat>Widescreen</PresentationFormat>
  <Paragraphs>154</Paragraphs>
  <Slides>22</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ＭＳ Ｐゴシック</vt:lpstr>
      <vt:lpstr>Arial</vt:lpstr>
      <vt:lpstr>Calibri</vt:lpstr>
      <vt:lpstr>Tahoma</vt:lpstr>
      <vt:lpstr>Times New Roman</vt:lpstr>
      <vt:lpstr>Vested Theme</vt:lpstr>
      <vt:lpstr>RealPlay</vt:lpstr>
      <vt:lpstr>Intro to Vested</vt:lpstr>
      <vt:lpstr>PowerPoint Presentation</vt:lpstr>
      <vt:lpstr>Win-Win Is Steeped in Research</vt:lpstr>
      <vt:lpstr>Style Matters: Not Playing Nicely Can Cost You!</vt:lpstr>
      <vt:lpstr>Solow’s Law</vt:lpstr>
      <vt:lpstr>Vested Is a Hybrid Business Model</vt:lpstr>
      <vt:lpstr>And It Applies FIVE Core Concepts</vt:lpstr>
      <vt:lpstr>1. Outcome Based vs. Transaction Based Model</vt:lpstr>
      <vt:lpstr>2. Focus on the WHAT, Not the HOW</vt:lpstr>
      <vt:lpstr>3. Clearly Defined/Measurable Desired Outcomes</vt:lpstr>
      <vt:lpstr>4. Pricing Model with Incentives That Optimize the Business</vt:lpstr>
      <vt:lpstr>5. Insight vs. Oversight Governance Structure</vt:lpstr>
      <vt:lpstr>Benefits:  The Vested Approach Works!</vt:lpstr>
      <vt:lpstr>Getting Your Agreement to Vested</vt:lpstr>
      <vt:lpstr>Vested Methodology Prevents Agreement Failures</vt:lpstr>
      <vt:lpstr>Who: Read About Success Stories</vt:lpstr>
      <vt:lpstr>What They Are Saying…</vt:lpstr>
      <vt:lpstr>How to Start Your Journey</vt:lpstr>
      <vt:lpstr>Contact Us</vt:lpstr>
      <vt:lpstr>Creating a Vested Agreement Online Courseware</vt:lpstr>
      <vt:lpstr>PowerPoint Presentation</vt:lpstr>
      <vt:lpstr>PowerPoint Presentation</vt:lpstr>
    </vt:vector>
  </TitlesOfParts>
  <Company>Vested</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Vested</dc:title>
  <dc:subject>Template</dc:subject>
  <dc:creator>Mike Ledyard</dc:creator>
  <cp:keywords>Vested</cp:keywords>
  <dc:description>Copyright Vested 2012</dc:description>
  <cp:lastModifiedBy>Kate VItasek</cp:lastModifiedBy>
  <cp:revision>56</cp:revision>
  <dcterms:created xsi:type="dcterms:W3CDTF">2019-01-14T19:39:23Z</dcterms:created>
  <dcterms:modified xsi:type="dcterms:W3CDTF">2019-01-22T18:01:02Z</dcterms:modified>
  <cp:category>Branding</cp:category>
  <cp:version>Sep 2012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0x01010069604EEA5048224BB278BC18FD6BC1A0</vt:lpwstr>
  </property>
</Properties>
</file>