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15"/>
  </p:notesMasterIdLst>
  <p:handoutMasterIdLst>
    <p:handoutMasterId r:id="rId16"/>
  </p:handoutMasterIdLst>
  <p:sldIdLst>
    <p:sldId id="336" r:id="rId6"/>
    <p:sldId id="331" r:id="rId7"/>
    <p:sldId id="419" r:id="rId8"/>
    <p:sldId id="333" r:id="rId9"/>
    <p:sldId id="332" r:id="rId10"/>
    <p:sldId id="334" r:id="rId11"/>
    <p:sldId id="335" r:id="rId12"/>
    <p:sldId id="295"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F00"/>
    <a:srgbClr val="F87F00"/>
    <a:srgbClr val="F79300"/>
    <a:srgbClr val="5C5C5C"/>
    <a:srgbClr val="00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268" autoAdjust="0"/>
  </p:normalViewPr>
  <p:slideViewPr>
    <p:cSldViewPr snapToGrid="0" snapToObjects="1" showGuides="1">
      <p:cViewPr varScale="1">
        <p:scale>
          <a:sx n="108" d="100"/>
          <a:sy n="108" d="100"/>
        </p:scale>
        <p:origin x="680"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3134"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4C21DA-0FB4-B847-8E09-79225CF0D9B9}" type="datetime1">
              <a:rPr lang="en-US" smtClean="0">
                <a:latin typeface="Arial"/>
              </a:rPr>
              <a:pPr/>
              <a:t>5/15/20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FF2CF-F427-AA46-B41A-10052D130CA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841831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B2C62362-37CF-7F4E-B5CC-370990DAF466}" type="datetime1">
              <a:rPr lang="en-US" smtClean="0"/>
              <a:pPr/>
              <a:t>5/15/20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5D8DEC4A-E348-414F-A419-B1C417F650C6}" type="slidenum">
              <a:rPr lang="en-US" smtClean="0"/>
              <a:pPr/>
              <a:t>‹#›</a:t>
            </a:fld>
            <a:endParaRPr lang="en-US" dirty="0"/>
          </a:p>
        </p:txBody>
      </p:sp>
    </p:spTree>
    <p:extLst>
      <p:ext uri="{BB962C8B-B14F-4D97-AF65-F5344CB8AC3E}">
        <p14:creationId xmlns:p14="http://schemas.microsoft.com/office/powerpoint/2010/main" val="4313488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5D8DEC4A-E348-414F-A419-B1C417F650C6}" type="slidenum">
              <a:rPr lang="en-US" smtClean="0"/>
              <a:pPr/>
              <a:t>3</a:t>
            </a:fld>
            <a:endParaRPr lang="en-US" dirty="0"/>
          </a:p>
        </p:txBody>
      </p:sp>
    </p:spTree>
    <p:extLst>
      <p:ext uri="{BB962C8B-B14F-4D97-AF65-F5344CB8AC3E}">
        <p14:creationId xmlns:p14="http://schemas.microsoft.com/office/powerpoint/2010/main" val="3802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62283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vestedway.com/" TargetMode="External"/><Relationship Id="rId2" Type="http://schemas.openxmlformats.org/officeDocument/2006/relationships/hyperlink" Target="http://www.vestedway.com/termsofuse" TargetMode="External"/><Relationship Id="rId1" Type="http://schemas.openxmlformats.org/officeDocument/2006/relationships/slideMaster" Target="../slideMasters/slideMaster1.xml"/><Relationship Id="rId6" Type="http://schemas.openxmlformats.org/officeDocument/2006/relationships/hyperlink" Target="mailto:vitasek@utk.edu" TargetMode="External"/><Relationship Id="rId5" Type="http://schemas.openxmlformats.org/officeDocument/2006/relationships/hyperlink" Target="mailto:kvitasek@utk.edu" TargetMode="External"/><Relationship Id="rId4" Type="http://schemas.openxmlformats.org/officeDocument/2006/relationships/hyperlink" Target="mailto:Info@Vestedway.com" TargetMode="Externa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2F1C6D-C1CA-4C2D-A0BB-7604CB91A0A7}"/>
              </a:ext>
            </a:extLst>
          </p:cNvPr>
          <p:cNvSpPr/>
          <p:nvPr userDrawn="1"/>
        </p:nvSpPr>
        <p:spPr>
          <a:xfrm>
            <a:off x="0" y="0"/>
            <a:ext cx="12191999" cy="5568950"/>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pic>
        <p:nvPicPr>
          <p:cNvPr id="9" name="Picture 8" descr="Haslam-logo-large.png">
            <a:extLst>
              <a:ext uri="{FF2B5EF4-FFF2-40B4-BE49-F238E27FC236}">
                <a16:creationId xmlns:a16="http://schemas.microsoft.com/office/drawing/2014/main" id="{0B62282E-7C0E-4536-9FE2-F8258E88C2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7372" y="5944519"/>
            <a:ext cx="2949628" cy="774125"/>
          </a:xfrm>
          <a:prstGeom prst="rect">
            <a:avLst/>
          </a:prstGeom>
        </p:spPr>
      </p:pic>
      <p:sp>
        <p:nvSpPr>
          <p:cNvPr id="10" name="TextBox 9">
            <a:extLst>
              <a:ext uri="{FF2B5EF4-FFF2-40B4-BE49-F238E27FC236}">
                <a16:creationId xmlns:a16="http://schemas.microsoft.com/office/drawing/2014/main" id="{00D2CD6D-E371-4091-B0AF-84B450A743AB}"/>
              </a:ext>
            </a:extLst>
          </p:cNvPr>
          <p:cNvSpPr txBox="1"/>
          <p:nvPr userDrawn="1"/>
        </p:nvSpPr>
        <p:spPr>
          <a:xfrm>
            <a:off x="8607372" y="5662992"/>
            <a:ext cx="3261540" cy="430887"/>
          </a:xfrm>
          <a:prstGeom prst="rect">
            <a:avLst/>
          </a:prstGeom>
          <a:noFill/>
        </p:spPr>
        <p:txBody>
          <a:bodyPr wrap="square" rtlCol="0">
            <a:spAutoFit/>
          </a:bodyPr>
          <a:lstStyle/>
          <a:p>
            <a:r>
              <a:rPr lang="en-US" sz="2200" b="0" i="1" dirty="0">
                <a:latin typeface="Calibri"/>
                <a:cs typeface="Calibri"/>
              </a:rPr>
              <a:t>Based on research with…</a:t>
            </a:r>
          </a:p>
        </p:txBody>
      </p:sp>
      <p:pic>
        <p:nvPicPr>
          <p:cNvPr id="12" name="Picture 11">
            <a:extLst>
              <a:ext uri="{FF2B5EF4-FFF2-40B4-BE49-F238E27FC236}">
                <a16:creationId xmlns:a16="http://schemas.microsoft.com/office/drawing/2014/main" id="{D1896BAF-93EF-461E-B4AE-6184E33F6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097" y="390604"/>
            <a:ext cx="10515404" cy="4645318"/>
          </a:xfrm>
          <a:prstGeom prst="rect">
            <a:avLst/>
          </a:prstGeom>
        </p:spPr>
      </p:pic>
      <p:sp>
        <p:nvSpPr>
          <p:cNvPr id="6" name="Title 1">
            <a:extLst>
              <a:ext uri="{FF2B5EF4-FFF2-40B4-BE49-F238E27FC236}">
                <a16:creationId xmlns:a16="http://schemas.microsoft.com/office/drawing/2014/main" id="{64F1265E-F237-40AE-B7FC-17A57E188859}"/>
              </a:ext>
            </a:extLst>
          </p:cNvPr>
          <p:cNvSpPr>
            <a:spLocks noGrp="1"/>
          </p:cNvSpPr>
          <p:nvPr>
            <p:ph type="ctrTitle"/>
          </p:nvPr>
        </p:nvSpPr>
        <p:spPr>
          <a:xfrm>
            <a:off x="1030457" y="3692770"/>
            <a:ext cx="7747783" cy="781538"/>
          </a:xfrm>
          <a:prstGeom prst="rect">
            <a:avLst/>
          </a:prstGeom>
        </p:spPr>
        <p:txBody>
          <a:bodyPr anchor="ctr">
            <a:normAutofit/>
          </a:bodyPr>
          <a:lstStyle>
            <a:lvl1pPr algn="l">
              <a:defRPr sz="40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10FBF8-B6BC-4896-AE43-30CF737DE22E}"/>
              </a:ext>
            </a:extLst>
          </p:cNvPr>
          <p:cNvSpPr>
            <a:spLocks noGrp="1"/>
          </p:cNvSpPr>
          <p:nvPr>
            <p:ph type="subTitle" idx="1"/>
          </p:nvPr>
        </p:nvSpPr>
        <p:spPr>
          <a:xfrm>
            <a:off x="1030458" y="4489881"/>
            <a:ext cx="7747782" cy="472889"/>
          </a:xfrm>
          <a:prstGeom prst="rect">
            <a:avLst/>
          </a:prstGeom>
        </p:spPr>
        <p:txBody>
          <a:bodyPr anchor="ctr">
            <a:normAutofit/>
          </a:bodyPr>
          <a:lstStyle>
            <a:lvl1pPr marL="0" indent="0" algn="l">
              <a:buNone/>
              <a:defRPr sz="2400"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Stag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3846"/>
            <a:ext cx="2303813" cy="1237016"/>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3116613" y="1055620"/>
            <a:ext cx="8465785" cy="1215243"/>
          </a:xfrm>
          <a:prstGeom prst="rect">
            <a:avLst/>
          </a:prstGeom>
        </p:spPr>
        <p:txBody>
          <a:bodyPr>
            <a:normAutofit/>
          </a:bodyPr>
          <a:lstStyle>
            <a:lvl1pPr>
              <a:defRPr sz="2000"/>
            </a:lvl1pPr>
          </a:lstStyle>
          <a:p>
            <a:pPr lvl="0"/>
            <a:r>
              <a:rPr lang="en-US"/>
              <a:t>Edit Master text styles</a:t>
            </a:r>
          </a:p>
        </p:txBody>
      </p:sp>
      <p:sp>
        <p:nvSpPr>
          <p:cNvPr id="7" name="Content Placeholder 2"/>
          <p:cNvSpPr>
            <a:spLocks noGrp="1"/>
          </p:cNvSpPr>
          <p:nvPr>
            <p:ph idx="12"/>
          </p:nvPr>
        </p:nvSpPr>
        <p:spPr>
          <a:xfrm>
            <a:off x="609600" y="3663540"/>
            <a:ext cx="2303813" cy="122909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8" name="Content Placeholder 2"/>
          <p:cNvSpPr>
            <a:spLocks noGrp="1"/>
          </p:cNvSpPr>
          <p:nvPr>
            <p:ph idx="13"/>
          </p:nvPr>
        </p:nvSpPr>
        <p:spPr>
          <a:xfrm>
            <a:off x="3116613" y="3663540"/>
            <a:ext cx="8465785" cy="1229095"/>
          </a:xfrm>
          <a:prstGeom prst="rect">
            <a:avLst/>
          </a:prstGeom>
        </p:spPr>
        <p:txBody>
          <a:bodyPr>
            <a:normAutofit/>
          </a:bodyPr>
          <a:lstStyle>
            <a:lvl1pPr>
              <a:defRPr sz="2000"/>
            </a:lvl1pPr>
          </a:lstStyle>
          <a:p>
            <a:pPr lvl="0"/>
            <a:r>
              <a:rPr lang="en-US"/>
              <a:t>Edit Master text styles</a:t>
            </a:r>
          </a:p>
        </p:txBody>
      </p:sp>
      <p:sp>
        <p:nvSpPr>
          <p:cNvPr id="9" name="Content Placeholder 2"/>
          <p:cNvSpPr>
            <a:spLocks noGrp="1"/>
          </p:cNvSpPr>
          <p:nvPr>
            <p:ph idx="14"/>
          </p:nvPr>
        </p:nvSpPr>
        <p:spPr>
          <a:xfrm>
            <a:off x="9245632" y="2369719"/>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10" name="Content Placeholder 2"/>
          <p:cNvSpPr>
            <a:spLocks noGrp="1"/>
          </p:cNvSpPr>
          <p:nvPr>
            <p:ph idx="15"/>
          </p:nvPr>
        </p:nvSpPr>
        <p:spPr>
          <a:xfrm>
            <a:off x="612238" y="2369718"/>
            <a:ext cx="8465785" cy="1207322"/>
          </a:xfrm>
          <a:prstGeom prst="rect">
            <a:avLst/>
          </a:prstGeom>
        </p:spPr>
        <p:txBody>
          <a:bodyPr>
            <a:normAutofit/>
          </a:bodyPr>
          <a:lstStyle>
            <a:lvl1pPr>
              <a:defRPr sz="2000"/>
            </a:lvl1pPr>
          </a:lstStyle>
          <a:p>
            <a:pPr lvl="0"/>
            <a:r>
              <a:rPr lang="en-US"/>
              <a:t>Edit Master text styles</a:t>
            </a:r>
          </a:p>
        </p:txBody>
      </p:sp>
      <p:sp>
        <p:nvSpPr>
          <p:cNvPr id="11" name="Content Placeholder 2"/>
          <p:cNvSpPr>
            <a:spLocks noGrp="1"/>
          </p:cNvSpPr>
          <p:nvPr>
            <p:ph idx="16"/>
          </p:nvPr>
        </p:nvSpPr>
        <p:spPr>
          <a:xfrm>
            <a:off x="9278587" y="4982128"/>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12" name="Content Placeholder 2"/>
          <p:cNvSpPr>
            <a:spLocks noGrp="1"/>
          </p:cNvSpPr>
          <p:nvPr>
            <p:ph idx="17"/>
          </p:nvPr>
        </p:nvSpPr>
        <p:spPr>
          <a:xfrm>
            <a:off x="645193" y="4982127"/>
            <a:ext cx="8465785" cy="1207322"/>
          </a:xfrm>
          <a:prstGeom prst="rect">
            <a:avLst/>
          </a:prstGeom>
        </p:spPr>
        <p:txBody>
          <a:bodyPr>
            <a:normAutofit/>
          </a:bodyPr>
          <a:lstStyle>
            <a:lvl1pPr>
              <a:defRPr sz="2000"/>
            </a:lvl1pPr>
          </a:lstStyle>
          <a:p>
            <a:pPr lvl="0"/>
            <a:r>
              <a:rPr lang="en-US"/>
              <a:t>Edit Master text styles</a:t>
            </a:r>
          </a:p>
        </p:txBody>
      </p:sp>
    </p:spTree>
    <p:extLst>
      <p:ext uri="{BB962C8B-B14F-4D97-AF65-F5344CB8AC3E}">
        <p14:creationId xmlns:p14="http://schemas.microsoft.com/office/powerpoint/2010/main" val="188770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 In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3846"/>
            <a:ext cx="2303813" cy="1237016"/>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3116613" y="1055620"/>
            <a:ext cx="8465785" cy="1215243"/>
          </a:xfrm>
          <a:prstGeom prst="rect">
            <a:avLst/>
          </a:prstGeom>
        </p:spPr>
        <p:txBody>
          <a:bodyPr>
            <a:normAutofit/>
          </a:bodyPr>
          <a:lstStyle>
            <a:lvl1pPr>
              <a:defRPr sz="2000"/>
            </a:lvl1pPr>
          </a:lstStyle>
          <a:p>
            <a:pPr lvl="0"/>
            <a:r>
              <a:rPr lang="en-US"/>
              <a:t>Edit Master text styles</a:t>
            </a:r>
          </a:p>
        </p:txBody>
      </p:sp>
      <p:sp>
        <p:nvSpPr>
          <p:cNvPr id="7" name="Content Placeholder 2"/>
          <p:cNvSpPr>
            <a:spLocks noGrp="1"/>
          </p:cNvSpPr>
          <p:nvPr>
            <p:ph idx="12"/>
          </p:nvPr>
        </p:nvSpPr>
        <p:spPr>
          <a:xfrm>
            <a:off x="609600" y="3663540"/>
            <a:ext cx="2303813" cy="122909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8" name="Content Placeholder 2"/>
          <p:cNvSpPr>
            <a:spLocks noGrp="1"/>
          </p:cNvSpPr>
          <p:nvPr>
            <p:ph idx="13"/>
          </p:nvPr>
        </p:nvSpPr>
        <p:spPr>
          <a:xfrm>
            <a:off x="3116613" y="3663540"/>
            <a:ext cx="8465785" cy="1229095"/>
          </a:xfrm>
          <a:prstGeom prst="rect">
            <a:avLst/>
          </a:prstGeom>
        </p:spPr>
        <p:txBody>
          <a:bodyPr>
            <a:normAutofit/>
          </a:bodyPr>
          <a:lstStyle>
            <a:lvl1pPr>
              <a:defRPr sz="2000"/>
            </a:lvl1pPr>
          </a:lstStyle>
          <a:p>
            <a:pPr lvl="0"/>
            <a:r>
              <a:rPr lang="en-US"/>
              <a:t>Edit Master text styles</a:t>
            </a:r>
          </a:p>
        </p:txBody>
      </p:sp>
      <p:sp>
        <p:nvSpPr>
          <p:cNvPr id="9" name="Content Placeholder 2"/>
          <p:cNvSpPr>
            <a:spLocks noGrp="1"/>
          </p:cNvSpPr>
          <p:nvPr>
            <p:ph idx="14"/>
          </p:nvPr>
        </p:nvSpPr>
        <p:spPr>
          <a:xfrm>
            <a:off x="609600" y="2403200"/>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10" name="Content Placeholder 2"/>
          <p:cNvSpPr>
            <a:spLocks noGrp="1"/>
          </p:cNvSpPr>
          <p:nvPr>
            <p:ph idx="15"/>
          </p:nvPr>
        </p:nvSpPr>
        <p:spPr>
          <a:xfrm>
            <a:off x="3116616" y="2374102"/>
            <a:ext cx="8465785" cy="1207322"/>
          </a:xfrm>
          <a:prstGeom prst="rect">
            <a:avLst/>
          </a:prstGeom>
        </p:spPr>
        <p:txBody>
          <a:bodyPr>
            <a:normAutofit/>
          </a:bodyPr>
          <a:lstStyle>
            <a:lvl1pPr>
              <a:defRPr sz="2000"/>
            </a:lvl1pPr>
          </a:lstStyle>
          <a:p>
            <a:pPr lvl="0"/>
            <a:r>
              <a:rPr lang="en-US"/>
              <a:t>Edit Master text styles</a:t>
            </a:r>
          </a:p>
        </p:txBody>
      </p:sp>
      <p:sp>
        <p:nvSpPr>
          <p:cNvPr id="11" name="Content Placeholder 2"/>
          <p:cNvSpPr>
            <a:spLocks noGrp="1"/>
          </p:cNvSpPr>
          <p:nvPr>
            <p:ph idx="16"/>
          </p:nvPr>
        </p:nvSpPr>
        <p:spPr>
          <a:xfrm>
            <a:off x="609600" y="4982128"/>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12" name="Content Placeholder 2"/>
          <p:cNvSpPr>
            <a:spLocks noGrp="1"/>
          </p:cNvSpPr>
          <p:nvPr>
            <p:ph idx="17"/>
          </p:nvPr>
        </p:nvSpPr>
        <p:spPr>
          <a:xfrm>
            <a:off x="3116613" y="4982127"/>
            <a:ext cx="8465785" cy="1207322"/>
          </a:xfrm>
          <a:prstGeom prst="rect">
            <a:avLst/>
          </a:prstGeom>
        </p:spPr>
        <p:txBody>
          <a:bodyPr>
            <a:normAutofit/>
          </a:bodyPr>
          <a:lstStyle>
            <a:lvl1pPr>
              <a:defRPr sz="2000"/>
            </a:lvl1pPr>
          </a:lstStyle>
          <a:p>
            <a:pPr lvl="0"/>
            <a:r>
              <a:rPr lang="en-US"/>
              <a:t>Edit Master text styles</a:t>
            </a:r>
          </a:p>
        </p:txBody>
      </p:sp>
    </p:spTree>
    <p:extLst>
      <p:ext uri="{BB962C8B-B14F-4D97-AF65-F5344CB8AC3E}">
        <p14:creationId xmlns:p14="http://schemas.microsoft.com/office/powerpoint/2010/main" val="391837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al Review Resul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80655"/>
            <a:ext cx="10972800" cy="323008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8" name="Snip Diagonal Corner Rectangle 7"/>
          <p:cNvSpPr/>
          <p:nvPr userDrawn="1"/>
        </p:nvSpPr>
        <p:spPr>
          <a:xfrm>
            <a:off x="600457" y="4407408"/>
            <a:ext cx="11091553" cy="1739830"/>
          </a:xfrm>
          <a:prstGeom prst="snip2Diag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10">
            <a:extLst>
              <a:ext uri="{FF2B5EF4-FFF2-40B4-BE49-F238E27FC236}">
                <a16:creationId xmlns:a16="http://schemas.microsoft.com/office/drawing/2014/main" id="{4AF6D50F-B3A1-4F35-8F0F-E368F84701D8}"/>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911711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25791"/>
            <a:ext cx="10972800" cy="323008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609600" y="4255879"/>
            <a:ext cx="10972800" cy="195942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8637FA06-BAF5-43DE-8EBD-208513B6101C}"/>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29431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T Resul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26919"/>
            <a:ext cx="7845629" cy="457784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8455231" y="1626919"/>
            <a:ext cx="3127171" cy="4577842"/>
          </a:xfrm>
          <a:prstGeom prst="rect">
            <a:avLst/>
          </a:prstGeom>
        </p:spPr>
        <p:txBody>
          <a:bodyPr>
            <a:noAutofit/>
          </a:bodyPr>
          <a:lstStyle>
            <a:lvl1pPr marL="225425" indent="-225425">
              <a:defRPr sz="2000"/>
            </a:lvl1pPr>
            <a:lvl2pPr marL="463550" indent="-238125">
              <a:defRPr sz="1800"/>
            </a:lvl2pPr>
            <a:lvl3pPr>
              <a:defRPr sz="1600"/>
            </a:lvl3pPr>
            <a:lvl4pPr>
              <a:defRPr sz="1400"/>
            </a:lvl4pPr>
            <a:lvl5pPr>
              <a:defRPr sz="1400"/>
            </a:lvl5pPr>
          </a:lstStyle>
          <a:p>
            <a:pPr lvl="0"/>
            <a:r>
              <a:rPr lang="en-US"/>
              <a:t>Edit Master text styles</a:t>
            </a:r>
          </a:p>
          <a:p>
            <a:pPr lvl="1"/>
            <a:r>
              <a:rPr lang="en-US"/>
              <a:t>Second level</a:t>
            </a:r>
          </a:p>
        </p:txBody>
      </p:sp>
      <p:sp>
        <p:nvSpPr>
          <p:cNvPr id="7" name="Content Placeholder 2"/>
          <p:cNvSpPr>
            <a:spLocks noGrp="1"/>
          </p:cNvSpPr>
          <p:nvPr>
            <p:ph idx="12"/>
          </p:nvPr>
        </p:nvSpPr>
        <p:spPr>
          <a:xfrm>
            <a:off x="609600" y="971797"/>
            <a:ext cx="10972803" cy="655122"/>
          </a:xfrm>
          <a:prstGeom prst="rect">
            <a:avLst/>
          </a:prstGeom>
        </p:spPr>
        <p:txBody>
          <a:bodyPr>
            <a:normAutofit/>
          </a:bodyPr>
          <a:lstStyle>
            <a:lvl1pPr marL="0" indent="0">
              <a:buNone/>
              <a:defRPr sz="2000">
                <a:solidFill>
                  <a:srgbClr val="F87F00"/>
                </a:solidFill>
              </a:defRPr>
            </a:lvl1pPr>
          </a:lstStyle>
          <a:p>
            <a:pPr lvl="0"/>
            <a:r>
              <a:rPr lang="en-US"/>
              <a:t>Edit Master text styles</a:t>
            </a:r>
          </a:p>
        </p:txBody>
      </p:sp>
      <p:sp>
        <p:nvSpPr>
          <p:cNvPr id="8" name="Text Placeholder 10">
            <a:extLst>
              <a:ext uri="{FF2B5EF4-FFF2-40B4-BE49-F238E27FC236}">
                <a16:creationId xmlns:a16="http://schemas.microsoft.com/office/drawing/2014/main" id="{2A30ADA3-F203-4B14-A698-D3D49D64C124}"/>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498242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Text &amp; Phot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6" name="Picture Placeholder 4">
            <a:extLst>
              <a:ext uri="{FF2B5EF4-FFF2-40B4-BE49-F238E27FC236}">
                <a16:creationId xmlns:a16="http://schemas.microsoft.com/office/drawing/2014/main" id="{9E7670B4-A706-46B2-8D02-24624B46F310}"/>
              </a:ext>
            </a:extLst>
          </p:cNvPr>
          <p:cNvSpPr>
            <a:spLocks noGrp="1"/>
          </p:cNvSpPr>
          <p:nvPr>
            <p:ph type="pic" sz="quarter" idx="18"/>
          </p:nvPr>
        </p:nvSpPr>
        <p:spPr>
          <a:xfrm>
            <a:off x="6296045" y="1239272"/>
            <a:ext cx="5235005" cy="4955492"/>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8" name="Text Placeholder 35">
            <a:extLst>
              <a:ext uri="{FF2B5EF4-FFF2-40B4-BE49-F238E27FC236}">
                <a16:creationId xmlns:a16="http://schemas.microsoft.com/office/drawing/2014/main" id="{D1C5DD46-485A-4E5D-9924-7C18AADF5BB1}"/>
              </a:ext>
            </a:extLst>
          </p:cNvPr>
          <p:cNvSpPr>
            <a:spLocks noGrp="1"/>
          </p:cNvSpPr>
          <p:nvPr>
            <p:ph type="body" sz="quarter" idx="16" hasCustomPrompt="1"/>
          </p:nvPr>
        </p:nvSpPr>
        <p:spPr>
          <a:xfrm>
            <a:off x="6498336" y="6262784"/>
            <a:ext cx="3965552" cy="215444"/>
          </a:xfrm>
        </p:spPr>
        <p:txBody>
          <a:bodyPr>
            <a:normAutofit/>
          </a:bodyPr>
          <a:lstStyle>
            <a:lvl1pPr marL="0" indent="0" algn="l">
              <a:buNone/>
              <a:defRPr sz="1000" i="1"/>
            </a:lvl1pPr>
          </a:lstStyle>
          <a:p>
            <a:pPr lvl="0"/>
            <a:r>
              <a:rPr lang="en-US" dirty="0"/>
              <a:t>Source of Photo</a:t>
            </a:r>
          </a:p>
        </p:txBody>
      </p:sp>
      <p:sp>
        <p:nvSpPr>
          <p:cNvPr id="9" name="Text Placeholder 10">
            <a:extLst>
              <a:ext uri="{FF2B5EF4-FFF2-40B4-BE49-F238E27FC236}">
                <a16:creationId xmlns:a16="http://schemas.microsoft.com/office/drawing/2014/main" id="{B8B6A9DC-F2AF-4795-B495-38CFBB19EC0B}"/>
              </a:ext>
            </a:extLst>
          </p:cNvPr>
          <p:cNvSpPr>
            <a:spLocks noGrp="1"/>
          </p:cNvSpPr>
          <p:nvPr>
            <p:ph type="body" sz="quarter" idx="19"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093099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4441"/>
            <a:ext cx="5386917" cy="960943"/>
          </a:xfrm>
          <a:prstGeom prst="rect">
            <a:avLst/>
          </a:prstGeo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34441"/>
            <a:ext cx="5389033" cy="960943"/>
          </a:xfrm>
          <a:prstGeom prst="rect">
            <a:avLst/>
          </a:prstGeo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7" name="Text Placeholder 10">
            <a:extLst>
              <a:ext uri="{FF2B5EF4-FFF2-40B4-BE49-F238E27FC236}">
                <a16:creationId xmlns:a16="http://schemas.microsoft.com/office/drawing/2014/main" id="{CFF482F7-80FF-47E2-85A2-49825C084269}"/>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4441"/>
            <a:ext cx="5386917" cy="960943"/>
          </a:xfrm>
          <a:prstGeom prst="rect">
            <a:avLst/>
          </a:prstGeom>
        </p:spPr>
        <p:txBody>
          <a:bodyPr anchor="b"/>
          <a:lstStyle>
            <a:lvl1pPr marL="0" indent="0" algn="ctr">
              <a:buNone/>
              <a:defRPr sz="2400" b="1">
                <a:solidFill>
                  <a:srgbClr val="F77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34441"/>
            <a:ext cx="5389033" cy="960943"/>
          </a:xfrm>
          <a:prstGeom prst="rect">
            <a:avLst/>
          </a:prstGeom>
        </p:spPr>
        <p:txBody>
          <a:bodyPr anchor="b"/>
          <a:lstStyle>
            <a:lvl1pPr marL="0" indent="0" algn="ctr">
              <a:buNone/>
              <a:defRPr sz="2400" b="1">
                <a:solidFill>
                  <a:srgbClr val="F77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7" name="Text Placeholder 10">
            <a:extLst>
              <a:ext uri="{FF2B5EF4-FFF2-40B4-BE49-F238E27FC236}">
                <a16:creationId xmlns:a16="http://schemas.microsoft.com/office/drawing/2014/main" id="{4E4EA6FD-9D94-4375-B48A-01E6BF1948C0}"/>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511327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ought Leader 1">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966941" y="4759234"/>
            <a:ext cx="396555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963169" y="5272412"/>
            <a:ext cx="3967455" cy="922314"/>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noChangeAspect="1"/>
          </p:cNvSpPr>
          <p:nvPr>
            <p:ph type="pic" sz="quarter" idx="14" hasCustomPrompt="1"/>
          </p:nvPr>
        </p:nvSpPr>
        <p:spPr>
          <a:xfrm>
            <a:off x="968761" y="947353"/>
            <a:ext cx="3470356" cy="34747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8" name="Text Placeholder 35">
            <a:extLst>
              <a:ext uri="{FF2B5EF4-FFF2-40B4-BE49-F238E27FC236}">
                <a16:creationId xmlns:a16="http://schemas.microsoft.com/office/drawing/2014/main" id="{72DE1BE1-46F6-4110-8CD2-7FF4C078924E}"/>
              </a:ext>
            </a:extLst>
          </p:cNvPr>
          <p:cNvSpPr>
            <a:spLocks noGrp="1"/>
          </p:cNvSpPr>
          <p:nvPr>
            <p:ph type="body" sz="quarter" idx="16" hasCustomPrompt="1"/>
          </p:nvPr>
        </p:nvSpPr>
        <p:spPr>
          <a:xfrm>
            <a:off x="6757099" y="6244458"/>
            <a:ext cx="3965552" cy="215444"/>
          </a:xfrm>
        </p:spPr>
        <p:txBody>
          <a:bodyPr>
            <a:normAutofit/>
          </a:bodyPr>
          <a:lstStyle>
            <a:lvl1pPr marL="0" indent="0" algn="l">
              <a:buNone/>
              <a:defRPr sz="1000" i="1"/>
            </a:lvl1pPr>
          </a:lstStyle>
          <a:p>
            <a:pPr lvl="0"/>
            <a:r>
              <a:rPr lang="en-US" dirty="0"/>
              <a:t>Source of Photo</a:t>
            </a:r>
          </a:p>
        </p:txBody>
      </p:sp>
      <p:sp>
        <p:nvSpPr>
          <p:cNvPr id="12" name="Text Placeholder 35">
            <a:extLst>
              <a:ext uri="{FF2B5EF4-FFF2-40B4-BE49-F238E27FC236}">
                <a16:creationId xmlns:a16="http://schemas.microsoft.com/office/drawing/2014/main" id="{78905958-3D36-436C-9101-A9CAF4101C41}"/>
              </a:ext>
            </a:extLst>
          </p:cNvPr>
          <p:cNvSpPr>
            <a:spLocks noGrp="1"/>
          </p:cNvSpPr>
          <p:nvPr>
            <p:ph type="body" sz="quarter" idx="18" hasCustomPrompt="1"/>
          </p:nvPr>
        </p:nvSpPr>
        <p:spPr>
          <a:xfrm>
            <a:off x="965072" y="4464288"/>
            <a:ext cx="3965552" cy="215444"/>
          </a:xfrm>
        </p:spPr>
        <p:txBody>
          <a:bodyPr>
            <a:normAutofit/>
          </a:bodyPr>
          <a:lstStyle>
            <a:lvl1pPr marL="0" indent="0" algn="r">
              <a:buNone/>
              <a:defRPr sz="1000" i="1"/>
            </a:lvl1pPr>
          </a:lstStyle>
          <a:p>
            <a:pPr lvl="0"/>
            <a:r>
              <a:rPr lang="en-US" dirty="0"/>
              <a:t>Source of Photo</a:t>
            </a:r>
          </a:p>
        </p:txBody>
      </p:sp>
      <p:sp>
        <p:nvSpPr>
          <p:cNvPr id="13" name="Picture Placeholder 4">
            <a:extLst>
              <a:ext uri="{FF2B5EF4-FFF2-40B4-BE49-F238E27FC236}">
                <a16:creationId xmlns:a16="http://schemas.microsoft.com/office/drawing/2014/main" id="{024B9C84-FD2E-4F7C-BE2A-EC1DFBA3DD7A}"/>
              </a:ext>
            </a:extLst>
          </p:cNvPr>
          <p:cNvSpPr>
            <a:spLocks noGrp="1" noChangeAspect="1"/>
          </p:cNvSpPr>
          <p:nvPr>
            <p:ph type="pic" sz="quarter" idx="17"/>
          </p:nvPr>
        </p:nvSpPr>
        <p:spPr>
          <a:xfrm>
            <a:off x="6401978" y="1111201"/>
            <a:ext cx="4467018" cy="5048298"/>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Tree>
    <p:extLst>
      <p:ext uri="{BB962C8B-B14F-4D97-AF65-F5344CB8AC3E}">
        <p14:creationId xmlns:p14="http://schemas.microsoft.com/office/powerpoint/2010/main" val="2509487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ought Leader 2">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966941" y="4759234"/>
            <a:ext cx="396555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963169" y="5272412"/>
            <a:ext cx="3967455" cy="922314"/>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8" name="Text Placeholder 35">
            <a:extLst>
              <a:ext uri="{FF2B5EF4-FFF2-40B4-BE49-F238E27FC236}">
                <a16:creationId xmlns:a16="http://schemas.microsoft.com/office/drawing/2014/main" id="{72DE1BE1-46F6-4110-8CD2-7FF4C078924E}"/>
              </a:ext>
            </a:extLst>
          </p:cNvPr>
          <p:cNvSpPr>
            <a:spLocks noGrp="1"/>
          </p:cNvSpPr>
          <p:nvPr>
            <p:ph type="body" sz="quarter" idx="16" hasCustomPrompt="1"/>
          </p:nvPr>
        </p:nvSpPr>
        <p:spPr>
          <a:xfrm>
            <a:off x="6757099" y="6244458"/>
            <a:ext cx="3965552" cy="215444"/>
          </a:xfrm>
        </p:spPr>
        <p:txBody>
          <a:bodyPr>
            <a:normAutofit/>
          </a:bodyPr>
          <a:lstStyle>
            <a:lvl1pPr marL="0" indent="0" algn="l">
              <a:buNone/>
              <a:defRPr sz="1000" i="1"/>
            </a:lvl1pPr>
          </a:lstStyle>
          <a:p>
            <a:pPr lvl="0"/>
            <a:r>
              <a:rPr lang="en-US" dirty="0"/>
              <a:t>Source of Photo</a:t>
            </a:r>
          </a:p>
        </p:txBody>
      </p:sp>
      <p:sp>
        <p:nvSpPr>
          <p:cNvPr id="12" name="Text Placeholder 35">
            <a:extLst>
              <a:ext uri="{FF2B5EF4-FFF2-40B4-BE49-F238E27FC236}">
                <a16:creationId xmlns:a16="http://schemas.microsoft.com/office/drawing/2014/main" id="{78905958-3D36-436C-9101-A9CAF4101C41}"/>
              </a:ext>
            </a:extLst>
          </p:cNvPr>
          <p:cNvSpPr>
            <a:spLocks noGrp="1"/>
          </p:cNvSpPr>
          <p:nvPr>
            <p:ph type="body" sz="quarter" idx="18" hasCustomPrompt="1"/>
          </p:nvPr>
        </p:nvSpPr>
        <p:spPr>
          <a:xfrm>
            <a:off x="965072" y="4464288"/>
            <a:ext cx="3965552" cy="215444"/>
          </a:xfrm>
        </p:spPr>
        <p:txBody>
          <a:bodyPr>
            <a:normAutofit/>
          </a:bodyPr>
          <a:lstStyle>
            <a:lvl1pPr marL="0" indent="0" algn="r">
              <a:buNone/>
              <a:defRPr sz="1000" i="1"/>
            </a:lvl1pPr>
          </a:lstStyle>
          <a:p>
            <a:pPr lvl="0"/>
            <a:r>
              <a:rPr lang="en-US" dirty="0"/>
              <a:t>Source of Photo</a:t>
            </a:r>
          </a:p>
        </p:txBody>
      </p:sp>
      <p:sp>
        <p:nvSpPr>
          <p:cNvPr id="13" name="Content Placeholder 3">
            <a:extLst>
              <a:ext uri="{FF2B5EF4-FFF2-40B4-BE49-F238E27FC236}">
                <a16:creationId xmlns:a16="http://schemas.microsoft.com/office/drawing/2014/main" id="{17E36EFB-1137-40D4-B547-B01F278A5A9A}"/>
              </a:ext>
            </a:extLst>
          </p:cNvPr>
          <p:cNvSpPr>
            <a:spLocks noGrp="1"/>
          </p:cNvSpPr>
          <p:nvPr>
            <p:ph sz="half" idx="2"/>
          </p:nvPr>
        </p:nvSpPr>
        <p:spPr>
          <a:xfrm>
            <a:off x="6197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a:extLst>
              <a:ext uri="{FF2B5EF4-FFF2-40B4-BE49-F238E27FC236}">
                <a16:creationId xmlns:a16="http://schemas.microsoft.com/office/drawing/2014/main" id="{48B38133-37B3-492E-A841-6CC7AF171005}"/>
              </a:ext>
            </a:extLst>
          </p:cNvPr>
          <p:cNvSpPr>
            <a:spLocks noGrp="1" noChangeAspect="1"/>
          </p:cNvSpPr>
          <p:nvPr>
            <p:ph type="pic" sz="quarter" idx="14" hasCustomPrompt="1"/>
          </p:nvPr>
        </p:nvSpPr>
        <p:spPr>
          <a:xfrm>
            <a:off x="968761" y="947353"/>
            <a:ext cx="3470356" cy="34747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Tree>
    <p:extLst>
      <p:ext uri="{BB962C8B-B14F-4D97-AF65-F5344CB8AC3E}">
        <p14:creationId xmlns:p14="http://schemas.microsoft.com/office/powerpoint/2010/main" val="390589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AD18CE0-C28B-49C6-A332-35B0FA0621E8}"/>
              </a:ext>
            </a:extLst>
          </p:cNvPr>
          <p:cNvSpPr>
            <a:spLocks noGrp="1"/>
          </p:cNvSpPr>
          <p:nvPr>
            <p:ph type="title"/>
          </p:nvPr>
        </p:nvSpPr>
        <p:spPr>
          <a:xfrm>
            <a:off x="609600" y="139433"/>
            <a:ext cx="9931400" cy="782637"/>
          </a:xfrm>
        </p:spPr>
        <p:txBody>
          <a:bodyPr/>
          <a:lstStyle/>
          <a:p>
            <a:r>
              <a:rPr lang="en-US" i="1"/>
              <a:t>Click to edit Master title style</a:t>
            </a:r>
            <a:endParaRPr lang="en-US" i="1" dirty="0"/>
          </a:p>
        </p:txBody>
      </p:sp>
      <p:pic>
        <p:nvPicPr>
          <p:cNvPr id="15" name="Picture 14">
            <a:extLst>
              <a:ext uri="{FF2B5EF4-FFF2-40B4-BE49-F238E27FC236}">
                <a16:creationId xmlns:a16="http://schemas.microsoft.com/office/drawing/2014/main" id="{E8D642D0-9184-4C24-92B3-901BEDE4A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367" y="2502434"/>
            <a:ext cx="10134571" cy="2871462"/>
          </a:xfrm>
          <a:prstGeom prst="rect">
            <a:avLst/>
          </a:prstGeom>
        </p:spPr>
      </p:pic>
      <p:pic>
        <p:nvPicPr>
          <p:cNvPr id="16" name="Picture 15">
            <a:extLst>
              <a:ext uri="{FF2B5EF4-FFF2-40B4-BE49-F238E27FC236}">
                <a16:creationId xmlns:a16="http://schemas.microsoft.com/office/drawing/2014/main" id="{33BB9B55-819C-43D2-B6A2-A263B082FD5A}"/>
              </a:ext>
            </a:extLst>
          </p:cNvPr>
          <p:cNvPicPr>
            <a:picLocks noChangeAspect="1"/>
          </p:cNvPicPr>
          <p:nvPr userDrawn="1"/>
        </p:nvPicPr>
        <p:blipFill>
          <a:blip r:embed="rId3"/>
          <a:stretch>
            <a:fillRect/>
          </a:stretch>
        </p:blipFill>
        <p:spPr>
          <a:xfrm>
            <a:off x="3888554" y="996485"/>
            <a:ext cx="4435135" cy="1110300"/>
          </a:xfrm>
          <a:prstGeom prst="rect">
            <a:avLst/>
          </a:prstGeom>
        </p:spPr>
      </p:pic>
      <p:sp>
        <p:nvSpPr>
          <p:cNvPr id="17" name="TextBox 16">
            <a:extLst>
              <a:ext uri="{FF2B5EF4-FFF2-40B4-BE49-F238E27FC236}">
                <a16:creationId xmlns:a16="http://schemas.microsoft.com/office/drawing/2014/main" id="{8B0750FC-3690-4E9D-98FA-3C59A3D7993C}"/>
              </a:ext>
            </a:extLst>
          </p:cNvPr>
          <p:cNvSpPr txBox="1"/>
          <p:nvPr userDrawn="1"/>
        </p:nvSpPr>
        <p:spPr>
          <a:xfrm>
            <a:off x="5979508" y="5433431"/>
            <a:ext cx="1270000" cy="307777"/>
          </a:xfrm>
          <a:prstGeom prst="rect">
            <a:avLst/>
          </a:prstGeom>
          <a:noFill/>
        </p:spPr>
        <p:txBody>
          <a:bodyPr wrap="square" rtlCol="0">
            <a:spAutoFit/>
          </a:bodyPr>
          <a:lstStyle/>
          <a:p>
            <a:pPr algn="ctr"/>
            <a:r>
              <a:rPr lang="en-US" sz="1400" b="1" dirty="0"/>
              <a:t>WHEN</a:t>
            </a:r>
          </a:p>
        </p:txBody>
      </p:sp>
      <p:sp>
        <p:nvSpPr>
          <p:cNvPr id="18" name="TextBox 17">
            <a:extLst>
              <a:ext uri="{FF2B5EF4-FFF2-40B4-BE49-F238E27FC236}">
                <a16:creationId xmlns:a16="http://schemas.microsoft.com/office/drawing/2014/main" id="{D6462737-50BE-426D-A55D-4ED95F3145B9}"/>
              </a:ext>
            </a:extLst>
          </p:cNvPr>
          <p:cNvSpPr txBox="1"/>
          <p:nvPr userDrawn="1"/>
        </p:nvSpPr>
        <p:spPr>
          <a:xfrm>
            <a:off x="7401443" y="5347749"/>
            <a:ext cx="1728130" cy="523220"/>
          </a:xfrm>
          <a:prstGeom prst="rect">
            <a:avLst/>
          </a:prstGeom>
          <a:noFill/>
        </p:spPr>
        <p:txBody>
          <a:bodyPr wrap="square" rtlCol="0">
            <a:spAutoFit/>
          </a:bodyPr>
          <a:lstStyle/>
          <a:p>
            <a:pPr algn="ctr"/>
            <a:r>
              <a:rPr lang="en-US" sz="1400" b="1" dirty="0"/>
              <a:t>NEGOTIATE THE RELATIONSHIP</a:t>
            </a:r>
          </a:p>
        </p:txBody>
      </p:sp>
      <p:sp>
        <p:nvSpPr>
          <p:cNvPr id="19" name="TextBox 18">
            <a:extLst>
              <a:ext uri="{FF2B5EF4-FFF2-40B4-BE49-F238E27FC236}">
                <a16:creationId xmlns:a16="http://schemas.microsoft.com/office/drawing/2014/main" id="{E5AF9460-E8F9-4165-881E-D8D0615B1D9F}"/>
              </a:ext>
            </a:extLst>
          </p:cNvPr>
          <p:cNvSpPr txBox="1"/>
          <p:nvPr userDrawn="1"/>
        </p:nvSpPr>
        <p:spPr>
          <a:xfrm>
            <a:off x="9228289" y="5347749"/>
            <a:ext cx="1596757" cy="523220"/>
          </a:xfrm>
          <a:prstGeom prst="rect">
            <a:avLst/>
          </a:prstGeom>
          <a:noFill/>
        </p:spPr>
        <p:txBody>
          <a:bodyPr wrap="square" rtlCol="0">
            <a:spAutoFit/>
          </a:bodyPr>
          <a:lstStyle/>
          <a:p>
            <a:pPr algn="ctr"/>
            <a:r>
              <a:rPr lang="en-US" sz="1400" b="1" dirty="0"/>
              <a:t>TELLS THE REAL STORIES</a:t>
            </a:r>
          </a:p>
        </p:txBody>
      </p:sp>
      <p:sp>
        <p:nvSpPr>
          <p:cNvPr id="20" name="TextBox 19">
            <a:extLst>
              <a:ext uri="{FF2B5EF4-FFF2-40B4-BE49-F238E27FC236}">
                <a16:creationId xmlns:a16="http://schemas.microsoft.com/office/drawing/2014/main" id="{CFB5C7DC-C421-44C8-BABB-5F071C10BBFA}"/>
              </a:ext>
            </a:extLst>
          </p:cNvPr>
          <p:cNvSpPr txBox="1"/>
          <p:nvPr userDrawn="1"/>
        </p:nvSpPr>
        <p:spPr>
          <a:xfrm>
            <a:off x="4435969" y="5433431"/>
            <a:ext cx="1270000" cy="307777"/>
          </a:xfrm>
          <a:prstGeom prst="rect">
            <a:avLst/>
          </a:prstGeom>
          <a:noFill/>
        </p:spPr>
        <p:txBody>
          <a:bodyPr wrap="square" rtlCol="0">
            <a:spAutoFit/>
          </a:bodyPr>
          <a:lstStyle/>
          <a:p>
            <a:pPr algn="ctr"/>
            <a:r>
              <a:rPr lang="en-US" sz="1400" b="1" dirty="0"/>
              <a:t>HOW</a:t>
            </a:r>
          </a:p>
        </p:txBody>
      </p:sp>
      <p:sp>
        <p:nvSpPr>
          <p:cNvPr id="21" name="TextBox 20">
            <a:extLst>
              <a:ext uri="{FF2B5EF4-FFF2-40B4-BE49-F238E27FC236}">
                <a16:creationId xmlns:a16="http://schemas.microsoft.com/office/drawing/2014/main" id="{7661BB9C-CA55-4F4E-884F-ECBEB1BE0B77}"/>
              </a:ext>
            </a:extLst>
          </p:cNvPr>
          <p:cNvSpPr txBox="1"/>
          <p:nvPr userDrawn="1"/>
        </p:nvSpPr>
        <p:spPr>
          <a:xfrm>
            <a:off x="2843584" y="5433431"/>
            <a:ext cx="1270000" cy="307777"/>
          </a:xfrm>
          <a:prstGeom prst="rect">
            <a:avLst/>
          </a:prstGeom>
          <a:noFill/>
        </p:spPr>
        <p:txBody>
          <a:bodyPr wrap="square" rtlCol="0">
            <a:spAutoFit/>
          </a:bodyPr>
          <a:lstStyle/>
          <a:p>
            <a:pPr algn="ctr"/>
            <a:r>
              <a:rPr lang="en-US" sz="1400" b="1" dirty="0"/>
              <a:t>WHAT</a:t>
            </a:r>
          </a:p>
        </p:txBody>
      </p:sp>
      <p:sp>
        <p:nvSpPr>
          <p:cNvPr id="22" name="TextBox 21">
            <a:extLst>
              <a:ext uri="{FF2B5EF4-FFF2-40B4-BE49-F238E27FC236}">
                <a16:creationId xmlns:a16="http://schemas.microsoft.com/office/drawing/2014/main" id="{8B6A9D79-AE9F-4A4A-981A-22343EC145D2}"/>
              </a:ext>
            </a:extLst>
          </p:cNvPr>
          <p:cNvSpPr txBox="1"/>
          <p:nvPr userDrawn="1"/>
        </p:nvSpPr>
        <p:spPr>
          <a:xfrm>
            <a:off x="1197450" y="5433431"/>
            <a:ext cx="1270000" cy="307777"/>
          </a:xfrm>
          <a:prstGeom prst="rect">
            <a:avLst/>
          </a:prstGeom>
          <a:noFill/>
        </p:spPr>
        <p:txBody>
          <a:bodyPr wrap="square" rtlCol="0">
            <a:spAutoFit/>
          </a:bodyPr>
          <a:lstStyle/>
          <a:p>
            <a:pPr algn="ctr"/>
            <a:r>
              <a:rPr lang="en-US" sz="1400" b="1" dirty="0"/>
              <a:t>WHY</a:t>
            </a:r>
          </a:p>
        </p:txBody>
      </p:sp>
    </p:spTree>
    <p:extLst>
      <p:ext uri="{BB962C8B-B14F-4D97-AF65-F5344CB8AC3E}">
        <p14:creationId xmlns:p14="http://schemas.microsoft.com/office/powerpoint/2010/main" val="3161847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ought Leaders 2 w/Pic">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611503" y="4699368"/>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609602" y="5212546"/>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678208" y="1436228"/>
            <a:ext cx="2926080" cy="292608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2" name="Picture Placeholder 4"/>
          <p:cNvSpPr>
            <a:spLocks noGrp="1"/>
          </p:cNvSpPr>
          <p:nvPr>
            <p:ph type="pic" sz="quarter" idx="15" hasCustomPrompt="1"/>
          </p:nvPr>
        </p:nvSpPr>
        <p:spPr>
          <a:xfrm>
            <a:off x="4371935" y="1436228"/>
            <a:ext cx="2926080" cy="292608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4175671" y="4727816"/>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4173770" y="5240994"/>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Text Placeholder 35">
            <a:extLst>
              <a:ext uri="{FF2B5EF4-FFF2-40B4-BE49-F238E27FC236}">
                <a16:creationId xmlns:a16="http://schemas.microsoft.com/office/drawing/2014/main" id="{663E666E-AE46-41E7-A51A-7D308693B7DB}"/>
              </a:ext>
            </a:extLst>
          </p:cNvPr>
          <p:cNvSpPr>
            <a:spLocks noGrp="1"/>
          </p:cNvSpPr>
          <p:nvPr>
            <p:ph type="body" sz="quarter" idx="18" hasCustomPrompt="1"/>
          </p:nvPr>
        </p:nvSpPr>
        <p:spPr>
          <a:xfrm>
            <a:off x="7954963" y="6006752"/>
            <a:ext cx="3965552" cy="215444"/>
          </a:xfrm>
        </p:spPr>
        <p:txBody>
          <a:bodyPr>
            <a:normAutofit/>
          </a:bodyPr>
          <a:lstStyle>
            <a:lvl1pPr marL="0" indent="0" algn="r">
              <a:buNone/>
              <a:defRPr sz="1000" i="1"/>
            </a:lvl1pPr>
          </a:lstStyle>
          <a:p>
            <a:pPr lvl="0"/>
            <a:r>
              <a:rPr lang="en-US" dirty="0"/>
              <a:t>Source of Photo</a:t>
            </a:r>
          </a:p>
        </p:txBody>
      </p:sp>
      <p:sp>
        <p:nvSpPr>
          <p:cNvPr id="14" name="Picture Placeholder 4">
            <a:extLst>
              <a:ext uri="{FF2B5EF4-FFF2-40B4-BE49-F238E27FC236}">
                <a16:creationId xmlns:a16="http://schemas.microsoft.com/office/drawing/2014/main" id="{276941E9-F9F9-41DE-9717-2BEDB1067E72}"/>
              </a:ext>
            </a:extLst>
          </p:cNvPr>
          <p:cNvSpPr>
            <a:spLocks noGrp="1"/>
          </p:cNvSpPr>
          <p:nvPr>
            <p:ph type="pic" sz="quarter" idx="19"/>
          </p:nvPr>
        </p:nvSpPr>
        <p:spPr>
          <a:xfrm>
            <a:off x="7870110" y="1133676"/>
            <a:ext cx="4071954" cy="4873076"/>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17" name="Text Placeholder 35">
            <a:extLst>
              <a:ext uri="{FF2B5EF4-FFF2-40B4-BE49-F238E27FC236}">
                <a16:creationId xmlns:a16="http://schemas.microsoft.com/office/drawing/2014/main" id="{D9D4211E-3556-40B4-AF72-4FC180CDEF39}"/>
              </a:ext>
            </a:extLst>
          </p:cNvPr>
          <p:cNvSpPr>
            <a:spLocks noGrp="1"/>
          </p:cNvSpPr>
          <p:nvPr>
            <p:ph type="body" sz="quarter" idx="20" hasCustomPrompt="1"/>
          </p:nvPr>
        </p:nvSpPr>
        <p:spPr>
          <a:xfrm>
            <a:off x="851473" y="4467979"/>
            <a:ext cx="2834025" cy="215444"/>
          </a:xfrm>
        </p:spPr>
        <p:txBody>
          <a:bodyPr>
            <a:normAutofit/>
          </a:bodyPr>
          <a:lstStyle>
            <a:lvl1pPr marL="0" indent="0" algn="l">
              <a:buNone/>
              <a:defRPr sz="1000" i="1"/>
            </a:lvl1pPr>
          </a:lstStyle>
          <a:p>
            <a:pPr lvl="0"/>
            <a:r>
              <a:rPr lang="en-US" dirty="0"/>
              <a:t>Source of Photo</a:t>
            </a:r>
          </a:p>
        </p:txBody>
      </p:sp>
      <p:sp>
        <p:nvSpPr>
          <p:cNvPr id="18" name="Text Placeholder 35">
            <a:extLst>
              <a:ext uri="{FF2B5EF4-FFF2-40B4-BE49-F238E27FC236}">
                <a16:creationId xmlns:a16="http://schemas.microsoft.com/office/drawing/2014/main" id="{55E95F20-0735-4D30-AB68-B3B6D03751C8}"/>
              </a:ext>
            </a:extLst>
          </p:cNvPr>
          <p:cNvSpPr>
            <a:spLocks noGrp="1"/>
          </p:cNvSpPr>
          <p:nvPr>
            <p:ph type="body" sz="quarter" idx="21" hasCustomPrompt="1"/>
          </p:nvPr>
        </p:nvSpPr>
        <p:spPr>
          <a:xfrm>
            <a:off x="4466923" y="4500030"/>
            <a:ext cx="2926080" cy="209129"/>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13185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ought Leaders 3">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505814" y="4699368"/>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504864" y="5212546"/>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609850" y="125975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Photo of Person</a:t>
            </a:r>
          </a:p>
        </p:txBody>
      </p:sp>
      <p:sp>
        <p:nvSpPr>
          <p:cNvPr id="12" name="Picture Placeholder 4"/>
          <p:cNvSpPr>
            <a:spLocks noGrp="1"/>
          </p:cNvSpPr>
          <p:nvPr>
            <p:ph type="pic" sz="quarter" idx="15" hasCustomPrompt="1"/>
          </p:nvPr>
        </p:nvSpPr>
        <p:spPr>
          <a:xfrm>
            <a:off x="4450744" y="93971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4346708" y="4380344"/>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4345758" y="4893522"/>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hasCustomPrompt="1"/>
          </p:nvPr>
        </p:nvSpPr>
        <p:spPr>
          <a:xfrm>
            <a:off x="8358965" y="1278038"/>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Text Placeholder 7"/>
          <p:cNvSpPr>
            <a:spLocks noGrp="1"/>
          </p:cNvSpPr>
          <p:nvPr>
            <p:ph type="body" sz="quarter" idx="19" hasCustomPrompt="1"/>
          </p:nvPr>
        </p:nvSpPr>
        <p:spPr>
          <a:xfrm>
            <a:off x="8254929" y="4700017"/>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8253979" y="5212081"/>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8" name="Text Placeholder 35">
            <a:extLst>
              <a:ext uri="{FF2B5EF4-FFF2-40B4-BE49-F238E27FC236}">
                <a16:creationId xmlns:a16="http://schemas.microsoft.com/office/drawing/2014/main" id="{8F044039-85E5-4740-8A5B-C9F6E91B6920}"/>
              </a:ext>
            </a:extLst>
          </p:cNvPr>
          <p:cNvSpPr>
            <a:spLocks noGrp="1"/>
          </p:cNvSpPr>
          <p:nvPr>
            <p:ph type="body" sz="quarter" idx="21" hasCustomPrompt="1"/>
          </p:nvPr>
        </p:nvSpPr>
        <p:spPr>
          <a:xfrm>
            <a:off x="8358965" y="4481181"/>
            <a:ext cx="3108960" cy="215444"/>
          </a:xfrm>
        </p:spPr>
        <p:txBody>
          <a:bodyPr>
            <a:normAutofit/>
          </a:bodyPr>
          <a:lstStyle>
            <a:lvl1pPr marL="0" indent="0" algn="r">
              <a:buNone/>
              <a:defRPr sz="1000" i="1"/>
            </a:lvl1pPr>
          </a:lstStyle>
          <a:p>
            <a:pPr lvl="0"/>
            <a:r>
              <a:rPr lang="en-US" dirty="0"/>
              <a:t>Source of Photo</a:t>
            </a:r>
          </a:p>
        </p:txBody>
      </p:sp>
      <p:sp>
        <p:nvSpPr>
          <p:cNvPr id="19" name="Text Placeholder 35">
            <a:extLst>
              <a:ext uri="{FF2B5EF4-FFF2-40B4-BE49-F238E27FC236}">
                <a16:creationId xmlns:a16="http://schemas.microsoft.com/office/drawing/2014/main" id="{3842606F-A0B3-48C1-A1BD-2B0F25D98C77}"/>
              </a:ext>
            </a:extLst>
          </p:cNvPr>
          <p:cNvSpPr>
            <a:spLocks noGrp="1"/>
          </p:cNvSpPr>
          <p:nvPr>
            <p:ph type="body" sz="quarter" idx="22" hasCustomPrompt="1"/>
          </p:nvPr>
        </p:nvSpPr>
        <p:spPr>
          <a:xfrm>
            <a:off x="4450744" y="4135445"/>
            <a:ext cx="3108960" cy="215444"/>
          </a:xfrm>
        </p:spPr>
        <p:txBody>
          <a:bodyPr>
            <a:normAutofit/>
          </a:bodyPr>
          <a:lstStyle>
            <a:lvl1pPr marL="0" indent="0" algn="r">
              <a:buNone/>
              <a:defRPr sz="1000" i="1"/>
            </a:lvl1pPr>
          </a:lstStyle>
          <a:p>
            <a:pPr lvl="0"/>
            <a:r>
              <a:rPr lang="en-US" dirty="0"/>
              <a:t>Source of Photo</a:t>
            </a:r>
          </a:p>
        </p:txBody>
      </p:sp>
      <p:sp>
        <p:nvSpPr>
          <p:cNvPr id="20" name="Text Placeholder 35">
            <a:extLst>
              <a:ext uri="{FF2B5EF4-FFF2-40B4-BE49-F238E27FC236}">
                <a16:creationId xmlns:a16="http://schemas.microsoft.com/office/drawing/2014/main" id="{48BC0447-DD75-4D33-AA99-D37C57CCBDD8}"/>
              </a:ext>
            </a:extLst>
          </p:cNvPr>
          <p:cNvSpPr>
            <a:spLocks noGrp="1"/>
          </p:cNvSpPr>
          <p:nvPr>
            <p:ph type="body" sz="quarter" idx="23" hasCustomPrompt="1"/>
          </p:nvPr>
        </p:nvSpPr>
        <p:spPr>
          <a:xfrm>
            <a:off x="609600" y="4472037"/>
            <a:ext cx="3108960" cy="215444"/>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311523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ought Leaders 4">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559516" y="4144769"/>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559516" y="4657947"/>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519892" y="1301419"/>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2" name="Picture Placeholder 4"/>
          <p:cNvSpPr>
            <a:spLocks noGrp="1"/>
          </p:cNvSpPr>
          <p:nvPr>
            <p:ph type="pic" sz="quarter" idx="15" hasCustomPrompt="1"/>
          </p:nvPr>
        </p:nvSpPr>
        <p:spPr>
          <a:xfrm>
            <a:off x="3387432" y="1791956"/>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3427056" y="4685536"/>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3427056" y="5198714"/>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hasCustomPrompt="1"/>
          </p:nvPr>
        </p:nvSpPr>
        <p:spPr>
          <a:xfrm>
            <a:off x="9252688" y="1837944"/>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Text Placeholder 7"/>
          <p:cNvSpPr>
            <a:spLocks noGrp="1"/>
          </p:cNvSpPr>
          <p:nvPr>
            <p:ph type="body" sz="quarter" idx="19" hasCustomPrompt="1"/>
          </p:nvPr>
        </p:nvSpPr>
        <p:spPr>
          <a:xfrm>
            <a:off x="9292312" y="4720573"/>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9292312" y="5232637"/>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8" name="Picture Placeholder 4"/>
          <p:cNvSpPr>
            <a:spLocks noGrp="1"/>
          </p:cNvSpPr>
          <p:nvPr>
            <p:ph type="pic" sz="quarter" idx="21" hasCustomPrompt="1"/>
          </p:nvPr>
        </p:nvSpPr>
        <p:spPr>
          <a:xfrm>
            <a:off x="6237288" y="1289304"/>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22" hasCustomPrompt="1"/>
          </p:nvPr>
        </p:nvSpPr>
        <p:spPr>
          <a:xfrm>
            <a:off x="6276912" y="4233673"/>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23" hasCustomPrompt="1"/>
          </p:nvPr>
        </p:nvSpPr>
        <p:spPr>
          <a:xfrm>
            <a:off x="6276912" y="4754881"/>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1" name="Text Placeholder 35">
            <a:extLst>
              <a:ext uri="{FF2B5EF4-FFF2-40B4-BE49-F238E27FC236}">
                <a16:creationId xmlns:a16="http://schemas.microsoft.com/office/drawing/2014/main" id="{D745FE06-AB20-4959-9B01-18C3D0A53189}"/>
              </a:ext>
            </a:extLst>
          </p:cNvPr>
          <p:cNvSpPr>
            <a:spLocks noGrp="1"/>
          </p:cNvSpPr>
          <p:nvPr>
            <p:ph type="body" sz="quarter" idx="24" hasCustomPrompt="1"/>
          </p:nvPr>
        </p:nvSpPr>
        <p:spPr>
          <a:xfrm>
            <a:off x="638764" y="3927176"/>
            <a:ext cx="2377440" cy="215444"/>
          </a:xfrm>
        </p:spPr>
        <p:txBody>
          <a:bodyPr>
            <a:normAutofit/>
          </a:bodyPr>
          <a:lstStyle>
            <a:lvl1pPr marL="0" indent="0" algn="r">
              <a:buNone/>
              <a:defRPr sz="1000" i="1"/>
            </a:lvl1pPr>
          </a:lstStyle>
          <a:p>
            <a:pPr lvl="0"/>
            <a:r>
              <a:rPr lang="en-US" dirty="0"/>
              <a:t>Source of Photo</a:t>
            </a:r>
          </a:p>
        </p:txBody>
      </p:sp>
      <p:sp>
        <p:nvSpPr>
          <p:cNvPr id="22" name="Text Placeholder 35">
            <a:extLst>
              <a:ext uri="{FF2B5EF4-FFF2-40B4-BE49-F238E27FC236}">
                <a16:creationId xmlns:a16="http://schemas.microsoft.com/office/drawing/2014/main" id="{D6865FF1-E8BA-4A7B-AE47-FDD38AA522EE}"/>
              </a:ext>
            </a:extLst>
          </p:cNvPr>
          <p:cNvSpPr>
            <a:spLocks noGrp="1"/>
          </p:cNvSpPr>
          <p:nvPr>
            <p:ph type="body" sz="quarter" idx="25" hasCustomPrompt="1"/>
          </p:nvPr>
        </p:nvSpPr>
        <p:spPr>
          <a:xfrm>
            <a:off x="3493160" y="4453096"/>
            <a:ext cx="2377440" cy="215444"/>
          </a:xfrm>
        </p:spPr>
        <p:txBody>
          <a:bodyPr>
            <a:normAutofit/>
          </a:bodyPr>
          <a:lstStyle>
            <a:lvl1pPr marL="0" indent="0" algn="r">
              <a:buNone/>
              <a:defRPr sz="1000" i="1"/>
            </a:lvl1pPr>
          </a:lstStyle>
          <a:p>
            <a:pPr lvl="0"/>
            <a:r>
              <a:rPr lang="en-US" dirty="0"/>
              <a:t>Source of Photo</a:t>
            </a:r>
          </a:p>
        </p:txBody>
      </p:sp>
      <p:sp>
        <p:nvSpPr>
          <p:cNvPr id="23" name="Text Placeholder 35">
            <a:extLst>
              <a:ext uri="{FF2B5EF4-FFF2-40B4-BE49-F238E27FC236}">
                <a16:creationId xmlns:a16="http://schemas.microsoft.com/office/drawing/2014/main" id="{DE229541-159C-4F39-BF2E-1AF3F5C73E4A}"/>
              </a:ext>
            </a:extLst>
          </p:cNvPr>
          <p:cNvSpPr>
            <a:spLocks noGrp="1"/>
          </p:cNvSpPr>
          <p:nvPr>
            <p:ph type="body" sz="quarter" idx="26" hasCustomPrompt="1"/>
          </p:nvPr>
        </p:nvSpPr>
        <p:spPr>
          <a:xfrm>
            <a:off x="6347016" y="4011306"/>
            <a:ext cx="2377440" cy="215444"/>
          </a:xfrm>
        </p:spPr>
        <p:txBody>
          <a:bodyPr>
            <a:normAutofit/>
          </a:bodyPr>
          <a:lstStyle>
            <a:lvl1pPr marL="0" indent="0" algn="r">
              <a:buNone/>
              <a:defRPr sz="1000" i="1"/>
            </a:lvl1pPr>
          </a:lstStyle>
          <a:p>
            <a:pPr lvl="0"/>
            <a:r>
              <a:rPr lang="en-US" dirty="0"/>
              <a:t>Source of Photo</a:t>
            </a:r>
          </a:p>
        </p:txBody>
      </p:sp>
      <p:sp>
        <p:nvSpPr>
          <p:cNvPr id="24" name="Text Placeholder 35">
            <a:extLst>
              <a:ext uri="{FF2B5EF4-FFF2-40B4-BE49-F238E27FC236}">
                <a16:creationId xmlns:a16="http://schemas.microsoft.com/office/drawing/2014/main" id="{92916342-0904-4A4A-A1C1-D7C572133B84}"/>
              </a:ext>
            </a:extLst>
          </p:cNvPr>
          <p:cNvSpPr>
            <a:spLocks noGrp="1"/>
          </p:cNvSpPr>
          <p:nvPr>
            <p:ph type="body" sz="quarter" idx="27" hasCustomPrompt="1"/>
          </p:nvPr>
        </p:nvSpPr>
        <p:spPr>
          <a:xfrm>
            <a:off x="9362416" y="4495828"/>
            <a:ext cx="2377440" cy="215444"/>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4045850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ought Leaders 5">
    <p:spTree>
      <p:nvGrpSpPr>
        <p:cNvPr id="1" name=""/>
        <p:cNvGrpSpPr/>
        <p:nvPr/>
      </p:nvGrpSpPr>
      <p:grpSpPr>
        <a:xfrm>
          <a:off x="0" y="0"/>
          <a:ext cx="0" cy="0"/>
          <a:chOff x="0" y="0"/>
          <a:chExt cx="0" cy="0"/>
        </a:xfrm>
      </p:grpSpPr>
      <p:sp>
        <p:nvSpPr>
          <p:cNvPr id="14" name="Picture Placeholder 4"/>
          <p:cNvSpPr>
            <a:spLocks noGrp="1" noChangeAspect="1"/>
          </p:cNvSpPr>
          <p:nvPr>
            <p:ph type="pic" sz="quarter" idx="15" hasCustomPrompt="1"/>
          </p:nvPr>
        </p:nvSpPr>
        <p:spPr>
          <a:xfrm>
            <a:off x="2210997" y="3721855"/>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lgn="l">
              <a:defRPr sz="2400"/>
            </a:lvl1pPr>
          </a:lstStyle>
          <a:p>
            <a:r>
              <a:rPr lang="en-US" dirty="0"/>
              <a:t>Photo of Person</a:t>
            </a:r>
          </a:p>
        </p:txBody>
      </p:sp>
      <p:sp>
        <p:nvSpPr>
          <p:cNvPr id="15" name="Picture Placeholder 4"/>
          <p:cNvSpPr>
            <a:spLocks noGrp="1" noChangeAspect="1"/>
          </p:cNvSpPr>
          <p:nvPr>
            <p:ph type="pic" sz="quarter" idx="21" hasCustomPrompt="1"/>
          </p:nvPr>
        </p:nvSpPr>
        <p:spPr>
          <a:xfrm>
            <a:off x="7135459" y="3721855"/>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lgn="l">
              <a:defRPr sz="2400"/>
            </a:lvl1pPr>
          </a:lstStyle>
          <a:p>
            <a:r>
              <a:rPr lang="en-US" dirty="0"/>
              <a:t>Photo of Person</a:t>
            </a:r>
          </a:p>
        </p:txBody>
      </p:sp>
      <p:sp>
        <p:nvSpPr>
          <p:cNvPr id="17" name="Text Placeholder 7"/>
          <p:cNvSpPr>
            <a:spLocks noGrp="1"/>
          </p:cNvSpPr>
          <p:nvPr>
            <p:ph type="body" sz="quarter" idx="22" hasCustomPrompt="1"/>
          </p:nvPr>
        </p:nvSpPr>
        <p:spPr>
          <a:xfrm>
            <a:off x="6670792" y="5870406"/>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19" name="Picture Placeholder 4"/>
          <p:cNvSpPr>
            <a:spLocks noGrp="1" noChangeAspect="1"/>
          </p:cNvSpPr>
          <p:nvPr>
            <p:ph type="pic" sz="quarter" idx="24" hasCustomPrompt="1"/>
          </p:nvPr>
        </p:nvSpPr>
        <p:spPr>
          <a:xfrm>
            <a:off x="1077000" y="1051503"/>
            <a:ext cx="2086954"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0" name="Picture Placeholder 4"/>
          <p:cNvSpPr>
            <a:spLocks noGrp="1" noChangeAspect="1"/>
          </p:cNvSpPr>
          <p:nvPr>
            <p:ph type="pic" sz="quarter" idx="25" hasCustomPrompt="1"/>
          </p:nvPr>
        </p:nvSpPr>
        <p:spPr>
          <a:xfrm>
            <a:off x="4642485" y="1161756"/>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1" name="Picture Placeholder 4"/>
          <p:cNvSpPr>
            <a:spLocks noGrp="1" noChangeAspect="1"/>
          </p:cNvSpPr>
          <p:nvPr>
            <p:ph type="pic" sz="quarter" idx="33" hasCustomPrompt="1"/>
          </p:nvPr>
        </p:nvSpPr>
        <p:spPr>
          <a:xfrm>
            <a:off x="8288428" y="1066705"/>
            <a:ext cx="2088186" cy="2106018"/>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2" name="Text Placeholder 7"/>
          <p:cNvSpPr>
            <a:spLocks noGrp="1"/>
          </p:cNvSpPr>
          <p:nvPr>
            <p:ph type="body" sz="quarter" idx="34" hasCustomPrompt="1"/>
          </p:nvPr>
        </p:nvSpPr>
        <p:spPr>
          <a:xfrm>
            <a:off x="1746330" y="587228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4" name="Text Placeholder 7"/>
          <p:cNvSpPr>
            <a:spLocks noGrp="1"/>
          </p:cNvSpPr>
          <p:nvPr>
            <p:ph type="body" sz="quarter" idx="40" hasCustomPrompt="1"/>
          </p:nvPr>
        </p:nvSpPr>
        <p:spPr>
          <a:xfrm>
            <a:off x="4177818" y="3398739"/>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6" name="Text Placeholder 7"/>
          <p:cNvSpPr>
            <a:spLocks noGrp="1"/>
          </p:cNvSpPr>
          <p:nvPr>
            <p:ph type="body" sz="quarter" idx="42" hasCustomPrompt="1"/>
          </p:nvPr>
        </p:nvSpPr>
        <p:spPr>
          <a:xfrm>
            <a:off x="611717" y="326082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8" name="Text Placeholder 7"/>
          <p:cNvSpPr>
            <a:spLocks noGrp="1"/>
          </p:cNvSpPr>
          <p:nvPr>
            <p:ph type="body" sz="quarter" idx="44" hasCustomPrompt="1"/>
          </p:nvPr>
        </p:nvSpPr>
        <p:spPr>
          <a:xfrm>
            <a:off x="7823761" y="326082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30" name="Text Placeholder 35">
            <a:extLst>
              <a:ext uri="{FF2B5EF4-FFF2-40B4-BE49-F238E27FC236}">
                <a16:creationId xmlns:a16="http://schemas.microsoft.com/office/drawing/2014/main" id="{F6355D10-EA41-476E-A309-E6C2FB44B02F}"/>
              </a:ext>
            </a:extLst>
          </p:cNvPr>
          <p:cNvSpPr>
            <a:spLocks noGrp="1"/>
          </p:cNvSpPr>
          <p:nvPr>
            <p:ph type="body" sz="quarter" idx="46" hasCustomPrompt="1"/>
          </p:nvPr>
        </p:nvSpPr>
        <p:spPr>
          <a:xfrm>
            <a:off x="9851017" y="3052329"/>
            <a:ext cx="2377440" cy="215444"/>
          </a:xfrm>
        </p:spPr>
        <p:txBody>
          <a:bodyPr>
            <a:normAutofit/>
          </a:bodyPr>
          <a:lstStyle>
            <a:lvl1pPr marL="0" indent="0" algn="l">
              <a:buNone/>
              <a:defRPr sz="1000" i="1"/>
            </a:lvl1pPr>
          </a:lstStyle>
          <a:p>
            <a:pPr lvl="0"/>
            <a:r>
              <a:rPr lang="en-US" dirty="0"/>
              <a:t>Source of Photo</a:t>
            </a:r>
          </a:p>
        </p:txBody>
      </p:sp>
      <p:sp>
        <p:nvSpPr>
          <p:cNvPr id="31" name="Text Placeholder 35">
            <a:extLst>
              <a:ext uri="{FF2B5EF4-FFF2-40B4-BE49-F238E27FC236}">
                <a16:creationId xmlns:a16="http://schemas.microsoft.com/office/drawing/2014/main" id="{420A057D-86D7-4010-8B54-3969B8256D5F}"/>
              </a:ext>
            </a:extLst>
          </p:cNvPr>
          <p:cNvSpPr>
            <a:spLocks noGrp="1"/>
          </p:cNvSpPr>
          <p:nvPr>
            <p:ph type="body" sz="quarter" idx="47" hasCustomPrompt="1"/>
          </p:nvPr>
        </p:nvSpPr>
        <p:spPr>
          <a:xfrm>
            <a:off x="6262952" y="3139159"/>
            <a:ext cx="2377440" cy="215444"/>
          </a:xfrm>
        </p:spPr>
        <p:txBody>
          <a:bodyPr>
            <a:normAutofit/>
          </a:bodyPr>
          <a:lstStyle>
            <a:lvl1pPr marL="0" indent="0" algn="l">
              <a:buNone/>
              <a:defRPr sz="1000" i="1"/>
            </a:lvl1pPr>
          </a:lstStyle>
          <a:p>
            <a:pPr lvl="0"/>
            <a:r>
              <a:rPr lang="en-US" dirty="0"/>
              <a:t>Source of Photo</a:t>
            </a:r>
          </a:p>
        </p:txBody>
      </p:sp>
      <p:sp>
        <p:nvSpPr>
          <p:cNvPr id="32" name="Text Placeholder 35">
            <a:extLst>
              <a:ext uri="{FF2B5EF4-FFF2-40B4-BE49-F238E27FC236}">
                <a16:creationId xmlns:a16="http://schemas.microsoft.com/office/drawing/2014/main" id="{F3A9CED5-3D88-4402-893B-8D648B04039C}"/>
              </a:ext>
            </a:extLst>
          </p:cNvPr>
          <p:cNvSpPr>
            <a:spLocks noGrp="1"/>
          </p:cNvSpPr>
          <p:nvPr>
            <p:ph type="body" sz="quarter" idx="48" hasCustomPrompt="1"/>
          </p:nvPr>
        </p:nvSpPr>
        <p:spPr>
          <a:xfrm>
            <a:off x="2674887" y="3036149"/>
            <a:ext cx="2377440" cy="215444"/>
          </a:xfrm>
        </p:spPr>
        <p:txBody>
          <a:bodyPr>
            <a:normAutofit/>
          </a:bodyPr>
          <a:lstStyle>
            <a:lvl1pPr marL="0" indent="0" algn="l">
              <a:buNone/>
              <a:defRPr sz="1000" i="1"/>
            </a:lvl1pPr>
          </a:lstStyle>
          <a:p>
            <a:pPr lvl="0"/>
            <a:r>
              <a:rPr lang="en-US" dirty="0"/>
              <a:t>Source of Photo</a:t>
            </a:r>
          </a:p>
        </p:txBody>
      </p:sp>
      <p:sp>
        <p:nvSpPr>
          <p:cNvPr id="33" name="Text Placeholder 35">
            <a:extLst>
              <a:ext uri="{FF2B5EF4-FFF2-40B4-BE49-F238E27FC236}">
                <a16:creationId xmlns:a16="http://schemas.microsoft.com/office/drawing/2014/main" id="{1E8B05A4-BDA0-4BDF-8340-E4A8B249E38D}"/>
              </a:ext>
            </a:extLst>
          </p:cNvPr>
          <p:cNvSpPr>
            <a:spLocks noGrp="1"/>
          </p:cNvSpPr>
          <p:nvPr>
            <p:ph type="body" sz="quarter" idx="49" hasCustomPrompt="1"/>
          </p:nvPr>
        </p:nvSpPr>
        <p:spPr>
          <a:xfrm>
            <a:off x="3949201" y="5634636"/>
            <a:ext cx="2377440" cy="215444"/>
          </a:xfrm>
        </p:spPr>
        <p:txBody>
          <a:bodyPr>
            <a:normAutofit/>
          </a:bodyPr>
          <a:lstStyle>
            <a:lvl1pPr marL="0" indent="0" algn="l">
              <a:buNone/>
              <a:defRPr sz="1000" i="1"/>
            </a:lvl1pPr>
          </a:lstStyle>
          <a:p>
            <a:pPr lvl="0"/>
            <a:r>
              <a:rPr lang="en-US" dirty="0"/>
              <a:t>Source of Photo</a:t>
            </a:r>
          </a:p>
        </p:txBody>
      </p:sp>
      <p:sp>
        <p:nvSpPr>
          <p:cNvPr id="41" name="Text Placeholder 35">
            <a:extLst>
              <a:ext uri="{FF2B5EF4-FFF2-40B4-BE49-F238E27FC236}">
                <a16:creationId xmlns:a16="http://schemas.microsoft.com/office/drawing/2014/main" id="{DDC63766-C7F5-4758-9FAC-E262FA74AFA9}"/>
              </a:ext>
            </a:extLst>
          </p:cNvPr>
          <p:cNvSpPr>
            <a:spLocks noGrp="1"/>
          </p:cNvSpPr>
          <p:nvPr>
            <p:ph type="body" sz="quarter" idx="50" hasCustomPrompt="1"/>
          </p:nvPr>
        </p:nvSpPr>
        <p:spPr>
          <a:xfrm>
            <a:off x="8843743" y="5656843"/>
            <a:ext cx="2377440" cy="215444"/>
          </a:xfrm>
        </p:spPr>
        <p:txBody>
          <a:bodyPr>
            <a:normAutofit/>
          </a:bodyPr>
          <a:lstStyle>
            <a:lvl1pPr marL="0" indent="0" algn="l">
              <a:buNone/>
              <a:defRPr sz="1000" i="1"/>
            </a:lvl1pPr>
          </a:lstStyle>
          <a:p>
            <a:pPr lvl="0"/>
            <a:r>
              <a:rPr lang="en-US" dirty="0"/>
              <a:t>Source of Photo</a:t>
            </a:r>
          </a:p>
        </p:txBody>
      </p:sp>
      <p:sp>
        <p:nvSpPr>
          <p:cNvPr id="42" name="Title 3">
            <a:extLst>
              <a:ext uri="{FF2B5EF4-FFF2-40B4-BE49-F238E27FC236}">
                <a16:creationId xmlns:a16="http://schemas.microsoft.com/office/drawing/2014/main" id="{56934179-253D-4845-AF97-0FB113CEDEEE}"/>
              </a:ext>
            </a:extLst>
          </p:cNvPr>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5505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ilments Predictor">
    <p:spTree>
      <p:nvGrpSpPr>
        <p:cNvPr id="1" name=""/>
        <p:cNvGrpSpPr/>
        <p:nvPr/>
      </p:nvGrpSpPr>
      <p:grpSpPr>
        <a:xfrm>
          <a:off x="0" y="0"/>
          <a:ext cx="0" cy="0"/>
          <a:chOff x="0" y="0"/>
          <a:chExt cx="0" cy="0"/>
        </a:xfrm>
      </p:grpSpPr>
      <p:sp>
        <p:nvSpPr>
          <p:cNvPr id="11" name="TextBox 10"/>
          <p:cNvSpPr txBox="1"/>
          <p:nvPr userDrawn="1"/>
        </p:nvSpPr>
        <p:spPr>
          <a:xfrm>
            <a:off x="487485" y="895843"/>
            <a:ext cx="11238509" cy="5234794"/>
          </a:xfrm>
          <a:prstGeom prst="rect">
            <a:avLst/>
          </a:prstGeom>
          <a:solidFill>
            <a:schemeClr val="bg1">
              <a:lumMod val="95000"/>
            </a:schemeClr>
          </a:solidFill>
          <a:ln>
            <a:solidFill>
              <a:schemeClr val="accent1">
                <a:lumMod val="75000"/>
              </a:schemeClr>
            </a:solidFill>
          </a:ln>
        </p:spPr>
        <p:txBody>
          <a:bodyPr wrap="square" lIns="0" tIns="0" rIns="0" bIns="0" rtlCol="0" anchor="t" anchorCtr="0">
            <a:noAutofit/>
          </a:bodyPr>
          <a:lstStyle/>
          <a:p>
            <a:pPr algn="ctr"/>
            <a:r>
              <a:rPr lang="en-US" sz="1800" b="1" dirty="0">
                <a:solidFill>
                  <a:srgbClr val="FF4F24"/>
                </a:solidFill>
                <a:latin typeface="+mn-lt"/>
              </a:rPr>
              <a:t>Ailments Predictor</a:t>
            </a:r>
          </a:p>
        </p:txBody>
      </p:sp>
      <p:grpSp>
        <p:nvGrpSpPr>
          <p:cNvPr id="13" name="Group 12"/>
          <p:cNvGrpSpPr/>
          <p:nvPr userDrawn="1"/>
        </p:nvGrpSpPr>
        <p:grpSpPr>
          <a:xfrm>
            <a:off x="615201" y="1091797"/>
            <a:ext cx="11011937" cy="757748"/>
            <a:chOff x="461400" y="1229861"/>
            <a:chExt cx="8258953" cy="757748"/>
          </a:xfrm>
        </p:grpSpPr>
        <p:grpSp>
          <p:nvGrpSpPr>
            <p:cNvPr id="14" name="Group 13"/>
            <p:cNvGrpSpPr/>
            <p:nvPr/>
          </p:nvGrpSpPr>
          <p:grpSpPr>
            <a:xfrm>
              <a:off x="1562714" y="1229861"/>
              <a:ext cx="943706" cy="738553"/>
              <a:chOff x="2321448" y="2021826"/>
              <a:chExt cx="943706" cy="738553"/>
            </a:xfrm>
          </p:grpSpPr>
          <p:sp>
            <p:nvSpPr>
              <p:cNvPr id="30" name="Rounded Rectangle 29"/>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31" name="Oval 30"/>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5" name="Isosceles Triangle 14"/>
            <p:cNvSpPr>
              <a:spLocks noChangeAspect="1"/>
            </p:cNvSpPr>
            <p:nvPr/>
          </p:nvSpPr>
          <p:spPr>
            <a:xfrm>
              <a:off x="5967972" y="1256101"/>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16" name="Group 15"/>
            <p:cNvGrpSpPr/>
            <p:nvPr/>
          </p:nvGrpSpPr>
          <p:grpSpPr>
            <a:xfrm>
              <a:off x="461400" y="1229861"/>
              <a:ext cx="943706" cy="738553"/>
              <a:chOff x="2321448" y="1125964"/>
              <a:chExt cx="943706" cy="738553"/>
            </a:xfrm>
          </p:grpSpPr>
          <p:sp>
            <p:nvSpPr>
              <p:cNvPr id="28" name="Rounded Rectangle 27"/>
              <p:cNvSpPr/>
              <p:nvPr/>
            </p:nvSpPr>
            <p:spPr>
              <a:xfrm>
                <a:off x="2321448" y="1249055"/>
                <a:ext cx="943706" cy="615462"/>
              </a:xfrm>
              <a:prstGeom prst="roundRect">
                <a:avLst/>
              </a:prstGeom>
              <a:solidFill>
                <a:schemeClr val="accent4">
                  <a:lumMod val="20000"/>
                  <a:lumOff val="80000"/>
                </a:schemeClr>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effectLst/>
                    <a:latin typeface="+mn-lt"/>
                    <a:cs typeface="Arial"/>
                  </a:rPr>
                  <a:t>Transactions</a:t>
                </a:r>
              </a:p>
            </p:txBody>
          </p:sp>
          <p:sp>
            <p:nvSpPr>
              <p:cNvPr id="29" name="Oval 28"/>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7" name="Group 16"/>
            <p:cNvGrpSpPr/>
            <p:nvPr/>
          </p:nvGrpSpPr>
          <p:grpSpPr>
            <a:xfrm>
              <a:off x="2664028" y="1229861"/>
              <a:ext cx="943706" cy="738553"/>
              <a:chOff x="2321448" y="2908487"/>
              <a:chExt cx="943706" cy="738553"/>
            </a:xfrm>
          </p:grpSpPr>
          <p:sp>
            <p:nvSpPr>
              <p:cNvPr id="26" name="Rounded Rectangle 25"/>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27" name="Oval 26"/>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8" name="Group 17"/>
            <p:cNvGrpSpPr/>
            <p:nvPr/>
          </p:nvGrpSpPr>
          <p:grpSpPr>
            <a:xfrm>
              <a:off x="3765342" y="1229861"/>
              <a:ext cx="943706" cy="738553"/>
              <a:chOff x="2321448" y="3795148"/>
              <a:chExt cx="943706" cy="738553"/>
            </a:xfrm>
          </p:grpSpPr>
          <p:sp>
            <p:nvSpPr>
              <p:cNvPr id="24" name="Rounded Rectangle 23"/>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25" name="Oval 24"/>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9" name="Group 18"/>
            <p:cNvGrpSpPr/>
            <p:nvPr/>
          </p:nvGrpSpPr>
          <p:grpSpPr>
            <a:xfrm>
              <a:off x="4866656" y="1229861"/>
              <a:ext cx="943706" cy="738553"/>
              <a:chOff x="2321448" y="4681809"/>
              <a:chExt cx="943706" cy="738553"/>
            </a:xfrm>
          </p:grpSpPr>
          <p:sp>
            <p:nvSpPr>
              <p:cNvPr id="22" name="Rounded Rectangle 21"/>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23" name="Oval 22"/>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20" name="Rectangle 122"/>
            <p:cNvSpPr>
              <a:spLocks noChangeArrowheads="1"/>
            </p:cNvSpPr>
            <p:nvPr/>
          </p:nvSpPr>
          <p:spPr bwMode="auto">
            <a:xfrm>
              <a:off x="7100654" y="1254318"/>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Activity </a:t>
              </a:r>
            </a:p>
            <a:p>
              <a:pPr algn="ctr" defTabSz="914400" fontAlgn="base">
                <a:spcBef>
                  <a:spcPct val="0"/>
                </a:spcBef>
                <a:spcAft>
                  <a:spcPct val="0"/>
                </a:spcAft>
              </a:pPr>
              <a:r>
                <a:rPr lang="en-US" sz="1200" b="1" dirty="0">
                  <a:solidFill>
                    <a:srgbClr val="FF4F24"/>
                  </a:solidFill>
                  <a:latin typeface="+mn-lt"/>
                  <a:cs typeface="Arial" pitchFamily="34" charset="0"/>
                </a:rPr>
                <a:t>Trap, Junkyard Dog Factor</a:t>
              </a:r>
            </a:p>
          </p:txBody>
        </p:sp>
        <p:sp>
          <p:nvSpPr>
            <p:cNvPr id="21" name="Text Box 127"/>
            <p:cNvSpPr txBox="1">
              <a:spLocks noChangeArrowheads="1"/>
            </p:cNvSpPr>
            <p:nvPr/>
          </p:nvSpPr>
          <p:spPr bwMode="auto">
            <a:xfrm>
              <a:off x="6758400" y="1414471"/>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32" name="Group 31"/>
          <p:cNvGrpSpPr/>
          <p:nvPr userDrawn="1"/>
        </p:nvGrpSpPr>
        <p:grpSpPr>
          <a:xfrm>
            <a:off x="2083619" y="58271"/>
            <a:ext cx="1258275" cy="738553"/>
            <a:chOff x="2321448" y="2021826"/>
            <a:chExt cx="943706" cy="738553"/>
          </a:xfrm>
        </p:grpSpPr>
        <p:sp>
          <p:nvSpPr>
            <p:cNvPr id="33" name="Rounded Rectangle 32"/>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34" name="Oval 33"/>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35" name="Isosceles Triangle 34"/>
          <p:cNvSpPr>
            <a:spLocks noChangeAspect="1"/>
          </p:cNvSpPr>
          <p:nvPr userDrawn="1"/>
        </p:nvSpPr>
        <p:spPr>
          <a:xfrm>
            <a:off x="7957296" y="84511"/>
            <a:ext cx="1258275"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36" name="Group 35"/>
          <p:cNvGrpSpPr/>
          <p:nvPr userDrawn="1"/>
        </p:nvGrpSpPr>
        <p:grpSpPr>
          <a:xfrm>
            <a:off x="615200" y="58271"/>
            <a:ext cx="1258275" cy="738553"/>
            <a:chOff x="2321448" y="1125964"/>
            <a:chExt cx="943706" cy="738553"/>
          </a:xfrm>
        </p:grpSpPr>
        <p:sp>
          <p:nvSpPr>
            <p:cNvPr id="37" name="Rounded Rectangle 36"/>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38" name="Oval 37"/>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39" name="Group 38"/>
          <p:cNvGrpSpPr/>
          <p:nvPr userDrawn="1"/>
        </p:nvGrpSpPr>
        <p:grpSpPr>
          <a:xfrm>
            <a:off x="3552037" y="58271"/>
            <a:ext cx="1258275" cy="738553"/>
            <a:chOff x="2321448" y="2908487"/>
            <a:chExt cx="943706" cy="738553"/>
          </a:xfrm>
        </p:grpSpPr>
        <p:sp>
          <p:nvSpPr>
            <p:cNvPr id="40" name="Rounded Rectangle 39"/>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41" name="Oval 40"/>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42" name="Group 41"/>
          <p:cNvGrpSpPr/>
          <p:nvPr userDrawn="1"/>
        </p:nvGrpSpPr>
        <p:grpSpPr>
          <a:xfrm>
            <a:off x="5020456" y="58271"/>
            <a:ext cx="1258275" cy="738553"/>
            <a:chOff x="2321448" y="3795148"/>
            <a:chExt cx="943706" cy="738553"/>
          </a:xfrm>
        </p:grpSpPr>
        <p:sp>
          <p:nvSpPr>
            <p:cNvPr id="43" name="Rounded Rectangle 42"/>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44" name="Oval 43"/>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45" name="Group 44"/>
          <p:cNvGrpSpPr/>
          <p:nvPr userDrawn="1"/>
        </p:nvGrpSpPr>
        <p:grpSpPr>
          <a:xfrm>
            <a:off x="6488875" y="58271"/>
            <a:ext cx="1258275" cy="738553"/>
            <a:chOff x="2321448" y="4681809"/>
            <a:chExt cx="943706" cy="738553"/>
          </a:xfrm>
        </p:grpSpPr>
        <p:sp>
          <p:nvSpPr>
            <p:cNvPr id="46" name="Rounded Rectangle 45"/>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47" name="Oval 46"/>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48" name="Text Box 127"/>
          <p:cNvSpPr txBox="1">
            <a:spLocks noChangeArrowheads="1"/>
          </p:cNvSpPr>
          <p:nvPr userDrawn="1"/>
        </p:nvSpPr>
        <p:spPr bwMode="auto">
          <a:xfrm>
            <a:off x="9011201" y="242880"/>
            <a:ext cx="381257"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nvGrpSpPr>
          <p:cNvPr id="49" name="Group 48"/>
          <p:cNvGrpSpPr/>
          <p:nvPr userDrawn="1"/>
        </p:nvGrpSpPr>
        <p:grpSpPr>
          <a:xfrm>
            <a:off x="615201" y="1952413"/>
            <a:ext cx="11011937" cy="738553"/>
            <a:chOff x="461400" y="2026222"/>
            <a:chExt cx="8258953" cy="738553"/>
          </a:xfrm>
        </p:grpSpPr>
        <p:sp>
          <p:nvSpPr>
            <p:cNvPr id="50" name="Rectangle 122"/>
            <p:cNvSpPr>
              <a:spLocks noChangeArrowheads="1"/>
            </p:cNvSpPr>
            <p:nvPr/>
          </p:nvSpPr>
          <p:spPr bwMode="auto">
            <a:xfrm>
              <a:off x="7100654" y="203148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Outsourcing Paradox, Junkyard Dog Factor</a:t>
              </a:r>
            </a:p>
            <a:p>
              <a:pPr algn="ctr" defTabSz="914400" fontAlgn="base">
                <a:spcBef>
                  <a:spcPct val="0"/>
                </a:spcBef>
                <a:spcAft>
                  <a:spcPct val="0"/>
                </a:spcAft>
              </a:pPr>
              <a:endParaRPr lang="en-US" sz="1200" b="1" dirty="0">
                <a:solidFill>
                  <a:srgbClr val="FF4F24"/>
                </a:solidFill>
                <a:latin typeface="+mn-lt"/>
                <a:cs typeface="Arial" pitchFamily="34" charset="0"/>
              </a:endParaRPr>
            </a:p>
          </p:txBody>
        </p:sp>
        <p:grpSp>
          <p:nvGrpSpPr>
            <p:cNvPr id="51" name="Group 50"/>
            <p:cNvGrpSpPr/>
            <p:nvPr/>
          </p:nvGrpSpPr>
          <p:grpSpPr>
            <a:xfrm>
              <a:off x="1562714" y="2026222"/>
              <a:ext cx="943706" cy="738553"/>
              <a:chOff x="2321448" y="2021826"/>
              <a:chExt cx="943706" cy="738553"/>
            </a:xfrm>
          </p:grpSpPr>
          <p:sp>
            <p:nvSpPr>
              <p:cNvPr id="66" name="Rounded Rectangle 65"/>
              <p:cNvSpPr/>
              <p:nvPr/>
            </p:nvSpPr>
            <p:spPr>
              <a:xfrm>
                <a:off x="2321448" y="2144917"/>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latin typeface="+mn-lt"/>
                    <a:cs typeface="Arial"/>
                  </a:rPr>
                  <a:t>How</a:t>
                </a:r>
              </a:p>
            </p:txBody>
          </p:sp>
          <p:sp>
            <p:nvSpPr>
              <p:cNvPr id="67" name="Oval 66"/>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52" name="Isosceles Triangle 51"/>
            <p:cNvSpPr>
              <a:spLocks noChangeAspect="1"/>
            </p:cNvSpPr>
            <p:nvPr/>
          </p:nvSpPr>
          <p:spPr>
            <a:xfrm>
              <a:off x="5967972" y="205246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53" name="Group 52"/>
            <p:cNvGrpSpPr/>
            <p:nvPr/>
          </p:nvGrpSpPr>
          <p:grpSpPr>
            <a:xfrm>
              <a:off x="461400" y="2026222"/>
              <a:ext cx="943706" cy="738553"/>
              <a:chOff x="2321448" y="1125964"/>
              <a:chExt cx="943706" cy="738553"/>
            </a:xfrm>
          </p:grpSpPr>
          <p:sp>
            <p:nvSpPr>
              <p:cNvPr id="64" name="Rounded Rectangle 63"/>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65" name="Oval 64"/>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54" name="Group 53"/>
            <p:cNvGrpSpPr/>
            <p:nvPr/>
          </p:nvGrpSpPr>
          <p:grpSpPr>
            <a:xfrm>
              <a:off x="2664028" y="2026222"/>
              <a:ext cx="943706" cy="738553"/>
              <a:chOff x="2321448" y="2908487"/>
              <a:chExt cx="943706" cy="738553"/>
            </a:xfrm>
          </p:grpSpPr>
          <p:sp>
            <p:nvSpPr>
              <p:cNvPr id="62" name="Rounded Rectangle 61"/>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63" name="Oval 62"/>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55" name="Group 54"/>
            <p:cNvGrpSpPr/>
            <p:nvPr/>
          </p:nvGrpSpPr>
          <p:grpSpPr>
            <a:xfrm>
              <a:off x="3765342" y="2026222"/>
              <a:ext cx="943706" cy="738553"/>
              <a:chOff x="2321448" y="3795148"/>
              <a:chExt cx="943706" cy="738553"/>
            </a:xfrm>
          </p:grpSpPr>
          <p:sp>
            <p:nvSpPr>
              <p:cNvPr id="60" name="Rounded Rectangle 59"/>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61" name="Oval 60"/>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56" name="Group 55"/>
            <p:cNvGrpSpPr/>
            <p:nvPr/>
          </p:nvGrpSpPr>
          <p:grpSpPr>
            <a:xfrm>
              <a:off x="4866656" y="2026222"/>
              <a:ext cx="943706" cy="738553"/>
              <a:chOff x="2321448" y="4681809"/>
              <a:chExt cx="943706" cy="738553"/>
            </a:xfrm>
          </p:grpSpPr>
          <p:sp>
            <p:nvSpPr>
              <p:cNvPr id="58" name="Rounded Rectangle 57"/>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59" name="Oval 58"/>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57" name="Text Box 127"/>
            <p:cNvSpPr txBox="1">
              <a:spLocks noChangeArrowheads="1"/>
            </p:cNvSpPr>
            <p:nvPr/>
          </p:nvSpPr>
          <p:spPr bwMode="auto">
            <a:xfrm>
              <a:off x="6758400" y="221083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68" name="Group 67"/>
          <p:cNvGrpSpPr/>
          <p:nvPr userDrawn="1"/>
        </p:nvGrpSpPr>
        <p:grpSpPr>
          <a:xfrm>
            <a:off x="634502" y="2793833"/>
            <a:ext cx="10992636" cy="738553"/>
            <a:chOff x="475876" y="2895248"/>
            <a:chExt cx="8244477" cy="738553"/>
          </a:xfrm>
        </p:grpSpPr>
        <p:sp>
          <p:nvSpPr>
            <p:cNvPr id="69" name="Rectangle 122"/>
            <p:cNvSpPr>
              <a:spLocks noChangeArrowheads="1"/>
            </p:cNvSpPr>
            <p:nvPr/>
          </p:nvSpPr>
          <p:spPr bwMode="auto">
            <a:xfrm>
              <a:off x="7100654" y="2895248"/>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Driving Blind  or Measurement</a:t>
              </a:r>
            </a:p>
            <a:p>
              <a:pPr algn="ctr" defTabSz="914400" fontAlgn="base">
                <a:spcBef>
                  <a:spcPct val="0"/>
                </a:spcBef>
                <a:spcAft>
                  <a:spcPct val="0"/>
                </a:spcAft>
              </a:pPr>
              <a:r>
                <a:rPr lang="en-US" sz="1200" b="1" dirty="0">
                  <a:solidFill>
                    <a:srgbClr val="FF4F24"/>
                  </a:solidFill>
                  <a:latin typeface="+mn-lt"/>
                  <a:cs typeface="Arial" pitchFamily="34" charset="0"/>
                </a:rPr>
                <a:t>Minutiae</a:t>
              </a:r>
            </a:p>
          </p:txBody>
        </p:sp>
        <p:grpSp>
          <p:nvGrpSpPr>
            <p:cNvPr id="70" name="Group 69"/>
            <p:cNvGrpSpPr/>
            <p:nvPr/>
          </p:nvGrpSpPr>
          <p:grpSpPr>
            <a:xfrm>
              <a:off x="1577190" y="2895248"/>
              <a:ext cx="943706" cy="738553"/>
              <a:chOff x="2321448" y="2021826"/>
              <a:chExt cx="943706" cy="738553"/>
            </a:xfrm>
          </p:grpSpPr>
          <p:sp>
            <p:nvSpPr>
              <p:cNvPr id="85" name="Rounded Rectangle 84"/>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86" name="Oval 85"/>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71" name="Isosceles Triangle 70"/>
            <p:cNvSpPr>
              <a:spLocks noChangeAspect="1"/>
            </p:cNvSpPr>
            <p:nvPr/>
          </p:nvSpPr>
          <p:spPr>
            <a:xfrm>
              <a:off x="5982448" y="2921488"/>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72" name="Group 71"/>
            <p:cNvGrpSpPr/>
            <p:nvPr/>
          </p:nvGrpSpPr>
          <p:grpSpPr>
            <a:xfrm>
              <a:off x="475876" y="2895248"/>
              <a:ext cx="943706" cy="738553"/>
              <a:chOff x="2321448" y="1125964"/>
              <a:chExt cx="943706" cy="738553"/>
            </a:xfrm>
          </p:grpSpPr>
          <p:sp>
            <p:nvSpPr>
              <p:cNvPr id="83" name="Rounded Rectangle 82"/>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84" name="Oval 83"/>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73" name="Group 72"/>
            <p:cNvGrpSpPr/>
            <p:nvPr/>
          </p:nvGrpSpPr>
          <p:grpSpPr>
            <a:xfrm>
              <a:off x="2678504" y="2895248"/>
              <a:ext cx="943706" cy="738553"/>
              <a:chOff x="2321448" y="2908487"/>
              <a:chExt cx="943706" cy="738553"/>
            </a:xfrm>
          </p:grpSpPr>
          <p:sp>
            <p:nvSpPr>
              <p:cNvPr id="81" name="Rounded Rectangle 80"/>
              <p:cNvSpPr/>
              <p:nvPr/>
            </p:nvSpPr>
            <p:spPr>
              <a:xfrm>
                <a:off x="2321448" y="3031578"/>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91440" rIns="0" bIns="0" rtlCol="0" anchor="ctr"/>
              <a:lstStyle/>
              <a:p>
                <a:pPr algn="ctr"/>
                <a:r>
                  <a:rPr lang="en-US" sz="1100" b="1" dirty="0">
                    <a:solidFill>
                      <a:srgbClr val="FF4F24"/>
                    </a:solidFill>
                    <a:latin typeface="+mn-lt"/>
                    <a:cs typeface="Arial"/>
                  </a:rPr>
                  <a:t>Unclear Expectations &amp; Metrics </a:t>
                </a:r>
              </a:p>
            </p:txBody>
          </p:sp>
          <p:sp>
            <p:nvSpPr>
              <p:cNvPr id="82" name="Oval 81"/>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74" name="Group 73"/>
            <p:cNvGrpSpPr/>
            <p:nvPr/>
          </p:nvGrpSpPr>
          <p:grpSpPr>
            <a:xfrm>
              <a:off x="3779818" y="2895248"/>
              <a:ext cx="943706" cy="738553"/>
              <a:chOff x="2321448" y="3795148"/>
              <a:chExt cx="943706" cy="738553"/>
            </a:xfrm>
          </p:grpSpPr>
          <p:sp>
            <p:nvSpPr>
              <p:cNvPr id="79" name="Rounded Rectangle 78"/>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80" name="Oval 79"/>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75" name="Group 74"/>
            <p:cNvGrpSpPr/>
            <p:nvPr/>
          </p:nvGrpSpPr>
          <p:grpSpPr>
            <a:xfrm>
              <a:off x="4881132" y="2895248"/>
              <a:ext cx="943706" cy="738553"/>
              <a:chOff x="2321448" y="4681809"/>
              <a:chExt cx="943706" cy="738553"/>
            </a:xfrm>
          </p:grpSpPr>
          <p:sp>
            <p:nvSpPr>
              <p:cNvPr id="77" name="Rounded Rectangle 76"/>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78" name="Oval 77"/>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76" name="Text Box 127"/>
            <p:cNvSpPr txBox="1">
              <a:spLocks noChangeArrowheads="1"/>
            </p:cNvSpPr>
            <p:nvPr/>
          </p:nvSpPr>
          <p:spPr bwMode="auto">
            <a:xfrm>
              <a:off x="6772876" y="3079858"/>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87" name="Group 86"/>
          <p:cNvGrpSpPr/>
          <p:nvPr userDrawn="1"/>
        </p:nvGrpSpPr>
        <p:grpSpPr>
          <a:xfrm>
            <a:off x="615201" y="3635253"/>
            <a:ext cx="11011937" cy="738553"/>
            <a:chOff x="461400" y="3759012"/>
            <a:chExt cx="8258953" cy="738553"/>
          </a:xfrm>
        </p:grpSpPr>
        <p:sp>
          <p:nvSpPr>
            <p:cNvPr id="88" name="Rectangle 122"/>
            <p:cNvSpPr>
              <a:spLocks noChangeArrowheads="1"/>
            </p:cNvSpPr>
            <p:nvPr/>
          </p:nvSpPr>
          <p:spPr bwMode="auto">
            <a:xfrm>
              <a:off x="7100654" y="3759012"/>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Zero Sum </a:t>
              </a:r>
            </a:p>
            <a:p>
              <a:pPr algn="ctr" defTabSz="914400" fontAlgn="base">
                <a:spcBef>
                  <a:spcPct val="0"/>
                </a:spcBef>
                <a:spcAft>
                  <a:spcPct val="0"/>
                </a:spcAft>
              </a:pPr>
              <a:r>
                <a:rPr lang="en-US" sz="1200" b="1" dirty="0">
                  <a:solidFill>
                    <a:srgbClr val="FF4F24"/>
                  </a:solidFill>
                  <a:latin typeface="+mn-lt"/>
                  <a:cs typeface="Arial" pitchFamily="34" charset="0"/>
                </a:rPr>
                <a:t>Game, Sandbagging</a:t>
              </a:r>
            </a:p>
          </p:txBody>
        </p:sp>
        <p:grpSp>
          <p:nvGrpSpPr>
            <p:cNvPr id="89" name="Group 88"/>
            <p:cNvGrpSpPr/>
            <p:nvPr/>
          </p:nvGrpSpPr>
          <p:grpSpPr>
            <a:xfrm>
              <a:off x="1562714" y="3759012"/>
              <a:ext cx="943706" cy="738553"/>
              <a:chOff x="2321448" y="2021826"/>
              <a:chExt cx="943706" cy="738553"/>
            </a:xfrm>
          </p:grpSpPr>
          <p:sp>
            <p:nvSpPr>
              <p:cNvPr id="104" name="Rounded Rectangle 103"/>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05" name="Oval 104"/>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90" name="Isosceles Triangle 89"/>
            <p:cNvSpPr>
              <a:spLocks noChangeAspect="1"/>
            </p:cNvSpPr>
            <p:nvPr/>
          </p:nvSpPr>
          <p:spPr>
            <a:xfrm>
              <a:off x="5967972" y="378525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91" name="Group 90"/>
            <p:cNvGrpSpPr/>
            <p:nvPr/>
          </p:nvGrpSpPr>
          <p:grpSpPr>
            <a:xfrm>
              <a:off x="461400" y="3759012"/>
              <a:ext cx="943706" cy="738553"/>
              <a:chOff x="2321448" y="1125964"/>
              <a:chExt cx="943706" cy="738553"/>
            </a:xfrm>
          </p:grpSpPr>
          <p:sp>
            <p:nvSpPr>
              <p:cNvPr id="102" name="Rounded Rectangle 101"/>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03" name="Oval 102"/>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92" name="Group 91"/>
            <p:cNvGrpSpPr/>
            <p:nvPr/>
          </p:nvGrpSpPr>
          <p:grpSpPr>
            <a:xfrm>
              <a:off x="2664028" y="3759012"/>
              <a:ext cx="943706" cy="738553"/>
              <a:chOff x="2321448" y="2908487"/>
              <a:chExt cx="943706" cy="738553"/>
            </a:xfrm>
          </p:grpSpPr>
          <p:sp>
            <p:nvSpPr>
              <p:cNvPr id="100" name="Rounded Rectangle 99"/>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01" name="Oval 100"/>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93" name="Group 92"/>
            <p:cNvGrpSpPr/>
            <p:nvPr/>
          </p:nvGrpSpPr>
          <p:grpSpPr>
            <a:xfrm>
              <a:off x="3765342" y="3759012"/>
              <a:ext cx="943706" cy="738553"/>
              <a:chOff x="2321448" y="3795148"/>
              <a:chExt cx="943706" cy="738553"/>
            </a:xfrm>
          </p:grpSpPr>
          <p:sp>
            <p:nvSpPr>
              <p:cNvPr id="98" name="Rounded Rectangle 97"/>
              <p:cNvSpPr/>
              <p:nvPr/>
            </p:nvSpPr>
            <p:spPr>
              <a:xfrm>
                <a:off x="2321448" y="3918239"/>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latin typeface="+mn-lt"/>
                    <a:cs typeface="Arial"/>
                  </a:rPr>
                  <a:t>No Incentives/</a:t>
                </a:r>
              </a:p>
              <a:p>
                <a:pPr algn="ctr"/>
                <a:r>
                  <a:rPr lang="en-US" sz="1100" b="1" dirty="0">
                    <a:solidFill>
                      <a:srgbClr val="FF4F24"/>
                    </a:solidFill>
                    <a:latin typeface="+mn-lt"/>
                    <a:cs typeface="Arial"/>
                  </a:rPr>
                  <a:t>Penalties</a:t>
                </a:r>
              </a:p>
            </p:txBody>
          </p:sp>
          <p:sp>
            <p:nvSpPr>
              <p:cNvPr id="99" name="Oval 98"/>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94" name="Group 93"/>
            <p:cNvGrpSpPr/>
            <p:nvPr/>
          </p:nvGrpSpPr>
          <p:grpSpPr>
            <a:xfrm>
              <a:off x="4866656" y="3759012"/>
              <a:ext cx="943706" cy="738553"/>
              <a:chOff x="2321448" y="4681809"/>
              <a:chExt cx="943706" cy="738553"/>
            </a:xfrm>
          </p:grpSpPr>
          <p:sp>
            <p:nvSpPr>
              <p:cNvPr id="96" name="Rounded Rectangle 95"/>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97" name="Oval 96"/>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95" name="Text Box 127"/>
            <p:cNvSpPr txBox="1">
              <a:spLocks noChangeArrowheads="1"/>
            </p:cNvSpPr>
            <p:nvPr/>
          </p:nvSpPr>
          <p:spPr bwMode="auto">
            <a:xfrm>
              <a:off x="6758400" y="394362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106" name="Group 105"/>
          <p:cNvGrpSpPr/>
          <p:nvPr userDrawn="1"/>
        </p:nvGrpSpPr>
        <p:grpSpPr>
          <a:xfrm>
            <a:off x="608257" y="4476673"/>
            <a:ext cx="11018881" cy="738553"/>
            <a:chOff x="456192" y="4617512"/>
            <a:chExt cx="8264161" cy="738553"/>
          </a:xfrm>
        </p:grpSpPr>
        <p:sp>
          <p:nvSpPr>
            <p:cNvPr id="107" name="Rectangle 122"/>
            <p:cNvSpPr>
              <a:spLocks noChangeArrowheads="1"/>
            </p:cNvSpPr>
            <p:nvPr/>
          </p:nvSpPr>
          <p:spPr bwMode="auto">
            <a:xfrm>
              <a:off x="7100654" y="462277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Junkyard Dog Syndrome, Power of Not Doing, New Sheriff in Town, Strategic Drift</a:t>
              </a:r>
            </a:p>
          </p:txBody>
        </p:sp>
        <p:grpSp>
          <p:nvGrpSpPr>
            <p:cNvPr id="108" name="Group 107"/>
            <p:cNvGrpSpPr/>
            <p:nvPr/>
          </p:nvGrpSpPr>
          <p:grpSpPr>
            <a:xfrm>
              <a:off x="1557506" y="4617512"/>
              <a:ext cx="943706" cy="738553"/>
              <a:chOff x="2321448" y="2021826"/>
              <a:chExt cx="943706" cy="738553"/>
            </a:xfrm>
          </p:grpSpPr>
          <p:sp>
            <p:nvSpPr>
              <p:cNvPr id="123" name="Rounded Rectangle 122"/>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24" name="Oval 123"/>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09" name="Isosceles Triangle 108"/>
            <p:cNvSpPr>
              <a:spLocks noChangeAspect="1"/>
            </p:cNvSpPr>
            <p:nvPr/>
          </p:nvSpPr>
          <p:spPr>
            <a:xfrm>
              <a:off x="5962764" y="464375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110" name="Group 109"/>
            <p:cNvGrpSpPr/>
            <p:nvPr/>
          </p:nvGrpSpPr>
          <p:grpSpPr>
            <a:xfrm>
              <a:off x="456192" y="4617512"/>
              <a:ext cx="943706" cy="738553"/>
              <a:chOff x="2321448" y="1125964"/>
              <a:chExt cx="943706" cy="738553"/>
            </a:xfrm>
          </p:grpSpPr>
          <p:sp>
            <p:nvSpPr>
              <p:cNvPr id="121" name="Rounded Rectangle 120"/>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22" name="Oval 121"/>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11" name="Group 110"/>
            <p:cNvGrpSpPr/>
            <p:nvPr/>
          </p:nvGrpSpPr>
          <p:grpSpPr>
            <a:xfrm>
              <a:off x="2658820" y="4617512"/>
              <a:ext cx="943706" cy="738553"/>
              <a:chOff x="2321448" y="2908487"/>
              <a:chExt cx="943706" cy="738553"/>
            </a:xfrm>
          </p:grpSpPr>
          <p:sp>
            <p:nvSpPr>
              <p:cNvPr id="119" name="Rounded Rectangle 118"/>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20" name="Oval 119"/>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12" name="Group 111"/>
            <p:cNvGrpSpPr/>
            <p:nvPr/>
          </p:nvGrpSpPr>
          <p:grpSpPr>
            <a:xfrm>
              <a:off x="3760134" y="4617512"/>
              <a:ext cx="943706" cy="738553"/>
              <a:chOff x="2321448" y="3795148"/>
              <a:chExt cx="943706" cy="738553"/>
            </a:xfrm>
          </p:grpSpPr>
          <p:sp>
            <p:nvSpPr>
              <p:cNvPr id="117" name="Rounded Rectangle 116"/>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118" name="Oval 117"/>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13" name="Group 112"/>
            <p:cNvGrpSpPr/>
            <p:nvPr/>
          </p:nvGrpSpPr>
          <p:grpSpPr>
            <a:xfrm>
              <a:off x="4861448" y="4617512"/>
              <a:ext cx="943706" cy="738553"/>
              <a:chOff x="2321448" y="4681809"/>
              <a:chExt cx="943706" cy="738553"/>
            </a:xfrm>
          </p:grpSpPr>
          <p:sp>
            <p:nvSpPr>
              <p:cNvPr id="115" name="Rounded Rectangle 114"/>
              <p:cNvSpPr/>
              <p:nvPr/>
            </p:nvSpPr>
            <p:spPr>
              <a:xfrm>
                <a:off x="2321448" y="4804900"/>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b="1" dirty="0">
                    <a:solidFill>
                      <a:srgbClr val="FF4F24"/>
                    </a:solidFill>
                    <a:latin typeface="+mn-lt"/>
                    <a:cs typeface="Arial"/>
                  </a:rPr>
                  <a:t>Oversight/ Control</a:t>
                </a:r>
              </a:p>
            </p:txBody>
          </p:sp>
          <p:sp>
            <p:nvSpPr>
              <p:cNvPr id="116" name="Oval 115"/>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114" name="Text Box 127"/>
            <p:cNvSpPr txBox="1">
              <a:spLocks noChangeArrowheads="1"/>
            </p:cNvSpPr>
            <p:nvPr/>
          </p:nvSpPr>
          <p:spPr bwMode="auto">
            <a:xfrm>
              <a:off x="6753192" y="480212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125" name="Group 124"/>
          <p:cNvGrpSpPr/>
          <p:nvPr userDrawn="1"/>
        </p:nvGrpSpPr>
        <p:grpSpPr>
          <a:xfrm>
            <a:off x="634502" y="5318091"/>
            <a:ext cx="10992636" cy="738553"/>
            <a:chOff x="475876" y="5494642"/>
            <a:chExt cx="8244477" cy="738553"/>
          </a:xfrm>
        </p:grpSpPr>
        <p:sp>
          <p:nvSpPr>
            <p:cNvPr id="126" name="Rectangle 122"/>
            <p:cNvSpPr>
              <a:spLocks noChangeArrowheads="1"/>
            </p:cNvSpPr>
            <p:nvPr/>
          </p:nvSpPr>
          <p:spPr bwMode="auto">
            <a:xfrm>
              <a:off x="7100654" y="549990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Penny Wise and Pound Foolish, Honeymoon Effect</a:t>
              </a:r>
            </a:p>
          </p:txBody>
        </p:sp>
        <p:grpSp>
          <p:nvGrpSpPr>
            <p:cNvPr id="127" name="Group 126"/>
            <p:cNvGrpSpPr/>
            <p:nvPr/>
          </p:nvGrpSpPr>
          <p:grpSpPr>
            <a:xfrm>
              <a:off x="1577190" y="5494642"/>
              <a:ext cx="943706" cy="738553"/>
              <a:chOff x="2321448" y="2021826"/>
              <a:chExt cx="943706" cy="738553"/>
            </a:xfrm>
          </p:grpSpPr>
          <p:sp>
            <p:nvSpPr>
              <p:cNvPr id="142" name="Rounded Rectangle 141"/>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43" name="Oval 142"/>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28" name="Isosceles Triangle 127"/>
            <p:cNvSpPr>
              <a:spLocks noChangeAspect="1"/>
            </p:cNvSpPr>
            <p:nvPr/>
          </p:nvSpPr>
          <p:spPr>
            <a:xfrm>
              <a:off x="5982448" y="5520882"/>
              <a:ext cx="943706" cy="686073"/>
            </a:xfrm>
            <a:prstGeom prst="triangle">
              <a:avLst/>
            </a:prstGeom>
            <a:solidFill>
              <a:srgbClr val="FFDCD3"/>
            </a:solidFill>
            <a:ln>
              <a:solidFill>
                <a:srgbClr val="FF4F24"/>
              </a:solidFill>
            </a:ln>
          </p:spPr>
          <p:style>
            <a:lnRef idx="2">
              <a:schemeClr val="dk1">
                <a:shade val="50000"/>
              </a:schemeClr>
            </a:lnRef>
            <a:fillRef idx="1">
              <a:schemeClr val="dk1"/>
            </a:fillRef>
            <a:effectRef idx="0">
              <a:schemeClr val="dk1"/>
            </a:effectRef>
            <a:fontRef idx="minor">
              <a:schemeClr val="lt1"/>
            </a:fontRef>
          </p:style>
          <p:txBody>
            <a:bodyPr lIns="0" tIns="0" rIns="0" bIns="45720" rtlCol="0" anchor="b"/>
            <a:lstStyle/>
            <a:p>
              <a:pPr algn="ctr"/>
              <a:r>
                <a:rPr lang="en-US" sz="1100" b="1" dirty="0">
                  <a:solidFill>
                    <a:srgbClr val="FF4F24"/>
                  </a:solidFill>
                  <a:latin typeface="+mn-lt"/>
                  <a:cs typeface="Arial"/>
                </a:rPr>
                <a:t>Win/Lose WIIFMe</a:t>
              </a:r>
            </a:p>
          </p:txBody>
        </p:sp>
        <p:grpSp>
          <p:nvGrpSpPr>
            <p:cNvPr id="129" name="Group 128"/>
            <p:cNvGrpSpPr/>
            <p:nvPr/>
          </p:nvGrpSpPr>
          <p:grpSpPr>
            <a:xfrm>
              <a:off x="475876" y="5494642"/>
              <a:ext cx="943706" cy="738553"/>
              <a:chOff x="2321448" y="1125964"/>
              <a:chExt cx="943706" cy="738553"/>
            </a:xfrm>
          </p:grpSpPr>
          <p:sp>
            <p:nvSpPr>
              <p:cNvPr id="140" name="Rounded Rectangle 139"/>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41" name="Oval 140"/>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30" name="Group 129"/>
            <p:cNvGrpSpPr/>
            <p:nvPr/>
          </p:nvGrpSpPr>
          <p:grpSpPr>
            <a:xfrm>
              <a:off x="2678504" y="5494642"/>
              <a:ext cx="943706" cy="738553"/>
              <a:chOff x="2321448" y="2908487"/>
              <a:chExt cx="943706" cy="738553"/>
            </a:xfrm>
          </p:grpSpPr>
          <p:sp>
            <p:nvSpPr>
              <p:cNvPr id="138" name="Rounded Rectangle 137"/>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39" name="Oval 138"/>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31" name="Group 130"/>
            <p:cNvGrpSpPr/>
            <p:nvPr/>
          </p:nvGrpSpPr>
          <p:grpSpPr>
            <a:xfrm>
              <a:off x="3779818" y="5494642"/>
              <a:ext cx="943706" cy="738553"/>
              <a:chOff x="2321448" y="3795148"/>
              <a:chExt cx="943706" cy="738553"/>
            </a:xfrm>
          </p:grpSpPr>
          <p:sp>
            <p:nvSpPr>
              <p:cNvPr id="136" name="Rounded Rectangle 135"/>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137" name="Oval 136"/>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32" name="Group 131"/>
            <p:cNvGrpSpPr/>
            <p:nvPr/>
          </p:nvGrpSpPr>
          <p:grpSpPr>
            <a:xfrm>
              <a:off x="4881132" y="5494642"/>
              <a:ext cx="943706" cy="738553"/>
              <a:chOff x="2321448" y="4681809"/>
              <a:chExt cx="943706" cy="738553"/>
            </a:xfrm>
          </p:grpSpPr>
          <p:sp>
            <p:nvSpPr>
              <p:cNvPr id="134" name="Rounded Rectangle 133"/>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135" name="Oval 134"/>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133" name="Text Box 127"/>
            <p:cNvSpPr txBox="1">
              <a:spLocks noChangeArrowheads="1"/>
            </p:cNvSpPr>
            <p:nvPr/>
          </p:nvSpPr>
          <p:spPr bwMode="auto">
            <a:xfrm>
              <a:off x="6772876" y="567925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sp>
        <p:nvSpPr>
          <p:cNvPr id="144" name="TextBox 143"/>
          <p:cNvSpPr txBox="1"/>
          <p:nvPr userDrawn="1"/>
        </p:nvSpPr>
        <p:spPr>
          <a:xfrm>
            <a:off x="9467539" y="-29626"/>
            <a:ext cx="2159599" cy="954107"/>
          </a:xfrm>
          <a:prstGeom prst="rect">
            <a:avLst/>
          </a:prstGeom>
          <a:noFill/>
        </p:spPr>
        <p:txBody>
          <a:bodyPr wrap="square" rtlCol="0" anchor="ctr">
            <a:spAutoFit/>
          </a:bodyPr>
          <a:lstStyle/>
          <a:p>
            <a:pPr algn="ctr"/>
            <a:r>
              <a:rPr lang="en-US" sz="2800" b="1" dirty="0">
                <a:solidFill>
                  <a:srgbClr val="F77C00"/>
                </a:solidFill>
                <a:latin typeface="+mn-lt"/>
              </a:rPr>
              <a:t>Vested Relationship</a:t>
            </a:r>
          </a:p>
        </p:txBody>
      </p:sp>
      <p:sp>
        <p:nvSpPr>
          <p:cNvPr id="7" name="Rectangle 6"/>
          <p:cNvSpPr/>
          <p:nvPr userDrawn="1"/>
        </p:nvSpPr>
        <p:spPr>
          <a:xfrm>
            <a:off x="2820581" y="6262526"/>
            <a:ext cx="5610575" cy="461665"/>
          </a:xfrm>
          <a:prstGeom prst="rect">
            <a:avLst/>
          </a:prstGeom>
        </p:spPr>
        <p:txBody>
          <a:bodyPr wrap="none">
            <a:spAutoFit/>
          </a:bodyPr>
          <a:lstStyle/>
          <a:p>
            <a:r>
              <a:rPr lang="en-US" sz="2400" b="1" dirty="0"/>
              <a:t>What happens if you don’t follow a rule…?</a:t>
            </a:r>
          </a:p>
        </p:txBody>
      </p:sp>
      <p:grpSp>
        <p:nvGrpSpPr>
          <p:cNvPr id="151" name="Group 150">
            <a:extLst>
              <a:ext uri="{FF2B5EF4-FFF2-40B4-BE49-F238E27FC236}">
                <a16:creationId xmlns:a16="http://schemas.microsoft.com/office/drawing/2014/main" id="{23B1DFA4-14B0-4B81-9C0D-09CA9355605D}"/>
              </a:ext>
            </a:extLst>
          </p:cNvPr>
          <p:cNvGrpSpPr/>
          <p:nvPr userDrawn="1"/>
        </p:nvGrpSpPr>
        <p:grpSpPr>
          <a:xfrm>
            <a:off x="9358423" y="6297011"/>
            <a:ext cx="2824173" cy="526446"/>
            <a:chOff x="9358423" y="6297011"/>
            <a:chExt cx="2824173" cy="526446"/>
          </a:xfrm>
        </p:grpSpPr>
        <p:pic>
          <p:nvPicPr>
            <p:cNvPr id="152" name="Picture 151" descr="vested.haslam-logo.png">
              <a:extLst>
                <a:ext uri="{FF2B5EF4-FFF2-40B4-BE49-F238E27FC236}">
                  <a16:creationId xmlns:a16="http://schemas.microsoft.com/office/drawing/2014/main" id="{10BB1827-63FE-4CCE-8BC2-55AB32CDC3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53" name="TextBox 152">
              <a:extLst>
                <a:ext uri="{FF2B5EF4-FFF2-40B4-BE49-F238E27FC236}">
                  <a16:creationId xmlns:a16="http://schemas.microsoft.com/office/drawing/2014/main" id="{90E4D3E0-CD2F-4537-BD60-3D34AA2E782B}"/>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154" name="Oval 153">
            <a:extLst>
              <a:ext uri="{FF2B5EF4-FFF2-40B4-BE49-F238E27FC236}">
                <a16:creationId xmlns:a16="http://schemas.microsoft.com/office/drawing/2014/main" id="{EE108EC7-F259-47D3-8E14-EC8EE423C449}"/>
              </a:ext>
            </a:extLst>
          </p:cNvPr>
          <p:cNvSpPr/>
          <p:nvPr userDrawn="1"/>
        </p:nvSpPr>
        <p:spPr>
          <a:xfrm>
            <a:off x="121911" y="6363072"/>
            <a:ext cx="364596" cy="364596"/>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5" name="Slide Number Placeholder 6">
            <a:extLst>
              <a:ext uri="{FF2B5EF4-FFF2-40B4-BE49-F238E27FC236}">
                <a16:creationId xmlns:a16="http://schemas.microsoft.com/office/drawing/2014/main" id="{D0783FF4-1A1D-4F9A-BC35-B95297DE4F93}"/>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Tree>
    <p:extLst>
      <p:ext uri="{BB962C8B-B14F-4D97-AF65-F5344CB8AC3E}">
        <p14:creationId xmlns:p14="http://schemas.microsoft.com/office/powerpoint/2010/main" val="3839494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lide Intro 1">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Edit Master text styles</a:t>
            </a:r>
          </a:p>
        </p:txBody>
      </p:sp>
      <p:grpSp>
        <p:nvGrpSpPr>
          <p:cNvPr id="7" name="Group 6">
            <a:extLst>
              <a:ext uri="{FF2B5EF4-FFF2-40B4-BE49-F238E27FC236}">
                <a16:creationId xmlns:a16="http://schemas.microsoft.com/office/drawing/2014/main" id="{55627CAA-B630-4EF4-A8FE-96AF7D6BD032}"/>
              </a:ext>
            </a:extLst>
          </p:cNvPr>
          <p:cNvGrpSpPr/>
          <p:nvPr userDrawn="1"/>
        </p:nvGrpSpPr>
        <p:grpSpPr>
          <a:xfrm>
            <a:off x="7056425" y="466343"/>
            <a:ext cx="4235211" cy="5525855"/>
            <a:chOff x="6280725" y="585573"/>
            <a:chExt cx="4389120" cy="5726666"/>
          </a:xfrm>
        </p:grpSpPr>
        <p:sp>
          <p:nvSpPr>
            <p:cNvPr id="4" name="Freeform: Shape 3">
              <a:extLst>
                <a:ext uri="{FF2B5EF4-FFF2-40B4-BE49-F238E27FC236}">
                  <a16:creationId xmlns:a16="http://schemas.microsoft.com/office/drawing/2014/main" id="{FD4D38EB-A93D-4F65-A2C9-1F0413DB1F9A}"/>
                </a:ext>
              </a:extLst>
            </p:cNvPr>
            <p:cNvSpPr/>
            <p:nvPr userDrawn="1"/>
          </p:nvSpPr>
          <p:spPr>
            <a:xfrm>
              <a:off x="6547104" y="786384"/>
              <a:ext cx="3118104" cy="5294376"/>
            </a:xfrm>
            <a:custGeom>
              <a:avLst/>
              <a:gdLst>
                <a:gd name="connsiteX0" fmla="*/ 0 w 3118104"/>
                <a:gd name="connsiteY0" fmla="*/ 4645152 h 5294376"/>
                <a:gd name="connsiteX1" fmla="*/ 0 w 3118104"/>
                <a:gd name="connsiteY1" fmla="*/ 100584 h 5294376"/>
                <a:gd name="connsiteX2" fmla="*/ 411480 w 3118104"/>
                <a:gd name="connsiteY2" fmla="*/ 0 h 5294376"/>
                <a:gd name="connsiteX3" fmla="*/ 3081528 w 3118104"/>
                <a:gd name="connsiteY3" fmla="*/ 228600 h 5294376"/>
                <a:gd name="connsiteX4" fmla="*/ 3118104 w 3118104"/>
                <a:gd name="connsiteY4" fmla="*/ 4992624 h 5294376"/>
                <a:gd name="connsiteX5" fmla="*/ 2706624 w 3118104"/>
                <a:gd name="connsiteY5" fmla="*/ 5294376 h 5294376"/>
                <a:gd name="connsiteX6" fmla="*/ 0 w 3118104"/>
                <a:gd name="connsiteY6" fmla="*/ 4645152 h 529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8104" h="5294376">
                  <a:moveTo>
                    <a:pt x="0" y="4645152"/>
                  </a:moveTo>
                  <a:lnTo>
                    <a:pt x="0" y="100584"/>
                  </a:lnTo>
                  <a:lnTo>
                    <a:pt x="411480" y="0"/>
                  </a:lnTo>
                  <a:lnTo>
                    <a:pt x="3081528" y="228600"/>
                  </a:lnTo>
                  <a:lnTo>
                    <a:pt x="3118104" y="4992624"/>
                  </a:lnTo>
                  <a:lnTo>
                    <a:pt x="2706624" y="5294376"/>
                  </a:lnTo>
                  <a:lnTo>
                    <a:pt x="0" y="4645152"/>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2" descr="https://southcentralus1-mediap.svc.ms/transform/thumbnail?provider=spo&amp;inputFormat=jpg&amp;cs=fFNQTw&amp;docid=https%3A%2F%2Fscvisions.sharepoint.com%3A443%2F_api%2Fv2.0%2Fdrives%2Fb!qnZHSpqheUet6-MK_LO47sxyIj2Z-2BJra7b2_8OLgnf_uvhTRIeSoQER3W03Scm%2Fitems%2F01AFSXFELRN4C7X2RUSNHIT4XYLN4VYAEV%3Fversion%3DPublished&amp;access_token=eyJ0eXAiOiJKV1QiLCJhbGciOiJub25lIn0.eyJhdWQiOiIwMDAwMDAwMy0wMDAwLTBmZjEtY2UwMC0wMDAwMDAwMDAwMDAvc2N2aXNpb25zLnNoYXJlcG9pbnQuY29tQGEzZjcxZGU4LWI1ZmQtNGJlOC1iZmJkLTFkNDFlYjU0YzRkYSIsImlzcyI6IjAwMDAwMDAzLTAwMDAtMGZmMS1jZTAwLTAwMDAwMDAwMDAwMCIsIm5iZiI6IjE1MzM4MzU3MzAiLCJleHAiOiIxNTMzODU3MzMwIiwiZW5kcG9pbnR1cmwiOiJpSmJ3UkViK3piV0lOL1FVdU9vdTNFQTc4VS9hTDJtYVdYT0xGbTlNK0RjPSIsImVuZHBvaW50dXJsTGVuZ3RoIjoiMTE2IiwiaXNsb29wYmFjayI6IlRydWUiLCJjaWQiOiJPR0l4WlRnek9XVXRaREEyWlMwMk1EQXdMVFEzWmpBdE5URXhPVGs0WkRobU5XWTMiLCJ2ZXIiOiJoYXNoZWRwcm9vZnRva2VuIiwic2l0ZWlkIjoiTkdFME56YzJZV0V0WVRFNVlTMDBOemM1TFdGa1pXSXRaVE13WVdaallqTmlPR1ZsIiwic2lnbmluX3N0YXRlIjoiW1wia21zaVwiXSIsIm5hbWVpZCI6IjAjLmZ8bWVtYmVyc2hpcHxtbGVkeWFyZEB2ZXN0ZWR3YXkuY29tIiwibmlpIjoibWljcm9zb2Z0LnNoYXJlcG9pbnQiLCJpc3VzZXIiOiJ0cnVlIiwiY2FjaGVrZXkiOiIwaC5mfG1lbWJlcnNoaXB8MTAwM2JmZmQ4NDYyMDVhMEBsaXZlLmNvbSIsInR0IjoiMCIsInVzZVBlcnNpc3RlbnRDb29raWUiOiIzIn0.Nzg2Mm1XSTA3bWZEMk5ucVg1ZklVWmRxQ1RsK01MZjhvcjFGMTlkWU5BTT0&amp;encodeFailures=1&amp;width=1920&amp;height=865&amp;srcWidth=&amp;srcHeight=">
              <a:extLst>
                <a:ext uri="{FF2B5EF4-FFF2-40B4-BE49-F238E27FC236}">
                  <a16:creationId xmlns:a16="http://schemas.microsoft.com/office/drawing/2014/main" id="{BCA7C306-75B9-45F2-9CE4-836494270F97}"/>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0725" y="585573"/>
              <a:ext cx="4389120" cy="57266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0966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lide Intro 5 Rules">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Edit Master text styles</a:t>
            </a:r>
          </a:p>
        </p:txBody>
      </p:sp>
      <p:grpSp>
        <p:nvGrpSpPr>
          <p:cNvPr id="4" name="Group 3">
            <a:extLst>
              <a:ext uri="{FF2B5EF4-FFF2-40B4-BE49-F238E27FC236}">
                <a16:creationId xmlns:a16="http://schemas.microsoft.com/office/drawing/2014/main" id="{09E12C03-3651-4031-A237-25F18BD5B0AA}"/>
              </a:ext>
            </a:extLst>
          </p:cNvPr>
          <p:cNvGrpSpPr/>
          <p:nvPr userDrawn="1"/>
        </p:nvGrpSpPr>
        <p:grpSpPr>
          <a:xfrm>
            <a:off x="7164157" y="505084"/>
            <a:ext cx="4031909" cy="5486400"/>
            <a:chOff x="7164157" y="404500"/>
            <a:chExt cx="4031909" cy="5486400"/>
          </a:xfrm>
        </p:grpSpPr>
        <p:sp>
          <p:nvSpPr>
            <p:cNvPr id="2" name="Freeform: Shape 1">
              <a:extLst>
                <a:ext uri="{FF2B5EF4-FFF2-40B4-BE49-F238E27FC236}">
                  <a16:creationId xmlns:a16="http://schemas.microsoft.com/office/drawing/2014/main" id="{5F6E103F-130D-41D0-8399-1129E1DB051E}"/>
                </a:ext>
              </a:extLst>
            </p:cNvPr>
            <p:cNvSpPr/>
            <p:nvPr userDrawn="1"/>
          </p:nvSpPr>
          <p:spPr>
            <a:xfrm>
              <a:off x="7301345" y="561109"/>
              <a:ext cx="2951019" cy="5084618"/>
            </a:xfrm>
            <a:custGeom>
              <a:avLst/>
              <a:gdLst>
                <a:gd name="connsiteX0" fmla="*/ 0 w 2951019"/>
                <a:gd name="connsiteY0" fmla="*/ 4461164 h 5084618"/>
                <a:gd name="connsiteX1" fmla="*/ 0 w 2951019"/>
                <a:gd name="connsiteY1" fmla="*/ 83127 h 5084618"/>
                <a:gd name="connsiteX2" fmla="*/ 401782 w 2951019"/>
                <a:gd name="connsiteY2" fmla="*/ 0 h 5084618"/>
                <a:gd name="connsiteX3" fmla="*/ 2951019 w 2951019"/>
                <a:gd name="connsiteY3" fmla="*/ 193964 h 5084618"/>
                <a:gd name="connsiteX4" fmla="*/ 2951019 w 2951019"/>
                <a:gd name="connsiteY4" fmla="*/ 4765964 h 5084618"/>
                <a:gd name="connsiteX5" fmla="*/ 2611582 w 2951019"/>
                <a:gd name="connsiteY5" fmla="*/ 5084618 h 5084618"/>
                <a:gd name="connsiteX6" fmla="*/ 0 w 2951019"/>
                <a:gd name="connsiteY6" fmla="*/ 4461164 h 50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1019" h="5084618">
                  <a:moveTo>
                    <a:pt x="0" y="4461164"/>
                  </a:moveTo>
                  <a:lnTo>
                    <a:pt x="0" y="83127"/>
                  </a:lnTo>
                  <a:lnTo>
                    <a:pt x="401782" y="0"/>
                  </a:lnTo>
                  <a:lnTo>
                    <a:pt x="2951019" y="193964"/>
                  </a:lnTo>
                  <a:lnTo>
                    <a:pt x="2951019" y="4765964"/>
                  </a:lnTo>
                  <a:lnTo>
                    <a:pt x="2611582" y="5084618"/>
                  </a:lnTo>
                  <a:lnTo>
                    <a:pt x="0" y="4461164"/>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1" name="Picture 20">
              <a:extLst>
                <a:ext uri="{FF2B5EF4-FFF2-40B4-BE49-F238E27FC236}">
                  <a16:creationId xmlns:a16="http://schemas.microsoft.com/office/drawing/2014/main" id="{5961443D-7AC4-49AE-820D-3E1AC084269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7164157" y="404500"/>
              <a:ext cx="4031909" cy="5486400"/>
            </a:xfrm>
            <a:prstGeom prst="rect">
              <a:avLst/>
            </a:prstGeom>
          </p:spPr>
        </p:pic>
      </p:grpSp>
    </p:spTree>
    <p:extLst>
      <p:ext uri="{BB962C8B-B14F-4D97-AF65-F5344CB8AC3E}">
        <p14:creationId xmlns:p14="http://schemas.microsoft.com/office/powerpoint/2010/main" val="684723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lide Intro SS">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Edit Master text styles</a:t>
            </a:r>
          </a:p>
        </p:txBody>
      </p:sp>
      <p:grpSp>
        <p:nvGrpSpPr>
          <p:cNvPr id="10" name="Group 9">
            <a:extLst>
              <a:ext uri="{FF2B5EF4-FFF2-40B4-BE49-F238E27FC236}">
                <a16:creationId xmlns:a16="http://schemas.microsoft.com/office/drawing/2014/main" id="{94CEA7F1-BDC1-4724-A044-4DA27725B299}"/>
              </a:ext>
            </a:extLst>
          </p:cNvPr>
          <p:cNvGrpSpPr/>
          <p:nvPr userDrawn="1"/>
        </p:nvGrpSpPr>
        <p:grpSpPr>
          <a:xfrm>
            <a:off x="7139940" y="579119"/>
            <a:ext cx="3779520" cy="5402581"/>
            <a:chOff x="7139940" y="579119"/>
            <a:chExt cx="3779520" cy="5402581"/>
          </a:xfrm>
        </p:grpSpPr>
        <p:sp>
          <p:nvSpPr>
            <p:cNvPr id="6" name="Freeform: Shape 5">
              <a:extLst>
                <a:ext uri="{FF2B5EF4-FFF2-40B4-BE49-F238E27FC236}">
                  <a16:creationId xmlns:a16="http://schemas.microsoft.com/office/drawing/2014/main" id="{76538D7B-58EE-412B-A2E9-438CC58B0ADF}"/>
                </a:ext>
              </a:extLst>
            </p:cNvPr>
            <p:cNvSpPr/>
            <p:nvPr userDrawn="1"/>
          </p:nvSpPr>
          <p:spPr>
            <a:xfrm>
              <a:off x="7139940" y="647700"/>
              <a:ext cx="2987040" cy="5273040"/>
            </a:xfrm>
            <a:custGeom>
              <a:avLst/>
              <a:gdLst>
                <a:gd name="connsiteX0" fmla="*/ 0 w 2987040"/>
                <a:gd name="connsiteY0" fmla="*/ 4625340 h 5273040"/>
                <a:gd name="connsiteX1" fmla="*/ 0 w 2987040"/>
                <a:gd name="connsiteY1" fmla="*/ 76200 h 5273040"/>
                <a:gd name="connsiteX2" fmla="*/ 297180 w 2987040"/>
                <a:gd name="connsiteY2" fmla="*/ 0 h 5273040"/>
                <a:gd name="connsiteX3" fmla="*/ 2987040 w 2987040"/>
                <a:gd name="connsiteY3" fmla="*/ 220980 h 5273040"/>
                <a:gd name="connsiteX4" fmla="*/ 2987040 w 2987040"/>
                <a:gd name="connsiteY4" fmla="*/ 4975860 h 5273040"/>
                <a:gd name="connsiteX5" fmla="*/ 2667000 w 2987040"/>
                <a:gd name="connsiteY5" fmla="*/ 5273040 h 5273040"/>
                <a:gd name="connsiteX6" fmla="*/ 0 w 2987040"/>
                <a:gd name="connsiteY6" fmla="*/ 462534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7040" h="5273040">
                  <a:moveTo>
                    <a:pt x="0" y="4625340"/>
                  </a:moveTo>
                  <a:lnTo>
                    <a:pt x="0" y="76200"/>
                  </a:lnTo>
                  <a:lnTo>
                    <a:pt x="297180" y="0"/>
                  </a:lnTo>
                  <a:lnTo>
                    <a:pt x="2987040" y="220980"/>
                  </a:lnTo>
                  <a:lnTo>
                    <a:pt x="2987040" y="4975860"/>
                  </a:lnTo>
                  <a:lnTo>
                    <a:pt x="2667000" y="5273040"/>
                  </a:lnTo>
                  <a:lnTo>
                    <a:pt x="0" y="462534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4" name="Picture 13">
              <a:extLst>
                <a:ext uri="{FF2B5EF4-FFF2-40B4-BE49-F238E27FC236}">
                  <a16:creationId xmlns:a16="http://schemas.microsoft.com/office/drawing/2014/main" id="{86133D69-FE16-4DED-9CD4-8D0C3FA4423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6219" t="10654" r="22485" b="9912"/>
            <a:stretch/>
          </p:blipFill>
          <p:spPr>
            <a:xfrm>
              <a:off x="7139940" y="579119"/>
              <a:ext cx="3779520" cy="5402581"/>
            </a:xfrm>
            <a:prstGeom prst="rect">
              <a:avLst/>
            </a:prstGeom>
            <a:noFill/>
          </p:spPr>
        </p:pic>
        <p:sp>
          <p:nvSpPr>
            <p:cNvPr id="7" name="Freeform: Shape 6">
              <a:extLst>
                <a:ext uri="{FF2B5EF4-FFF2-40B4-BE49-F238E27FC236}">
                  <a16:creationId xmlns:a16="http://schemas.microsoft.com/office/drawing/2014/main" id="{BBF5A819-606E-481A-BB28-8A40A82C6801}"/>
                </a:ext>
              </a:extLst>
            </p:cNvPr>
            <p:cNvSpPr/>
            <p:nvPr userDrawn="1"/>
          </p:nvSpPr>
          <p:spPr>
            <a:xfrm>
              <a:off x="7444740" y="746760"/>
              <a:ext cx="2354580" cy="609600"/>
            </a:xfrm>
            <a:custGeom>
              <a:avLst/>
              <a:gdLst>
                <a:gd name="connsiteX0" fmla="*/ 0 w 2354580"/>
                <a:gd name="connsiteY0" fmla="*/ 0 h 609600"/>
                <a:gd name="connsiteX1" fmla="*/ 2354580 w 2354580"/>
                <a:gd name="connsiteY1" fmla="*/ 236220 h 609600"/>
                <a:gd name="connsiteX2" fmla="*/ 2354580 w 2354580"/>
                <a:gd name="connsiteY2" fmla="*/ 609600 h 609600"/>
                <a:gd name="connsiteX3" fmla="*/ 1866900 w 2354580"/>
                <a:gd name="connsiteY3" fmla="*/ 586740 h 609600"/>
                <a:gd name="connsiteX4" fmla="*/ 251460 w 2354580"/>
                <a:gd name="connsiteY4" fmla="*/ 388620 h 609600"/>
                <a:gd name="connsiteX5" fmla="*/ 0 w 235458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580" h="609600">
                  <a:moveTo>
                    <a:pt x="0" y="0"/>
                  </a:moveTo>
                  <a:lnTo>
                    <a:pt x="2354580" y="236220"/>
                  </a:lnTo>
                  <a:lnTo>
                    <a:pt x="2354580" y="609600"/>
                  </a:lnTo>
                  <a:lnTo>
                    <a:pt x="1866900" y="586740"/>
                  </a:lnTo>
                  <a:lnTo>
                    <a:pt x="251460" y="388620"/>
                  </a:lnTo>
                  <a:lnTo>
                    <a:pt x="0" y="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E314D5A1-84AB-41FC-8E6D-C2E2507F2D16}"/>
                </a:ext>
              </a:extLst>
            </p:cNvPr>
            <p:cNvSpPr/>
            <p:nvPr userDrawn="1"/>
          </p:nvSpPr>
          <p:spPr>
            <a:xfrm>
              <a:off x="7139940" y="3573780"/>
              <a:ext cx="937260" cy="1089660"/>
            </a:xfrm>
            <a:custGeom>
              <a:avLst/>
              <a:gdLst>
                <a:gd name="connsiteX0" fmla="*/ 937260 w 937260"/>
                <a:gd name="connsiteY0" fmla="*/ 1089660 h 1089660"/>
                <a:gd name="connsiteX1" fmla="*/ 0 w 937260"/>
                <a:gd name="connsiteY1" fmla="*/ 891540 h 1089660"/>
                <a:gd name="connsiteX2" fmla="*/ 22860 w 937260"/>
                <a:gd name="connsiteY2" fmla="*/ 0 h 1089660"/>
                <a:gd name="connsiteX3" fmla="*/ 655320 w 937260"/>
                <a:gd name="connsiteY3" fmla="*/ 449580 h 1089660"/>
                <a:gd name="connsiteX4" fmla="*/ 937260 w 937260"/>
                <a:gd name="connsiteY4" fmla="*/ 1089660 h 108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60" h="1089660">
                  <a:moveTo>
                    <a:pt x="937260" y="1089660"/>
                  </a:moveTo>
                  <a:lnTo>
                    <a:pt x="0" y="891540"/>
                  </a:lnTo>
                  <a:lnTo>
                    <a:pt x="22860" y="0"/>
                  </a:lnTo>
                  <a:lnTo>
                    <a:pt x="655320" y="449580"/>
                  </a:lnTo>
                  <a:lnTo>
                    <a:pt x="937260" y="108966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CB500A16-8257-4D10-AE82-B48805A92A1D}"/>
                </a:ext>
              </a:extLst>
            </p:cNvPr>
            <p:cNvSpPr/>
            <p:nvPr userDrawn="1"/>
          </p:nvSpPr>
          <p:spPr>
            <a:xfrm>
              <a:off x="7147560" y="4792980"/>
              <a:ext cx="2354580" cy="1059180"/>
            </a:xfrm>
            <a:custGeom>
              <a:avLst/>
              <a:gdLst>
                <a:gd name="connsiteX0" fmla="*/ 0 w 2354580"/>
                <a:gd name="connsiteY0" fmla="*/ 457200 h 1059180"/>
                <a:gd name="connsiteX1" fmla="*/ 0 w 2354580"/>
                <a:gd name="connsiteY1" fmla="*/ 0 h 1059180"/>
                <a:gd name="connsiteX2" fmla="*/ 1409700 w 2354580"/>
                <a:gd name="connsiteY2" fmla="*/ 320040 h 1059180"/>
                <a:gd name="connsiteX3" fmla="*/ 2354580 w 2354580"/>
                <a:gd name="connsiteY3" fmla="*/ 1059180 h 1059180"/>
                <a:gd name="connsiteX4" fmla="*/ 0 w 2354580"/>
                <a:gd name="connsiteY4" fmla="*/ 457200 h 105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580" h="1059180">
                  <a:moveTo>
                    <a:pt x="0" y="457200"/>
                  </a:moveTo>
                  <a:lnTo>
                    <a:pt x="0" y="0"/>
                  </a:lnTo>
                  <a:lnTo>
                    <a:pt x="1409700" y="320040"/>
                  </a:lnTo>
                  <a:lnTo>
                    <a:pt x="2354580" y="1059180"/>
                  </a:lnTo>
                  <a:lnTo>
                    <a:pt x="0" y="45720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4997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lide Intro Manual">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Edit Master text styles</a:t>
            </a:r>
          </a:p>
        </p:txBody>
      </p:sp>
      <p:grpSp>
        <p:nvGrpSpPr>
          <p:cNvPr id="14" name="Group 13">
            <a:extLst>
              <a:ext uri="{FF2B5EF4-FFF2-40B4-BE49-F238E27FC236}">
                <a16:creationId xmlns:a16="http://schemas.microsoft.com/office/drawing/2014/main" id="{5C897D02-6C22-453A-BA5E-36C60A496F20}"/>
              </a:ext>
            </a:extLst>
          </p:cNvPr>
          <p:cNvGrpSpPr/>
          <p:nvPr userDrawn="1"/>
        </p:nvGrpSpPr>
        <p:grpSpPr>
          <a:xfrm>
            <a:off x="7110371" y="676656"/>
            <a:ext cx="4307437" cy="5228462"/>
            <a:chOff x="1788563" y="574623"/>
            <a:chExt cx="4307437" cy="5228462"/>
          </a:xfrm>
        </p:grpSpPr>
        <p:sp>
          <p:nvSpPr>
            <p:cNvPr id="21" name="Freeform: Shape 20">
              <a:extLst>
                <a:ext uri="{FF2B5EF4-FFF2-40B4-BE49-F238E27FC236}">
                  <a16:creationId xmlns:a16="http://schemas.microsoft.com/office/drawing/2014/main" id="{DF4954F0-B88D-4F7A-9327-EEB6F1EC64C2}"/>
                </a:ext>
              </a:extLst>
            </p:cNvPr>
            <p:cNvSpPr/>
            <p:nvPr/>
          </p:nvSpPr>
          <p:spPr>
            <a:xfrm>
              <a:off x="2155882" y="595508"/>
              <a:ext cx="2944091" cy="5105400"/>
            </a:xfrm>
            <a:custGeom>
              <a:avLst/>
              <a:gdLst>
                <a:gd name="connsiteX0" fmla="*/ 0 w 2944091"/>
                <a:gd name="connsiteY0" fmla="*/ 103909 h 5105400"/>
                <a:gd name="connsiteX1" fmla="*/ 415637 w 2944091"/>
                <a:gd name="connsiteY1" fmla="*/ 0 h 5105400"/>
                <a:gd name="connsiteX2" fmla="*/ 2944091 w 2944091"/>
                <a:gd name="connsiteY2" fmla="*/ 207818 h 5105400"/>
                <a:gd name="connsiteX3" fmla="*/ 2944091 w 2944091"/>
                <a:gd name="connsiteY3" fmla="*/ 4828309 h 5105400"/>
                <a:gd name="connsiteX4" fmla="*/ 2597728 w 2944091"/>
                <a:gd name="connsiteY4" fmla="*/ 5105400 h 5105400"/>
                <a:gd name="connsiteX5" fmla="*/ 0 w 2944091"/>
                <a:gd name="connsiteY5" fmla="*/ 4475018 h 5105400"/>
                <a:gd name="connsiteX6" fmla="*/ 0 w 2944091"/>
                <a:gd name="connsiteY6" fmla="*/ 103909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4091" h="5105400">
                  <a:moveTo>
                    <a:pt x="0" y="103909"/>
                  </a:moveTo>
                  <a:lnTo>
                    <a:pt x="415637" y="0"/>
                  </a:lnTo>
                  <a:lnTo>
                    <a:pt x="2944091" y="207818"/>
                  </a:lnTo>
                  <a:lnTo>
                    <a:pt x="2944091" y="4828309"/>
                  </a:lnTo>
                  <a:lnTo>
                    <a:pt x="2597728" y="5105400"/>
                  </a:lnTo>
                  <a:lnTo>
                    <a:pt x="0" y="4475018"/>
                  </a:lnTo>
                  <a:lnTo>
                    <a:pt x="0" y="103909"/>
                  </a:lnTo>
                  <a:close/>
                </a:path>
              </a:pathLst>
            </a:custGeom>
            <a:solidFill>
              <a:schemeClr val="bg1"/>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2" name="Content Placeholder 11" descr="book2.jpg">
              <a:extLst>
                <a:ext uri="{FF2B5EF4-FFF2-40B4-BE49-F238E27FC236}">
                  <a16:creationId xmlns:a16="http://schemas.microsoft.com/office/drawing/2014/main" id="{6117D380-F524-40C3-952E-64A263410C5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a:ext>
              </a:extLst>
            </a:blip>
            <a:srcRect t="4740" b="5519"/>
            <a:stretch/>
          </p:blipFill>
          <p:spPr>
            <a:xfrm>
              <a:off x="1788563" y="574623"/>
              <a:ext cx="4307437" cy="5228462"/>
            </a:xfrm>
            <a:prstGeom prst="rect">
              <a:avLst/>
            </a:prstGeom>
          </p:spPr>
        </p:pic>
      </p:grpSp>
    </p:spTree>
    <p:extLst>
      <p:ext uri="{BB962C8B-B14F-4D97-AF65-F5344CB8AC3E}">
        <p14:creationId xmlns:p14="http://schemas.microsoft.com/office/powerpoint/2010/main" val="3656713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lide Intro Cover">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Edit Master text styles</a:t>
            </a:r>
          </a:p>
        </p:txBody>
      </p:sp>
      <p:sp>
        <p:nvSpPr>
          <p:cNvPr id="9" name="Content Placeholder 8">
            <a:extLst>
              <a:ext uri="{FF2B5EF4-FFF2-40B4-BE49-F238E27FC236}">
                <a16:creationId xmlns:a16="http://schemas.microsoft.com/office/drawing/2014/main" id="{D28DE624-1E7B-44ED-80A3-9235443F53B0}"/>
              </a:ext>
            </a:extLst>
          </p:cNvPr>
          <p:cNvSpPr>
            <a:spLocks noGrp="1"/>
          </p:cNvSpPr>
          <p:nvPr>
            <p:ph sz="quarter" idx="19"/>
          </p:nvPr>
        </p:nvSpPr>
        <p:spPr>
          <a:xfrm>
            <a:off x="7068312" y="722376"/>
            <a:ext cx="3627833" cy="4690872"/>
          </a:xfrm>
          <a:effectLst>
            <a:outerShdw blurRad="25400" dist="101600" dir="2700000" algn="tl" rotWithShape="0">
              <a:prstClr val="black">
                <a:alpha val="50000"/>
              </a:prstClr>
            </a:outerShdw>
          </a:effectLst>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90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t Everes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117546-EE58-4063-BB56-85FD0F0B88C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4365" b="8714"/>
          <a:stretch/>
        </p:blipFill>
        <p:spPr>
          <a:xfrm>
            <a:off x="0" y="1216979"/>
            <a:ext cx="12192000" cy="4995333"/>
          </a:xfrm>
          <a:prstGeom prst="rect">
            <a:avLst/>
          </a:prstGeom>
        </p:spPr>
      </p:pic>
      <p:pic>
        <p:nvPicPr>
          <p:cNvPr id="12" name="Picture 11">
            <a:extLst>
              <a:ext uri="{FF2B5EF4-FFF2-40B4-BE49-F238E27FC236}">
                <a16:creationId xmlns:a16="http://schemas.microsoft.com/office/drawing/2014/main" id="{FC912002-410F-45A8-BBB5-D05D03582D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88521"/>
            <a:ext cx="12192000" cy="2742973"/>
          </a:xfrm>
          <a:prstGeom prst="rect">
            <a:avLst/>
          </a:prstGeom>
        </p:spPr>
      </p:pic>
      <p:sp>
        <p:nvSpPr>
          <p:cNvPr id="13" name="Title 4">
            <a:extLst>
              <a:ext uri="{FF2B5EF4-FFF2-40B4-BE49-F238E27FC236}">
                <a16:creationId xmlns:a16="http://schemas.microsoft.com/office/drawing/2014/main" id="{F32F6EF3-A0C3-4D7F-8B2B-8C198ADAFF76}"/>
              </a:ext>
            </a:extLst>
          </p:cNvPr>
          <p:cNvSpPr>
            <a:spLocks noGrp="1"/>
          </p:cNvSpPr>
          <p:nvPr>
            <p:ph type="title"/>
          </p:nvPr>
        </p:nvSpPr>
        <p:spPr>
          <a:xfrm>
            <a:off x="307848" y="216727"/>
            <a:ext cx="10972800" cy="782637"/>
          </a:xfrm>
          <a:prstGeom prst="rect">
            <a:avLst/>
          </a:prstGeom>
        </p:spPr>
        <p:txBody>
          <a:bodyPr>
            <a:normAutofit/>
          </a:bodyPr>
          <a:lstStyle>
            <a:lvl1pPr>
              <a:defRPr sz="3600"/>
            </a:lvl1pPr>
          </a:lstStyle>
          <a:p>
            <a:r>
              <a:rPr lang="en-US"/>
              <a:t>Click to edit Master title style</a:t>
            </a:r>
            <a:endParaRPr lang="en-US" dirty="0"/>
          </a:p>
        </p:txBody>
      </p:sp>
      <p:sp>
        <p:nvSpPr>
          <p:cNvPr id="6" name="Text Placeholder 35">
            <a:extLst>
              <a:ext uri="{FF2B5EF4-FFF2-40B4-BE49-F238E27FC236}">
                <a16:creationId xmlns:a16="http://schemas.microsoft.com/office/drawing/2014/main" id="{62F7EE8B-BC04-460D-B84B-DDDED56DF165}"/>
              </a:ext>
            </a:extLst>
          </p:cNvPr>
          <p:cNvSpPr txBox="1">
            <a:spLocks/>
          </p:cNvSpPr>
          <p:nvPr userDrawn="1"/>
        </p:nvSpPr>
        <p:spPr>
          <a:xfrm>
            <a:off x="609600" y="6244259"/>
            <a:ext cx="3965552" cy="215444"/>
          </a:xfrm>
          <a:prstGeom prst="rect">
            <a:avLst/>
          </a:prstGeom>
        </p:spPr>
        <p:txBody>
          <a:bodyPr>
            <a:normAutofit fontScale="92500" lnSpcReduction="10000"/>
          </a:bodyPr>
          <a:lstStyle>
            <a:lvl1pPr marL="0" indent="0" algn="l" defTabSz="457200" rtl="0" eaLnBrk="1" latinLnBrk="0" hangingPunct="1">
              <a:spcBef>
                <a:spcPct val="20000"/>
              </a:spcBef>
              <a:buFont typeface="Arial"/>
              <a:buNone/>
              <a:defRPr sz="1000" i="1"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Source: </a:t>
            </a:r>
            <a:r>
              <a:rPr lang="en-US" sz="1000" dirty="0"/>
              <a:t>Photo by Alison Levine</a:t>
            </a:r>
          </a:p>
          <a:p>
            <a:endParaRPr lang="en-US" dirty="0"/>
          </a:p>
        </p:txBody>
      </p:sp>
    </p:spTree>
    <p:extLst>
      <p:ext uri="{BB962C8B-B14F-4D97-AF65-F5344CB8AC3E}">
        <p14:creationId xmlns:p14="http://schemas.microsoft.com/office/powerpoint/2010/main" val="1376258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lide Intro Generic">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709928" y="694944"/>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709928" y="3246311"/>
            <a:ext cx="4703713" cy="2148649"/>
          </a:xfrm>
        </p:spPr>
        <p:txBody>
          <a:bodyPr>
            <a:normAutofit/>
          </a:bodyPr>
          <a:lstStyle>
            <a:lvl1pPr marL="0" indent="0" algn="ctr">
              <a:buNone/>
              <a:defRPr sz="4000" i="1"/>
            </a:lvl1pPr>
          </a:lstStyle>
          <a:p>
            <a:pPr lvl="0"/>
            <a:r>
              <a:rPr lang="en-US"/>
              <a:t>Edit Master text styles</a:t>
            </a:r>
          </a:p>
        </p:txBody>
      </p:sp>
      <p:sp>
        <p:nvSpPr>
          <p:cNvPr id="23" name="Rectangle 22">
            <a:extLst>
              <a:ext uri="{FF2B5EF4-FFF2-40B4-BE49-F238E27FC236}">
                <a16:creationId xmlns:a16="http://schemas.microsoft.com/office/drawing/2014/main" id="{E2F38405-8B0C-4BBE-B710-3BDE497449DA}"/>
              </a:ext>
            </a:extLst>
          </p:cNvPr>
          <p:cNvSpPr/>
          <p:nvPr userDrawn="1"/>
        </p:nvSpPr>
        <p:spPr>
          <a:xfrm>
            <a:off x="7885376" y="1524081"/>
            <a:ext cx="3088027" cy="3727423"/>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4000">
              <a:solidFill>
                <a:prstClr val="white"/>
              </a:solidFill>
              <a:latin typeface="Arial"/>
            </a:endParaRPr>
          </a:p>
        </p:txBody>
      </p:sp>
      <p:sp>
        <p:nvSpPr>
          <p:cNvPr id="24" name="Title 2">
            <a:extLst>
              <a:ext uri="{FF2B5EF4-FFF2-40B4-BE49-F238E27FC236}">
                <a16:creationId xmlns:a16="http://schemas.microsoft.com/office/drawing/2014/main" id="{0F69DA73-5B0D-45CF-BB68-CDD74543ACEE}"/>
              </a:ext>
            </a:extLst>
          </p:cNvPr>
          <p:cNvSpPr txBox="1">
            <a:spLocks/>
          </p:cNvSpPr>
          <p:nvPr userDrawn="1"/>
        </p:nvSpPr>
        <p:spPr>
          <a:xfrm>
            <a:off x="7914502" y="1971493"/>
            <a:ext cx="3028328" cy="241850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ts val="2120"/>
              </a:lnSpc>
              <a:spcAft>
                <a:spcPts val="600"/>
              </a:spcAft>
              <a:defRPr/>
            </a:pPr>
            <a:r>
              <a:rPr lang="en-US" sz="3600" b="1" dirty="0">
                <a:solidFill>
                  <a:srgbClr val="5C5C5C"/>
                </a:solidFill>
              </a:rPr>
              <a:t>Creating a</a:t>
            </a:r>
            <a:br>
              <a:rPr lang="en-US" sz="3600" b="1" dirty="0">
                <a:solidFill>
                  <a:srgbClr val="5C5C5C"/>
                </a:solidFill>
              </a:rPr>
            </a:br>
            <a:br>
              <a:rPr lang="en-US" sz="3600" b="1" dirty="0">
                <a:solidFill>
                  <a:srgbClr val="5C5C5C"/>
                </a:solidFill>
              </a:rPr>
            </a:br>
            <a:r>
              <a:rPr lang="en-US" sz="3600" b="1" dirty="0">
                <a:solidFill>
                  <a:srgbClr val="5C5C5C"/>
                </a:solidFill>
              </a:rPr>
              <a:t> </a:t>
            </a:r>
          </a:p>
          <a:p>
            <a:pPr algn="ctr">
              <a:lnSpc>
                <a:spcPts val="2120"/>
              </a:lnSpc>
              <a:spcAft>
                <a:spcPts val="600"/>
              </a:spcAft>
              <a:defRPr/>
            </a:pPr>
            <a:endParaRPr lang="en-US" sz="3600" b="1" dirty="0">
              <a:solidFill>
                <a:srgbClr val="5C5C5C"/>
              </a:solidFill>
            </a:endParaRPr>
          </a:p>
          <a:p>
            <a:pPr algn="ctr">
              <a:lnSpc>
                <a:spcPts val="2120"/>
              </a:lnSpc>
              <a:spcAft>
                <a:spcPts val="600"/>
              </a:spcAft>
              <a:defRPr/>
            </a:pPr>
            <a:r>
              <a:rPr lang="en-US" sz="3600" b="1" dirty="0">
                <a:solidFill>
                  <a:srgbClr val="5C5C5C"/>
                </a:solidFill>
              </a:rPr>
              <a:t>Agreement</a:t>
            </a:r>
          </a:p>
        </p:txBody>
      </p:sp>
      <p:sp>
        <p:nvSpPr>
          <p:cNvPr id="25" name="TextBox 24">
            <a:extLst>
              <a:ext uri="{FF2B5EF4-FFF2-40B4-BE49-F238E27FC236}">
                <a16:creationId xmlns:a16="http://schemas.microsoft.com/office/drawing/2014/main" id="{31A9640A-41E6-4EF9-A4B1-CDE023F2D996}"/>
              </a:ext>
            </a:extLst>
          </p:cNvPr>
          <p:cNvSpPr txBox="1"/>
          <p:nvPr userDrawn="1"/>
        </p:nvSpPr>
        <p:spPr>
          <a:xfrm>
            <a:off x="7939363" y="4680653"/>
            <a:ext cx="2978607" cy="523220"/>
          </a:xfrm>
          <a:prstGeom prst="rect">
            <a:avLst/>
          </a:prstGeom>
          <a:noFill/>
        </p:spPr>
        <p:txBody>
          <a:bodyPr wrap="square" rtlCol="0">
            <a:spAutoFit/>
          </a:bodyPr>
          <a:lstStyle/>
          <a:p>
            <a:pPr algn="ctr">
              <a:defRPr/>
            </a:pPr>
            <a:r>
              <a:rPr lang="en-US" sz="2800" i="1" dirty="0">
                <a:solidFill>
                  <a:srgbClr val="5C5C5C"/>
                </a:solidFill>
                <a:latin typeface="Arial"/>
              </a:rPr>
              <a:t>Online Course</a:t>
            </a:r>
          </a:p>
        </p:txBody>
      </p:sp>
      <p:pic>
        <p:nvPicPr>
          <p:cNvPr id="26" name="Picture 25">
            <a:extLst>
              <a:ext uri="{FF2B5EF4-FFF2-40B4-BE49-F238E27FC236}">
                <a16:creationId xmlns:a16="http://schemas.microsoft.com/office/drawing/2014/main" id="{DEC14462-FB70-4A93-ABAB-148B3038EED5}"/>
              </a:ext>
            </a:extLst>
          </p:cNvPr>
          <p:cNvPicPr>
            <a:picLocks noChangeAspect="1"/>
          </p:cNvPicPr>
          <p:nvPr userDrawn="1"/>
        </p:nvPicPr>
        <p:blipFill>
          <a:blip r:embed="rId2"/>
          <a:stretch>
            <a:fillRect/>
          </a:stretch>
        </p:blipFill>
        <p:spPr>
          <a:xfrm>
            <a:off x="8126241" y="2763394"/>
            <a:ext cx="2604851" cy="635326"/>
          </a:xfrm>
          <a:prstGeom prst="rect">
            <a:avLst/>
          </a:prstGeom>
        </p:spPr>
      </p:pic>
      <p:sp>
        <p:nvSpPr>
          <p:cNvPr id="27" name="Explosion 2 14">
            <a:extLst>
              <a:ext uri="{FF2B5EF4-FFF2-40B4-BE49-F238E27FC236}">
                <a16:creationId xmlns:a16="http://schemas.microsoft.com/office/drawing/2014/main" id="{C7642DBA-37BD-4953-9787-2A4021CCD816}"/>
              </a:ext>
            </a:extLst>
          </p:cNvPr>
          <p:cNvSpPr/>
          <p:nvPr userDrawn="1"/>
        </p:nvSpPr>
        <p:spPr>
          <a:xfrm>
            <a:off x="6958377" y="576194"/>
            <a:ext cx="2286000" cy="1737360"/>
          </a:xfrm>
          <a:prstGeom prst="irregularSeal2">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chemeClr val="bg1"/>
              </a:solidFill>
            </a:endParaRPr>
          </a:p>
        </p:txBody>
      </p:sp>
      <p:sp>
        <p:nvSpPr>
          <p:cNvPr id="28" name="TextBox 27">
            <a:extLst>
              <a:ext uri="{FF2B5EF4-FFF2-40B4-BE49-F238E27FC236}">
                <a16:creationId xmlns:a16="http://schemas.microsoft.com/office/drawing/2014/main" id="{BD95AA96-19EC-4524-AF6A-223003ADD4A4}"/>
              </a:ext>
            </a:extLst>
          </p:cNvPr>
          <p:cNvSpPr txBox="1"/>
          <p:nvPr userDrawn="1"/>
        </p:nvSpPr>
        <p:spPr>
          <a:xfrm rot="19853635">
            <a:off x="7415261" y="1033698"/>
            <a:ext cx="1335302" cy="878895"/>
          </a:xfrm>
          <a:prstGeom prst="rect">
            <a:avLst/>
          </a:prstGeom>
          <a:noFill/>
        </p:spPr>
        <p:txBody>
          <a:bodyPr wrap="none" rtlCol="0">
            <a:spAutoFit/>
          </a:bodyPr>
          <a:lstStyle/>
          <a:p>
            <a:pPr algn="ctr">
              <a:lnSpc>
                <a:spcPts val="2000"/>
              </a:lnSpc>
            </a:pPr>
            <a:r>
              <a:rPr lang="en-US" sz="2400" b="1" dirty="0">
                <a:solidFill>
                  <a:schemeClr val="bg1"/>
                </a:solidFill>
              </a:rPr>
              <a:t>Online </a:t>
            </a:r>
          </a:p>
          <a:p>
            <a:pPr algn="ctr">
              <a:lnSpc>
                <a:spcPts val="2000"/>
              </a:lnSpc>
            </a:pPr>
            <a:r>
              <a:rPr lang="en-US" sz="2400" b="1" dirty="0">
                <a:solidFill>
                  <a:schemeClr val="bg1"/>
                </a:solidFill>
              </a:rPr>
              <a:t>Course </a:t>
            </a:r>
          </a:p>
          <a:p>
            <a:pPr algn="ctr">
              <a:lnSpc>
                <a:spcPts val="2000"/>
              </a:lnSpc>
            </a:pPr>
            <a:r>
              <a:rPr lang="en-US" sz="2400" b="1" dirty="0">
                <a:solidFill>
                  <a:schemeClr val="bg1"/>
                </a:solidFill>
              </a:rPr>
              <a:t>Exclusive</a:t>
            </a:r>
          </a:p>
        </p:txBody>
      </p:sp>
      <p:grpSp>
        <p:nvGrpSpPr>
          <p:cNvPr id="29" name="Group 28">
            <a:extLst>
              <a:ext uri="{FF2B5EF4-FFF2-40B4-BE49-F238E27FC236}">
                <a16:creationId xmlns:a16="http://schemas.microsoft.com/office/drawing/2014/main" id="{61A864AA-A4EF-4784-B9D9-83B5811A96DE}"/>
              </a:ext>
            </a:extLst>
          </p:cNvPr>
          <p:cNvGrpSpPr/>
          <p:nvPr userDrawn="1"/>
        </p:nvGrpSpPr>
        <p:grpSpPr>
          <a:xfrm>
            <a:off x="595835" y="438576"/>
            <a:ext cx="1230920" cy="1230920"/>
            <a:chOff x="9506969" y="854737"/>
            <a:chExt cx="1371227" cy="1371227"/>
          </a:xfrm>
        </p:grpSpPr>
        <p:sp>
          <p:nvSpPr>
            <p:cNvPr id="30" name="Oval 29">
              <a:extLst>
                <a:ext uri="{FF2B5EF4-FFF2-40B4-BE49-F238E27FC236}">
                  <a16:creationId xmlns:a16="http://schemas.microsoft.com/office/drawing/2014/main" id="{3BC7FEEE-28EC-4491-8750-4A28735B5611}"/>
                </a:ext>
              </a:extLst>
            </p:cNvPr>
            <p:cNvSpPr/>
            <p:nvPr/>
          </p:nvSpPr>
          <p:spPr>
            <a:xfrm>
              <a:off x="9629165" y="981260"/>
              <a:ext cx="1124631" cy="11246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DBDCEA4-14AF-41FE-B290-A2ED738C5A3A}"/>
                </a:ext>
              </a:extLst>
            </p:cNvPr>
            <p:cNvPicPr>
              <a:picLocks noChangeAspect="1"/>
            </p:cNvPicPr>
            <p:nvPr/>
          </p:nvPicPr>
          <p:blipFill>
            <a:blip r:embed="rId3"/>
            <a:stretch>
              <a:fillRect/>
            </a:stretch>
          </p:blipFill>
          <p:spPr>
            <a:xfrm>
              <a:off x="9506969" y="854737"/>
              <a:ext cx="1371227" cy="1371227"/>
            </a:xfrm>
            <a:prstGeom prst="rect">
              <a:avLst/>
            </a:prstGeom>
          </p:spPr>
        </p:pic>
      </p:grpSp>
    </p:spTree>
    <p:extLst>
      <p:ext uri="{BB962C8B-B14F-4D97-AF65-F5344CB8AC3E}">
        <p14:creationId xmlns:p14="http://schemas.microsoft.com/office/powerpoint/2010/main" val="2960359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ase Slide - One bloc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7F8838-EF3D-4133-B2F9-82E4AAFB09A2}"/>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B1B5AA06-292E-4CD0-BD16-EE8306CEA8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84751853-BA7B-4634-9A3A-179CAFE0DE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E37BFE8-34CD-4CC9-AEC5-1C7FFB2E28D4}"/>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5" name="Content Placeholder 2"/>
          <p:cNvSpPr>
            <a:spLocks noGrp="1"/>
          </p:cNvSpPr>
          <p:nvPr>
            <p:ph idx="1"/>
          </p:nvPr>
        </p:nvSpPr>
        <p:spPr>
          <a:xfrm>
            <a:off x="1046376" y="491890"/>
            <a:ext cx="10536024" cy="57128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638988A4-86D1-434E-BCDE-48BB639E967A}"/>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3" name="TextBox 12">
            <a:extLst>
              <a:ext uri="{FF2B5EF4-FFF2-40B4-BE49-F238E27FC236}">
                <a16:creationId xmlns:a16="http://schemas.microsoft.com/office/drawing/2014/main" id="{B1C39926-5808-4665-B5B9-0256D4555A59}"/>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4" name="Straight Connector 13">
            <a:extLst>
              <a:ext uri="{FF2B5EF4-FFF2-40B4-BE49-F238E27FC236}">
                <a16:creationId xmlns:a16="http://schemas.microsoft.com/office/drawing/2014/main" id="{F8FB206F-5CF9-45FC-8D42-DB1B04736F7E}"/>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28587F7-BD7F-461D-9AF8-84DA831D6559}"/>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D566F7-1767-45A0-AD82-F3964DF3F34F}"/>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6">
            <a:extLst>
              <a:ext uri="{FF2B5EF4-FFF2-40B4-BE49-F238E27FC236}">
                <a16:creationId xmlns:a16="http://schemas.microsoft.com/office/drawing/2014/main" id="{6FACF808-382E-402F-A31E-B2375B249B8F}"/>
              </a:ext>
            </a:extLst>
          </p:cNvPr>
          <p:cNvSpPr txBox="1">
            <a:spLocks/>
          </p:cNvSpPr>
          <p:nvPr userDrawn="1"/>
        </p:nvSpPr>
        <p:spPr>
          <a:xfrm>
            <a:off x="-194168" y="6346411"/>
            <a:ext cx="88900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9" name="Title 33">
            <a:extLst>
              <a:ext uri="{FF2B5EF4-FFF2-40B4-BE49-F238E27FC236}">
                <a16:creationId xmlns:a16="http://schemas.microsoft.com/office/drawing/2014/main" id="{E57D3B4F-B784-4C6A-9158-A90079A6F509}"/>
              </a:ext>
            </a:extLst>
          </p:cNvPr>
          <p:cNvSpPr>
            <a:spLocks noGrp="1"/>
          </p:cNvSpPr>
          <p:nvPr>
            <p:ph type="title"/>
          </p:nvPr>
        </p:nvSpPr>
        <p:spPr>
          <a:xfrm rot="16200000">
            <a:off x="-1991188" y="3692745"/>
            <a:ext cx="4525773" cy="396549"/>
          </a:xfrm>
        </p:spPr>
        <p:txBody>
          <a:bodyPr>
            <a:noAutofit/>
          </a:bodyPr>
          <a:lstStyle>
            <a:lvl1pPr>
              <a:defRPr sz="2400">
                <a:solidFill>
                  <a:schemeClr val="bg1"/>
                </a:solidFill>
              </a:defRPr>
            </a:lvl1pPr>
          </a:lstStyle>
          <a:p>
            <a:r>
              <a:rPr lang="en-US"/>
              <a:t>Click to edit Master title style</a:t>
            </a:r>
            <a:endParaRPr lang="en-US" dirty="0"/>
          </a:p>
        </p:txBody>
      </p:sp>
      <p:grpSp>
        <p:nvGrpSpPr>
          <p:cNvPr id="27" name="Group 26">
            <a:extLst>
              <a:ext uri="{FF2B5EF4-FFF2-40B4-BE49-F238E27FC236}">
                <a16:creationId xmlns:a16="http://schemas.microsoft.com/office/drawing/2014/main" id="{1C59F2E8-6155-4F83-9E5B-86709D76200E}"/>
              </a:ext>
            </a:extLst>
          </p:cNvPr>
          <p:cNvGrpSpPr/>
          <p:nvPr userDrawn="1"/>
        </p:nvGrpSpPr>
        <p:grpSpPr>
          <a:xfrm>
            <a:off x="9358423" y="6297011"/>
            <a:ext cx="2824173" cy="526446"/>
            <a:chOff x="9358423" y="6297011"/>
            <a:chExt cx="2824173" cy="526446"/>
          </a:xfrm>
        </p:grpSpPr>
        <p:pic>
          <p:nvPicPr>
            <p:cNvPr id="28" name="Picture 27" descr="vested.haslam-logo.png">
              <a:extLst>
                <a:ext uri="{FF2B5EF4-FFF2-40B4-BE49-F238E27FC236}">
                  <a16:creationId xmlns:a16="http://schemas.microsoft.com/office/drawing/2014/main" id="{F5429D2A-16AC-49BE-8D58-4D542556AA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29" name="TextBox 28">
              <a:extLst>
                <a:ext uri="{FF2B5EF4-FFF2-40B4-BE49-F238E27FC236}">
                  <a16:creationId xmlns:a16="http://schemas.microsoft.com/office/drawing/2014/main" id="{670313DB-F9E1-49FB-8A2A-C4D84DB4A7A1}"/>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0" name="Text Placeholder 10">
            <a:extLst>
              <a:ext uri="{FF2B5EF4-FFF2-40B4-BE49-F238E27FC236}">
                <a16:creationId xmlns:a16="http://schemas.microsoft.com/office/drawing/2014/main" id="{9F57F138-A4BE-4F79-9EB8-6DEDEF39180A}"/>
              </a:ext>
            </a:extLst>
          </p:cNvPr>
          <p:cNvSpPr>
            <a:spLocks noGrp="1"/>
          </p:cNvSpPr>
          <p:nvPr>
            <p:ph type="body" sz="quarter" idx="16" hasCustomPrompt="1"/>
          </p:nvPr>
        </p:nvSpPr>
        <p:spPr>
          <a:xfrm>
            <a:off x="1039368"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lide - Two Block Side by Side">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504022" y="685800"/>
            <a:ext cx="4706522" cy="54597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6"/>
          </p:nvPr>
        </p:nvSpPr>
        <p:spPr>
          <a:xfrm>
            <a:off x="1179576" y="685800"/>
            <a:ext cx="4703713" cy="54597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2" name="Text Placeholder 10">
            <a:extLst>
              <a:ext uri="{FF2B5EF4-FFF2-40B4-BE49-F238E27FC236}">
                <a16:creationId xmlns:a16="http://schemas.microsoft.com/office/drawing/2014/main" id="{6B38A8E9-613D-4574-A8AF-BC8208FEA59B}"/>
              </a:ext>
            </a:extLst>
          </p:cNvPr>
          <p:cNvSpPr>
            <a:spLocks noGrp="1"/>
          </p:cNvSpPr>
          <p:nvPr>
            <p:ph type="body" sz="quarter" idx="17" hasCustomPrompt="1"/>
          </p:nvPr>
        </p:nvSpPr>
        <p:spPr>
          <a:xfrm>
            <a:off x="1167384"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908699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ase Slide - Phot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7F8838-EF3D-4133-B2F9-82E4AAFB09A2}"/>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B1B5AA06-292E-4CD0-BD16-EE8306CEA8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84751853-BA7B-4634-9A3A-179CAFE0DE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E37BFE8-34CD-4CC9-AEC5-1C7FFB2E28D4}"/>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12" name="Rectangle 11">
            <a:extLst>
              <a:ext uri="{FF2B5EF4-FFF2-40B4-BE49-F238E27FC236}">
                <a16:creationId xmlns:a16="http://schemas.microsoft.com/office/drawing/2014/main" id="{638988A4-86D1-434E-BCDE-48BB639E967A}"/>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3" name="TextBox 12">
            <a:extLst>
              <a:ext uri="{FF2B5EF4-FFF2-40B4-BE49-F238E27FC236}">
                <a16:creationId xmlns:a16="http://schemas.microsoft.com/office/drawing/2014/main" id="{B1C39926-5808-4665-B5B9-0256D4555A59}"/>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4" name="Straight Connector 13">
            <a:extLst>
              <a:ext uri="{FF2B5EF4-FFF2-40B4-BE49-F238E27FC236}">
                <a16:creationId xmlns:a16="http://schemas.microsoft.com/office/drawing/2014/main" id="{F8FB206F-5CF9-45FC-8D42-DB1B04736F7E}"/>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28587F7-BD7F-461D-9AF8-84DA831D6559}"/>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D566F7-1767-45A0-AD82-F3964DF3F34F}"/>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6">
            <a:extLst>
              <a:ext uri="{FF2B5EF4-FFF2-40B4-BE49-F238E27FC236}">
                <a16:creationId xmlns:a16="http://schemas.microsoft.com/office/drawing/2014/main" id="{6FACF808-382E-402F-A31E-B2375B249B8F}"/>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9" name="Title 33">
            <a:extLst>
              <a:ext uri="{FF2B5EF4-FFF2-40B4-BE49-F238E27FC236}">
                <a16:creationId xmlns:a16="http://schemas.microsoft.com/office/drawing/2014/main" id="{E57D3B4F-B784-4C6A-9158-A90079A6F509}"/>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7" name="Picture Placeholder 4">
            <a:extLst>
              <a:ext uri="{FF2B5EF4-FFF2-40B4-BE49-F238E27FC236}">
                <a16:creationId xmlns:a16="http://schemas.microsoft.com/office/drawing/2014/main" id="{C290CCA7-D769-4CEB-97E8-B87ADF10C122}"/>
              </a:ext>
            </a:extLst>
          </p:cNvPr>
          <p:cNvSpPr>
            <a:spLocks noGrp="1" noChangeAspect="1"/>
          </p:cNvSpPr>
          <p:nvPr>
            <p:ph type="pic" sz="quarter" idx="25"/>
          </p:nvPr>
        </p:nvSpPr>
        <p:spPr>
          <a:xfrm>
            <a:off x="1005840" y="1078995"/>
            <a:ext cx="10144760" cy="4846311"/>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0AAAC6F7-B434-44AD-A38E-2E25808D5CCF}"/>
              </a:ext>
            </a:extLst>
          </p:cNvPr>
          <p:cNvSpPr>
            <a:spLocks noGrp="1"/>
          </p:cNvSpPr>
          <p:nvPr>
            <p:ph type="body" sz="quarter" idx="26"/>
          </p:nvPr>
        </p:nvSpPr>
        <p:spPr>
          <a:xfrm>
            <a:off x="877188" y="320548"/>
            <a:ext cx="6744788" cy="506348"/>
          </a:xfrm>
        </p:spPr>
        <p:txBody>
          <a:bodyPr/>
          <a:lstStyle>
            <a:lvl1pPr marL="0" indent="0">
              <a:buNone/>
              <a:defRPr/>
            </a:lvl1pPr>
          </a:lstStyle>
          <a:p>
            <a:pPr lvl="0"/>
            <a:r>
              <a:rPr lang="en-US"/>
              <a:t>Edit Master text styles</a:t>
            </a:r>
          </a:p>
        </p:txBody>
      </p:sp>
      <p:grpSp>
        <p:nvGrpSpPr>
          <p:cNvPr id="28" name="Group 27">
            <a:extLst>
              <a:ext uri="{FF2B5EF4-FFF2-40B4-BE49-F238E27FC236}">
                <a16:creationId xmlns:a16="http://schemas.microsoft.com/office/drawing/2014/main" id="{7780E190-1898-4261-9EC3-231BC1B1846A}"/>
              </a:ext>
            </a:extLst>
          </p:cNvPr>
          <p:cNvGrpSpPr/>
          <p:nvPr userDrawn="1"/>
        </p:nvGrpSpPr>
        <p:grpSpPr>
          <a:xfrm>
            <a:off x="9358423" y="6297011"/>
            <a:ext cx="2824173" cy="526446"/>
            <a:chOff x="9358423" y="6297011"/>
            <a:chExt cx="2824173" cy="526446"/>
          </a:xfrm>
        </p:grpSpPr>
        <p:pic>
          <p:nvPicPr>
            <p:cNvPr id="29" name="Picture 28" descr="vested.haslam-logo.png">
              <a:extLst>
                <a:ext uri="{FF2B5EF4-FFF2-40B4-BE49-F238E27FC236}">
                  <a16:creationId xmlns:a16="http://schemas.microsoft.com/office/drawing/2014/main" id="{0171B13A-6367-413C-81FD-9B4E2E30B4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0" name="TextBox 29">
              <a:extLst>
                <a:ext uri="{FF2B5EF4-FFF2-40B4-BE49-F238E27FC236}">
                  <a16:creationId xmlns:a16="http://schemas.microsoft.com/office/drawing/2014/main" id="{BD9ABA33-3BE9-4CC2-B1F8-35FEBBBDC998}"/>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0" name="Text Placeholder 10">
            <a:extLst>
              <a:ext uri="{FF2B5EF4-FFF2-40B4-BE49-F238E27FC236}">
                <a16:creationId xmlns:a16="http://schemas.microsoft.com/office/drawing/2014/main" id="{19B292A9-12D0-4852-BD56-E8B1A8000B93}"/>
              </a:ext>
            </a:extLst>
          </p:cNvPr>
          <p:cNvSpPr>
            <a:spLocks noGrp="1"/>
          </p:cNvSpPr>
          <p:nvPr>
            <p:ph type="body" sz="quarter" idx="16" hasCustomPrompt="1"/>
          </p:nvPr>
        </p:nvSpPr>
        <p:spPr>
          <a:xfrm>
            <a:off x="920496" y="6245731"/>
            <a:ext cx="3965552" cy="215444"/>
          </a:xfrm>
        </p:spPr>
        <p:txBody>
          <a:bodyPr>
            <a:noAutofit/>
          </a:bodyPr>
          <a:lstStyle>
            <a:lvl1pPr marL="0" indent="0">
              <a:buNone/>
              <a:defRPr sz="1000" i="1"/>
            </a:lvl1pPr>
          </a:lstStyle>
          <a:p>
            <a:r>
              <a:rPr lang="en-US" sz="1000" i="1" dirty="0"/>
              <a:t>Source of photo: </a:t>
            </a:r>
            <a:endParaRPr lang="en-US" dirty="0"/>
          </a:p>
        </p:txBody>
      </p:sp>
    </p:spTree>
    <p:extLst>
      <p:ext uri="{BB962C8B-B14F-4D97-AF65-F5344CB8AC3E}">
        <p14:creationId xmlns:p14="http://schemas.microsoft.com/office/powerpoint/2010/main" val="3253392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ase Slide - One per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681B9F-245D-4B9C-B635-AF2D79CD39ED}"/>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A434BE1-9733-445F-A233-82F764F0ED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C2F17220-540B-4182-8029-33A71C4DA9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6653DB4B-38BC-4581-A189-02CA10602A8A}"/>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4" name="Content Placeholder 3"/>
          <p:cNvSpPr>
            <a:spLocks noGrp="1"/>
          </p:cNvSpPr>
          <p:nvPr>
            <p:ph sz="quarter" idx="15"/>
          </p:nvPr>
        </p:nvSpPr>
        <p:spPr>
          <a:xfrm>
            <a:off x="908752" y="1642907"/>
            <a:ext cx="5347577" cy="4505293"/>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2" hasCustomPrompt="1"/>
          </p:nvPr>
        </p:nvSpPr>
        <p:spPr>
          <a:xfrm>
            <a:off x="7173265" y="4723654"/>
            <a:ext cx="3965552" cy="493461"/>
          </a:xfrm>
          <a:prstGeom prst="rect">
            <a:avLst/>
          </a:prstGeom>
        </p:spPr>
        <p:txBody>
          <a:bodyPr>
            <a:noAutofit/>
          </a:bodyPr>
          <a:lstStyle>
            <a:lvl1pPr marL="0" indent="0" algn="l">
              <a:buNone/>
              <a:defRPr sz="2400" b="1" baseline="0">
                <a:solidFill>
                  <a:srgbClr val="F87F00"/>
                </a:solidFill>
              </a:defRPr>
            </a:lvl1pPr>
          </a:lstStyle>
          <a:p>
            <a:pPr lvl="0"/>
            <a:r>
              <a:rPr lang="en-US" dirty="0"/>
              <a:t>Full Name</a:t>
            </a:r>
          </a:p>
        </p:txBody>
      </p:sp>
      <p:sp>
        <p:nvSpPr>
          <p:cNvPr id="11" name="Text Placeholder 9"/>
          <p:cNvSpPr>
            <a:spLocks noGrp="1"/>
          </p:cNvSpPr>
          <p:nvPr>
            <p:ph type="body" sz="quarter" idx="13" hasCustomPrompt="1"/>
          </p:nvPr>
        </p:nvSpPr>
        <p:spPr>
          <a:xfrm>
            <a:off x="7169492" y="5236832"/>
            <a:ext cx="3967455" cy="922314"/>
          </a:xfrm>
          <a:prstGeom prst="rect">
            <a:avLst/>
          </a:prstGeom>
        </p:spPr>
        <p:txBody>
          <a:bodyPr>
            <a:normAutofit/>
          </a:bodyPr>
          <a:lstStyle>
            <a:lvl1pPr marL="0" indent="0" algn="l">
              <a:buNone/>
              <a:defRPr sz="2200" i="0">
                <a:solidFill>
                  <a:srgbClr val="5C5C5C"/>
                </a:solidFill>
              </a:defRPr>
            </a:lvl1pPr>
          </a:lstStyle>
          <a:p>
            <a:pPr lvl="0"/>
            <a:r>
              <a:rPr lang="en-US" i="1" dirty="0"/>
              <a:t>Click to add text</a:t>
            </a:r>
            <a:endParaRPr lang="en-US" dirty="0"/>
          </a:p>
        </p:txBody>
      </p:sp>
      <p:sp>
        <p:nvSpPr>
          <p:cNvPr id="12" name="Picture Placeholder 4"/>
          <p:cNvSpPr>
            <a:spLocks noGrp="1"/>
          </p:cNvSpPr>
          <p:nvPr>
            <p:ph type="pic" sz="quarter" idx="14" hasCustomPrompt="1"/>
          </p:nvPr>
        </p:nvSpPr>
        <p:spPr>
          <a:xfrm>
            <a:off x="7111008" y="507007"/>
            <a:ext cx="4067550" cy="39319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3" name="Rectangle 12"/>
          <p:cNvSpPr/>
          <p:nvPr userDrawn="1"/>
        </p:nvSpPr>
        <p:spPr>
          <a:xfrm>
            <a:off x="875587" y="640078"/>
            <a:ext cx="3169457" cy="646331"/>
          </a:xfrm>
          <a:prstGeom prst="rect">
            <a:avLst/>
          </a:prstGeom>
        </p:spPr>
        <p:txBody>
          <a:bodyPr wrap="none">
            <a:spAutoFit/>
          </a:bodyPr>
          <a:lstStyle/>
          <a:p>
            <a:pPr marL="346075" lvl="0" indent="-346075" defTabSz="969963" eaLnBrk="0" fontAlgn="base" hangingPunct="0">
              <a:spcBef>
                <a:spcPct val="0"/>
              </a:spcBef>
              <a:spcAft>
                <a:spcPct val="20000"/>
              </a:spcAft>
              <a:buSzPct val="100000"/>
              <a:buNone/>
              <a:defRPr/>
            </a:pPr>
            <a:r>
              <a:rPr lang="en-US" sz="3600" b="1" i="1" kern="0" dirty="0">
                <a:solidFill>
                  <a:schemeClr val="accent1"/>
                </a:solidFill>
                <a:ea typeface="ＭＳ Ｐゴシック" charset="-128"/>
                <a:cs typeface="ＭＳ Ｐゴシック" charset="-128"/>
              </a:rPr>
              <a:t>In their words…</a:t>
            </a:r>
          </a:p>
        </p:txBody>
      </p:sp>
      <p:sp>
        <p:nvSpPr>
          <p:cNvPr id="14" name="Rectangle 13">
            <a:extLst>
              <a:ext uri="{FF2B5EF4-FFF2-40B4-BE49-F238E27FC236}">
                <a16:creationId xmlns:a16="http://schemas.microsoft.com/office/drawing/2014/main" id="{B1341366-4BE2-4D4B-8D8D-2EB3681BBD3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11657CD-3991-4329-90B3-9E09E01FA7CC}"/>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9" name="Straight Connector 18">
            <a:extLst>
              <a:ext uri="{FF2B5EF4-FFF2-40B4-BE49-F238E27FC236}">
                <a16:creationId xmlns:a16="http://schemas.microsoft.com/office/drawing/2014/main" id="{580C6C1D-896A-4E45-8230-30348381818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9B71BB9-39E9-4677-AF6D-E57F3AA9EA3A}"/>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3EA98C70-D462-4917-B596-9DC172B768E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6">
            <a:extLst>
              <a:ext uri="{FF2B5EF4-FFF2-40B4-BE49-F238E27FC236}">
                <a16:creationId xmlns:a16="http://schemas.microsoft.com/office/drawing/2014/main" id="{79E0C61F-D8ED-4DD2-A00E-4FA9674B781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itle 33">
            <a:extLst>
              <a:ext uri="{FF2B5EF4-FFF2-40B4-BE49-F238E27FC236}">
                <a16:creationId xmlns:a16="http://schemas.microsoft.com/office/drawing/2014/main" id="{B7D30AF2-B576-4C27-968B-A63F77E815B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6" name="Text Placeholder 35">
            <a:extLst>
              <a:ext uri="{FF2B5EF4-FFF2-40B4-BE49-F238E27FC236}">
                <a16:creationId xmlns:a16="http://schemas.microsoft.com/office/drawing/2014/main" id="{523D6353-D075-4200-B952-DEB44D073A91}"/>
              </a:ext>
            </a:extLst>
          </p:cNvPr>
          <p:cNvSpPr>
            <a:spLocks noGrp="1"/>
          </p:cNvSpPr>
          <p:nvPr>
            <p:ph type="body" sz="quarter" idx="16" hasCustomPrompt="1"/>
          </p:nvPr>
        </p:nvSpPr>
        <p:spPr>
          <a:xfrm>
            <a:off x="7186867" y="4507136"/>
            <a:ext cx="3965552" cy="215444"/>
          </a:xfrm>
        </p:spPr>
        <p:txBody>
          <a:bodyPr>
            <a:normAutofit/>
          </a:bodyPr>
          <a:lstStyle>
            <a:lvl1pPr marL="0" indent="0" algn="r">
              <a:buNone/>
              <a:defRPr sz="1000" i="1"/>
            </a:lvl1pPr>
          </a:lstStyle>
          <a:p>
            <a:pPr lvl="0"/>
            <a:r>
              <a:rPr lang="en-US" dirty="0"/>
              <a:t>Source of Photo</a:t>
            </a:r>
          </a:p>
        </p:txBody>
      </p:sp>
      <p:grpSp>
        <p:nvGrpSpPr>
          <p:cNvPr id="30" name="Group 29">
            <a:extLst>
              <a:ext uri="{FF2B5EF4-FFF2-40B4-BE49-F238E27FC236}">
                <a16:creationId xmlns:a16="http://schemas.microsoft.com/office/drawing/2014/main" id="{76778B41-3154-4877-8C44-E23AA6AFAF11}"/>
              </a:ext>
            </a:extLst>
          </p:cNvPr>
          <p:cNvGrpSpPr/>
          <p:nvPr userDrawn="1"/>
        </p:nvGrpSpPr>
        <p:grpSpPr>
          <a:xfrm>
            <a:off x="9358423" y="6297011"/>
            <a:ext cx="2824173" cy="526446"/>
            <a:chOff x="9358423" y="6297011"/>
            <a:chExt cx="2824173" cy="526446"/>
          </a:xfrm>
        </p:grpSpPr>
        <p:pic>
          <p:nvPicPr>
            <p:cNvPr id="31" name="Picture 30" descr="vested.haslam-logo.png">
              <a:extLst>
                <a:ext uri="{FF2B5EF4-FFF2-40B4-BE49-F238E27FC236}">
                  <a16:creationId xmlns:a16="http://schemas.microsoft.com/office/drawing/2014/main" id="{A2F9612A-806B-4037-80A3-F546FD619F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2" name="TextBox 31">
              <a:extLst>
                <a:ext uri="{FF2B5EF4-FFF2-40B4-BE49-F238E27FC236}">
                  <a16:creationId xmlns:a16="http://schemas.microsoft.com/office/drawing/2014/main" id="{6EB2EA48-4A6F-4AEC-961A-36E1FBC975E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2046822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ase Slide - Content and One per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681B9F-245D-4B9C-B635-AF2D79CD39ED}"/>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A434BE1-9733-445F-A233-82F764F0ED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C2F17220-540B-4182-8029-33A71C4DA9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6653DB4B-38BC-4581-A189-02CA10602A8A}"/>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4" name="Content Placeholder 3"/>
          <p:cNvSpPr>
            <a:spLocks noGrp="1"/>
          </p:cNvSpPr>
          <p:nvPr>
            <p:ph sz="quarter" idx="15"/>
          </p:nvPr>
        </p:nvSpPr>
        <p:spPr>
          <a:xfrm>
            <a:off x="908752" y="404501"/>
            <a:ext cx="5347577" cy="5743700"/>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2" hasCustomPrompt="1"/>
          </p:nvPr>
        </p:nvSpPr>
        <p:spPr>
          <a:xfrm>
            <a:off x="7173265" y="4723654"/>
            <a:ext cx="3965552" cy="493461"/>
          </a:xfrm>
          <a:prstGeom prst="rect">
            <a:avLst/>
          </a:prstGeom>
        </p:spPr>
        <p:txBody>
          <a:bodyPr>
            <a:noAutofit/>
          </a:bodyPr>
          <a:lstStyle>
            <a:lvl1pPr marL="0" indent="0" algn="l">
              <a:buNone/>
              <a:defRPr sz="2400" b="1" baseline="0">
                <a:solidFill>
                  <a:srgbClr val="F87F00"/>
                </a:solidFill>
              </a:defRPr>
            </a:lvl1pPr>
          </a:lstStyle>
          <a:p>
            <a:pPr lvl="0"/>
            <a:r>
              <a:rPr lang="en-US" dirty="0"/>
              <a:t>Full Name</a:t>
            </a:r>
          </a:p>
        </p:txBody>
      </p:sp>
      <p:sp>
        <p:nvSpPr>
          <p:cNvPr id="11" name="Text Placeholder 9"/>
          <p:cNvSpPr>
            <a:spLocks noGrp="1"/>
          </p:cNvSpPr>
          <p:nvPr>
            <p:ph type="body" sz="quarter" idx="13" hasCustomPrompt="1"/>
          </p:nvPr>
        </p:nvSpPr>
        <p:spPr>
          <a:xfrm>
            <a:off x="7169492" y="5236832"/>
            <a:ext cx="3967455" cy="922314"/>
          </a:xfrm>
          <a:prstGeom prst="rect">
            <a:avLst/>
          </a:prstGeom>
        </p:spPr>
        <p:txBody>
          <a:bodyPr>
            <a:normAutofit/>
          </a:bodyPr>
          <a:lstStyle>
            <a:lvl1pPr marL="0" indent="0" algn="l">
              <a:buNone/>
              <a:defRPr sz="2200" i="0">
                <a:solidFill>
                  <a:srgbClr val="5C5C5C"/>
                </a:solidFill>
              </a:defRPr>
            </a:lvl1pPr>
          </a:lstStyle>
          <a:p>
            <a:pPr lvl="0"/>
            <a:r>
              <a:rPr lang="en-US" i="1" dirty="0"/>
              <a:t>Click to add text</a:t>
            </a:r>
            <a:endParaRPr lang="en-US" dirty="0"/>
          </a:p>
        </p:txBody>
      </p:sp>
      <p:sp>
        <p:nvSpPr>
          <p:cNvPr id="12" name="Picture Placeholder 4"/>
          <p:cNvSpPr>
            <a:spLocks noGrp="1"/>
          </p:cNvSpPr>
          <p:nvPr>
            <p:ph type="pic" sz="quarter" idx="14" hasCustomPrompt="1"/>
          </p:nvPr>
        </p:nvSpPr>
        <p:spPr>
          <a:xfrm>
            <a:off x="7111008" y="507007"/>
            <a:ext cx="4067550" cy="39319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Rectangle 13">
            <a:extLst>
              <a:ext uri="{FF2B5EF4-FFF2-40B4-BE49-F238E27FC236}">
                <a16:creationId xmlns:a16="http://schemas.microsoft.com/office/drawing/2014/main" id="{B1341366-4BE2-4D4B-8D8D-2EB3681BBD3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11657CD-3991-4329-90B3-9E09E01FA7CC}"/>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9" name="Straight Connector 18">
            <a:extLst>
              <a:ext uri="{FF2B5EF4-FFF2-40B4-BE49-F238E27FC236}">
                <a16:creationId xmlns:a16="http://schemas.microsoft.com/office/drawing/2014/main" id="{580C6C1D-896A-4E45-8230-30348381818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9B71BB9-39E9-4677-AF6D-E57F3AA9EA3A}"/>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3EA98C70-D462-4917-B596-9DC172B768E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6">
            <a:extLst>
              <a:ext uri="{FF2B5EF4-FFF2-40B4-BE49-F238E27FC236}">
                <a16:creationId xmlns:a16="http://schemas.microsoft.com/office/drawing/2014/main" id="{79E0C61F-D8ED-4DD2-A00E-4FA9674B781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itle 33">
            <a:extLst>
              <a:ext uri="{FF2B5EF4-FFF2-40B4-BE49-F238E27FC236}">
                <a16:creationId xmlns:a16="http://schemas.microsoft.com/office/drawing/2014/main" id="{B7D30AF2-B576-4C27-968B-A63F77E815B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6" name="Text Placeholder 35">
            <a:extLst>
              <a:ext uri="{FF2B5EF4-FFF2-40B4-BE49-F238E27FC236}">
                <a16:creationId xmlns:a16="http://schemas.microsoft.com/office/drawing/2014/main" id="{523D6353-D075-4200-B952-DEB44D073A91}"/>
              </a:ext>
            </a:extLst>
          </p:cNvPr>
          <p:cNvSpPr>
            <a:spLocks noGrp="1"/>
          </p:cNvSpPr>
          <p:nvPr>
            <p:ph type="body" sz="quarter" idx="16" hasCustomPrompt="1"/>
          </p:nvPr>
        </p:nvSpPr>
        <p:spPr>
          <a:xfrm>
            <a:off x="7186867" y="4507136"/>
            <a:ext cx="3965552" cy="215444"/>
          </a:xfrm>
        </p:spPr>
        <p:txBody>
          <a:bodyPr>
            <a:normAutofit/>
          </a:bodyPr>
          <a:lstStyle>
            <a:lvl1pPr marL="0" indent="0" algn="r">
              <a:buNone/>
              <a:defRPr sz="1000" i="1"/>
            </a:lvl1pPr>
          </a:lstStyle>
          <a:p>
            <a:pPr lvl="0"/>
            <a:r>
              <a:rPr lang="en-US" dirty="0"/>
              <a:t>Source of Photo</a:t>
            </a:r>
          </a:p>
        </p:txBody>
      </p:sp>
      <p:grpSp>
        <p:nvGrpSpPr>
          <p:cNvPr id="30" name="Group 29">
            <a:extLst>
              <a:ext uri="{FF2B5EF4-FFF2-40B4-BE49-F238E27FC236}">
                <a16:creationId xmlns:a16="http://schemas.microsoft.com/office/drawing/2014/main" id="{76778B41-3154-4877-8C44-E23AA6AFAF11}"/>
              </a:ext>
            </a:extLst>
          </p:cNvPr>
          <p:cNvGrpSpPr/>
          <p:nvPr userDrawn="1"/>
        </p:nvGrpSpPr>
        <p:grpSpPr>
          <a:xfrm>
            <a:off x="9358423" y="6297011"/>
            <a:ext cx="2824173" cy="526446"/>
            <a:chOff x="9358423" y="6297011"/>
            <a:chExt cx="2824173" cy="526446"/>
          </a:xfrm>
        </p:grpSpPr>
        <p:pic>
          <p:nvPicPr>
            <p:cNvPr id="31" name="Picture 30" descr="vested.haslam-logo.png">
              <a:extLst>
                <a:ext uri="{FF2B5EF4-FFF2-40B4-BE49-F238E27FC236}">
                  <a16:creationId xmlns:a16="http://schemas.microsoft.com/office/drawing/2014/main" id="{A2F9612A-806B-4037-80A3-F546FD619F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2" name="TextBox 31">
              <a:extLst>
                <a:ext uri="{FF2B5EF4-FFF2-40B4-BE49-F238E27FC236}">
                  <a16:creationId xmlns:a16="http://schemas.microsoft.com/office/drawing/2014/main" id="{6EB2EA48-4A6F-4AEC-961A-36E1FBC975E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1484378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ase Slide - Two peop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F46F772-C171-423F-8379-3E0A98D79D14}"/>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6EADAEE-2A82-4CCB-822F-A2C22FA2DB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E82D0B91-F17D-4121-828C-65DBFEB5ED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62639F6-C80B-4FBD-953B-12CA3AC29767}"/>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27" name="Rectangle 26">
            <a:extLst>
              <a:ext uri="{FF2B5EF4-FFF2-40B4-BE49-F238E27FC236}">
                <a16:creationId xmlns:a16="http://schemas.microsoft.com/office/drawing/2014/main" id="{0F85B1D7-4198-4C1C-A033-C1782C510D5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8" name="TextBox 27">
            <a:extLst>
              <a:ext uri="{FF2B5EF4-FFF2-40B4-BE49-F238E27FC236}">
                <a16:creationId xmlns:a16="http://schemas.microsoft.com/office/drawing/2014/main" id="{3CCFB9D0-5178-4EB4-87FF-A7D26E2B2FE2}"/>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29" name="Straight Connector 28">
            <a:extLst>
              <a:ext uri="{FF2B5EF4-FFF2-40B4-BE49-F238E27FC236}">
                <a16:creationId xmlns:a16="http://schemas.microsoft.com/office/drawing/2014/main" id="{81906A66-3855-4E86-B35E-A83FF2CDFEC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9C9DEA5-83F7-4164-8FAE-DA2186B23B21}"/>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0CE17F1E-D7BD-4D9F-9019-44045B69AEE0}"/>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itle 33">
            <a:extLst>
              <a:ext uri="{FF2B5EF4-FFF2-40B4-BE49-F238E27FC236}">
                <a16:creationId xmlns:a16="http://schemas.microsoft.com/office/drawing/2014/main" id="{CCAF3F22-CE78-44CC-A77B-AAB9B07F6055}"/>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13" name="Text Placeholder 7"/>
          <p:cNvSpPr>
            <a:spLocks noGrp="1"/>
          </p:cNvSpPr>
          <p:nvPr>
            <p:ph type="body" sz="quarter" idx="12" hasCustomPrompt="1"/>
          </p:nvPr>
        </p:nvSpPr>
        <p:spPr>
          <a:xfrm>
            <a:off x="4869180" y="4071663"/>
            <a:ext cx="338328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4868229" y="4584841"/>
            <a:ext cx="338328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4973216" y="689901"/>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8" name="Picture Placeholder 4"/>
          <p:cNvSpPr>
            <a:spLocks noGrp="1"/>
          </p:cNvSpPr>
          <p:nvPr>
            <p:ph type="pic" sz="quarter" idx="15" hasCustomPrompt="1"/>
          </p:nvPr>
        </p:nvSpPr>
        <p:spPr>
          <a:xfrm>
            <a:off x="8422265" y="97946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16" hasCustomPrompt="1"/>
          </p:nvPr>
        </p:nvSpPr>
        <p:spPr>
          <a:xfrm>
            <a:off x="8318229" y="4365287"/>
            <a:ext cx="338328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17" hasCustomPrompt="1"/>
          </p:nvPr>
        </p:nvSpPr>
        <p:spPr>
          <a:xfrm>
            <a:off x="8317279" y="4878465"/>
            <a:ext cx="338328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33" name="Slide Number Placeholder 6">
            <a:extLst>
              <a:ext uri="{FF2B5EF4-FFF2-40B4-BE49-F238E27FC236}">
                <a16:creationId xmlns:a16="http://schemas.microsoft.com/office/drawing/2014/main" id="{22BF31EA-D3F9-428D-8A76-B3307ED4CE79}"/>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ext Placeholder 35">
            <a:extLst>
              <a:ext uri="{FF2B5EF4-FFF2-40B4-BE49-F238E27FC236}">
                <a16:creationId xmlns:a16="http://schemas.microsoft.com/office/drawing/2014/main" id="{935D52DD-F252-4D5B-8C62-26AA53A4319F}"/>
              </a:ext>
            </a:extLst>
          </p:cNvPr>
          <p:cNvSpPr>
            <a:spLocks noGrp="1"/>
          </p:cNvSpPr>
          <p:nvPr>
            <p:ph type="body" sz="quarter" idx="19" hasCustomPrompt="1"/>
          </p:nvPr>
        </p:nvSpPr>
        <p:spPr>
          <a:xfrm>
            <a:off x="4868229" y="3828776"/>
            <a:ext cx="3383280" cy="215444"/>
          </a:xfrm>
        </p:spPr>
        <p:txBody>
          <a:bodyPr>
            <a:normAutofit/>
          </a:bodyPr>
          <a:lstStyle>
            <a:lvl1pPr marL="0" indent="0" algn="r">
              <a:buNone/>
              <a:defRPr sz="1000" i="1"/>
            </a:lvl1pPr>
          </a:lstStyle>
          <a:p>
            <a:pPr lvl="0"/>
            <a:r>
              <a:rPr lang="en-US" dirty="0"/>
              <a:t>Source of Photo</a:t>
            </a:r>
          </a:p>
        </p:txBody>
      </p:sp>
      <p:grpSp>
        <p:nvGrpSpPr>
          <p:cNvPr id="22" name="Group 21">
            <a:extLst>
              <a:ext uri="{FF2B5EF4-FFF2-40B4-BE49-F238E27FC236}">
                <a16:creationId xmlns:a16="http://schemas.microsoft.com/office/drawing/2014/main" id="{7CFBFD0A-2B90-4723-BBE0-5CB5D1E0C9DB}"/>
              </a:ext>
            </a:extLst>
          </p:cNvPr>
          <p:cNvGrpSpPr/>
          <p:nvPr userDrawn="1"/>
        </p:nvGrpSpPr>
        <p:grpSpPr>
          <a:xfrm>
            <a:off x="9358423" y="6297011"/>
            <a:ext cx="2824173" cy="526446"/>
            <a:chOff x="9358423" y="6297011"/>
            <a:chExt cx="2824173" cy="526446"/>
          </a:xfrm>
        </p:grpSpPr>
        <p:pic>
          <p:nvPicPr>
            <p:cNvPr id="23" name="Picture 22" descr="vested.haslam-logo.png">
              <a:extLst>
                <a:ext uri="{FF2B5EF4-FFF2-40B4-BE49-F238E27FC236}">
                  <a16:creationId xmlns:a16="http://schemas.microsoft.com/office/drawing/2014/main" id="{5E1CD218-8CF7-4375-84B0-C9CA6476DC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5" name="TextBox 34">
              <a:extLst>
                <a:ext uri="{FF2B5EF4-FFF2-40B4-BE49-F238E27FC236}">
                  <a16:creationId xmlns:a16="http://schemas.microsoft.com/office/drawing/2014/main" id="{AA51A97E-A9E3-4635-8087-2E72C87E66B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36" name="Rectangle 35">
            <a:extLst>
              <a:ext uri="{FF2B5EF4-FFF2-40B4-BE49-F238E27FC236}">
                <a16:creationId xmlns:a16="http://schemas.microsoft.com/office/drawing/2014/main" id="{47C6CE3F-1FCD-4C8A-BBF5-B0D818104AE7}"/>
              </a:ext>
            </a:extLst>
          </p:cNvPr>
          <p:cNvSpPr/>
          <p:nvPr userDrawn="1"/>
        </p:nvSpPr>
        <p:spPr>
          <a:xfrm>
            <a:off x="875587" y="640078"/>
            <a:ext cx="3169457" cy="646331"/>
          </a:xfrm>
          <a:prstGeom prst="rect">
            <a:avLst/>
          </a:prstGeom>
        </p:spPr>
        <p:txBody>
          <a:bodyPr wrap="none">
            <a:spAutoFit/>
          </a:bodyPr>
          <a:lstStyle/>
          <a:p>
            <a:pPr marL="346075" lvl="0" indent="-346075" defTabSz="969963" eaLnBrk="0" fontAlgn="base" hangingPunct="0">
              <a:spcBef>
                <a:spcPct val="0"/>
              </a:spcBef>
              <a:spcAft>
                <a:spcPct val="20000"/>
              </a:spcAft>
              <a:buSzPct val="100000"/>
              <a:buNone/>
              <a:defRPr/>
            </a:pPr>
            <a:r>
              <a:rPr lang="en-US" sz="3600" b="1" i="1" kern="0" dirty="0">
                <a:solidFill>
                  <a:schemeClr val="accent1"/>
                </a:solidFill>
                <a:ea typeface="ＭＳ Ｐゴシック" charset="-128"/>
                <a:cs typeface="ＭＳ Ｐゴシック" charset="-128"/>
              </a:rPr>
              <a:t>In their words…</a:t>
            </a:r>
          </a:p>
        </p:txBody>
      </p:sp>
      <p:sp>
        <p:nvSpPr>
          <p:cNvPr id="37" name="Text Placeholder 35">
            <a:extLst>
              <a:ext uri="{FF2B5EF4-FFF2-40B4-BE49-F238E27FC236}">
                <a16:creationId xmlns:a16="http://schemas.microsoft.com/office/drawing/2014/main" id="{EDACB602-E028-4D23-9B05-F497E7709A51}"/>
              </a:ext>
            </a:extLst>
          </p:cNvPr>
          <p:cNvSpPr>
            <a:spLocks noGrp="1"/>
          </p:cNvSpPr>
          <p:nvPr>
            <p:ph type="body" sz="quarter" idx="20" hasCustomPrompt="1"/>
          </p:nvPr>
        </p:nvSpPr>
        <p:spPr>
          <a:xfrm>
            <a:off x="8316328" y="4130126"/>
            <a:ext cx="3383280" cy="215444"/>
          </a:xfrm>
        </p:spPr>
        <p:txBody>
          <a:bodyPr>
            <a:normAutofit/>
          </a:bodyPr>
          <a:lstStyle>
            <a:lvl1pPr marL="0" indent="0" algn="r">
              <a:buNone/>
              <a:defRPr sz="1000" i="1"/>
            </a:lvl1pPr>
          </a:lstStyle>
          <a:p>
            <a:pPr lvl="0"/>
            <a:r>
              <a:rPr lang="en-US" dirty="0"/>
              <a:t>Source of Photo</a:t>
            </a:r>
          </a:p>
        </p:txBody>
      </p:sp>
      <p:sp>
        <p:nvSpPr>
          <p:cNvPr id="3" name="Text Placeholder 2">
            <a:extLst>
              <a:ext uri="{FF2B5EF4-FFF2-40B4-BE49-F238E27FC236}">
                <a16:creationId xmlns:a16="http://schemas.microsoft.com/office/drawing/2014/main" id="{26290E04-870B-4B67-AE96-5A837D59E8EA}"/>
              </a:ext>
            </a:extLst>
          </p:cNvPr>
          <p:cNvSpPr>
            <a:spLocks noGrp="1"/>
          </p:cNvSpPr>
          <p:nvPr>
            <p:ph type="body" sz="quarter" idx="21"/>
          </p:nvPr>
        </p:nvSpPr>
        <p:spPr>
          <a:xfrm>
            <a:off x="915924" y="1417574"/>
            <a:ext cx="3629025" cy="4635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26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se Slide - Three people">
    <p:spTree>
      <p:nvGrpSpPr>
        <p:cNvPr id="1" name=""/>
        <p:cNvGrpSpPr/>
        <p:nvPr/>
      </p:nvGrpSpPr>
      <p:grpSpPr>
        <a:xfrm>
          <a:off x="0" y="0"/>
          <a:ext cx="0" cy="0"/>
          <a:chOff x="0" y="0"/>
          <a:chExt cx="0" cy="0"/>
        </a:xfrm>
      </p:grpSpPr>
      <p:sp>
        <p:nvSpPr>
          <p:cNvPr id="13" name="Text Placeholder 7"/>
          <p:cNvSpPr>
            <a:spLocks noGrp="1"/>
          </p:cNvSpPr>
          <p:nvPr>
            <p:ph type="body" sz="quarter" idx="12" hasCustomPrompt="1"/>
          </p:nvPr>
        </p:nvSpPr>
        <p:spPr>
          <a:xfrm>
            <a:off x="1170387" y="4046004"/>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1168486" y="4559182"/>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1207025" y="925382"/>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8" name="Picture Placeholder 4"/>
          <p:cNvSpPr>
            <a:spLocks noGrp="1"/>
          </p:cNvSpPr>
          <p:nvPr>
            <p:ph type="pic" sz="quarter" idx="15" hasCustomPrompt="1"/>
          </p:nvPr>
        </p:nvSpPr>
        <p:spPr>
          <a:xfrm>
            <a:off x="4902405" y="1091246"/>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16" hasCustomPrompt="1"/>
          </p:nvPr>
        </p:nvSpPr>
        <p:spPr>
          <a:xfrm>
            <a:off x="4903634" y="4194783"/>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17" hasCustomPrompt="1"/>
          </p:nvPr>
        </p:nvSpPr>
        <p:spPr>
          <a:xfrm>
            <a:off x="4901733" y="4707961"/>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1" name="Picture Placeholder 4"/>
          <p:cNvSpPr>
            <a:spLocks noGrp="1"/>
          </p:cNvSpPr>
          <p:nvPr>
            <p:ph type="pic" sz="quarter" idx="18" hasCustomPrompt="1"/>
          </p:nvPr>
        </p:nvSpPr>
        <p:spPr>
          <a:xfrm>
            <a:off x="8597783" y="968533"/>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22" name="Text Placeholder 7"/>
          <p:cNvSpPr>
            <a:spLocks noGrp="1"/>
          </p:cNvSpPr>
          <p:nvPr>
            <p:ph type="body" sz="quarter" idx="19" hasCustomPrompt="1"/>
          </p:nvPr>
        </p:nvSpPr>
        <p:spPr>
          <a:xfrm>
            <a:off x="8417590" y="4111125"/>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3" name="Text Placeholder 9"/>
          <p:cNvSpPr>
            <a:spLocks noGrp="1"/>
          </p:cNvSpPr>
          <p:nvPr>
            <p:ph type="body" sz="quarter" idx="20" hasCustomPrompt="1"/>
          </p:nvPr>
        </p:nvSpPr>
        <p:spPr>
          <a:xfrm>
            <a:off x="8415689" y="4623190"/>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8" name="Rectangle 27">
            <a:extLst>
              <a:ext uri="{FF2B5EF4-FFF2-40B4-BE49-F238E27FC236}">
                <a16:creationId xmlns:a16="http://schemas.microsoft.com/office/drawing/2014/main" id="{F85CBF69-C8CB-4B99-96AD-C0FDD3EBE29F}"/>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TextBox 28">
            <a:extLst>
              <a:ext uri="{FF2B5EF4-FFF2-40B4-BE49-F238E27FC236}">
                <a16:creationId xmlns:a16="http://schemas.microsoft.com/office/drawing/2014/main" id="{06030FDD-5ABC-4C92-AD6E-A9964D014DE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0" name="Straight Connector 29">
            <a:extLst>
              <a:ext uri="{FF2B5EF4-FFF2-40B4-BE49-F238E27FC236}">
                <a16:creationId xmlns:a16="http://schemas.microsoft.com/office/drawing/2014/main" id="{C9AE25C9-7D83-442E-9097-970A6C6C4BC7}"/>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B76FC24-5891-4BDB-B86B-0640792A049E}"/>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C2E096E6-7A3A-4CB3-B742-2EAF2872E9AC}"/>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33">
            <a:extLst>
              <a:ext uri="{FF2B5EF4-FFF2-40B4-BE49-F238E27FC236}">
                <a16:creationId xmlns:a16="http://schemas.microsoft.com/office/drawing/2014/main" id="{07A8DBF7-2616-4D1A-89B2-06834E317C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4" name="Slide Number Placeholder 6">
            <a:extLst>
              <a:ext uri="{FF2B5EF4-FFF2-40B4-BE49-F238E27FC236}">
                <a16:creationId xmlns:a16="http://schemas.microsoft.com/office/drawing/2014/main" id="{FD688349-C682-46DA-A79B-2FEED38FAD1F}"/>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25" name="Text Placeholder 35">
            <a:extLst>
              <a:ext uri="{FF2B5EF4-FFF2-40B4-BE49-F238E27FC236}">
                <a16:creationId xmlns:a16="http://schemas.microsoft.com/office/drawing/2014/main" id="{B3C59D92-1602-4F22-893C-FFC9FF064783}"/>
              </a:ext>
            </a:extLst>
          </p:cNvPr>
          <p:cNvSpPr>
            <a:spLocks noGrp="1"/>
          </p:cNvSpPr>
          <p:nvPr>
            <p:ph type="body" sz="quarter" idx="22" hasCustomPrompt="1"/>
          </p:nvPr>
        </p:nvSpPr>
        <p:spPr>
          <a:xfrm>
            <a:off x="1179592" y="3760022"/>
            <a:ext cx="2926080" cy="266265"/>
          </a:xfrm>
        </p:spPr>
        <p:txBody>
          <a:bodyPr>
            <a:normAutofit/>
          </a:bodyPr>
          <a:lstStyle>
            <a:lvl1pPr marL="0" indent="0" algn="r">
              <a:buNone/>
              <a:defRPr sz="1000" i="1"/>
            </a:lvl1pPr>
          </a:lstStyle>
          <a:p>
            <a:pPr lvl="0"/>
            <a:r>
              <a:rPr lang="en-US" dirty="0"/>
              <a:t>Source of Photo</a:t>
            </a:r>
          </a:p>
        </p:txBody>
      </p:sp>
      <p:sp>
        <p:nvSpPr>
          <p:cNvPr id="26" name="Text Placeholder 35">
            <a:extLst>
              <a:ext uri="{FF2B5EF4-FFF2-40B4-BE49-F238E27FC236}">
                <a16:creationId xmlns:a16="http://schemas.microsoft.com/office/drawing/2014/main" id="{5641CAA9-A1BF-420E-BEBF-34F233369CF3}"/>
              </a:ext>
            </a:extLst>
          </p:cNvPr>
          <p:cNvSpPr>
            <a:spLocks noGrp="1"/>
          </p:cNvSpPr>
          <p:nvPr>
            <p:ph type="body" sz="quarter" idx="23" hasCustomPrompt="1"/>
          </p:nvPr>
        </p:nvSpPr>
        <p:spPr>
          <a:xfrm>
            <a:off x="4907239" y="3912422"/>
            <a:ext cx="2926080" cy="266265"/>
          </a:xfrm>
        </p:spPr>
        <p:txBody>
          <a:bodyPr>
            <a:normAutofit/>
          </a:bodyPr>
          <a:lstStyle>
            <a:lvl1pPr marL="0" indent="0" algn="r">
              <a:buNone/>
              <a:defRPr sz="1000" i="1"/>
            </a:lvl1pPr>
          </a:lstStyle>
          <a:p>
            <a:pPr lvl="0"/>
            <a:r>
              <a:rPr lang="en-US" dirty="0"/>
              <a:t>Source of Photo</a:t>
            </a:r>
          </a:p>
        </p:txBody>
      </p:sp>
      <p:sp>
        <p:nvSpPr>
          <p:cNvPr id="27" name="Text Placeholder 35">
            <a:extLst>
              <a:ext uri="{FF2B5EF4-FFF2-40B4-BE49-F238E27FC236}">
                <a16:creationId xmlns:a16="http://schemas.microsoft.com/office/drawing/2014/main" id="{5B0293CE-6C7F-4E05-A18E-6E7BB639B8FA}"/>
              </a:ext>
            </a:extLst>
          </p:cNvPr>
          <p:cNvSpPr>
            <a:spLocks noGrp="1"/>
          </p:cNvSpPr>
          <p:nvPr>
            <p:ph type="body" sz="quarter" idx="24" hasCustomPrompt="1"/>
          </p:nvPr>
        </p:nvSpPr>
        <p:spPr>
          <a:xfrm>
            <a:off x="8405778" y="3823087"/>
            <a:ext cx="2926080" cy="266265"/>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1698637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se Slide - Four people">
    <p:spTree>
      <p:nvGrpSpPr>
        <p:cNvPr id="1" name=""/>
        <p:cNvGrpSpPr/>
        <p:nvPr/>
      </p:nvGrpSpPr>
      <p:grpSpPr>
        <a:xfrm>
          <a:off x="0" y="0"/>
          <a:ext cx="0" cy="0"/>
          <a:chOff x="0" y="0"/>
          <a:chExt cx="0" cy="0"/>
        </a:xfrm>
      </p:grpSpPr>
      <p:sp>
        <p:nvSpPr>
          <p:cNvPr id="13" name="Text Placeholder 7"/>
          <p:cNvSpPr>
            <a:spLocks noGrp="1"/>
          </p:cNvSpPr>
          <p:nvPr>
            <p:ph type="body" sz="quarter" idx="12" hasCustomPrompt="1"/>
          </p:nvPr>
        </p:nvSpPr>
        <p:spPr>
          <a:xfrm>
            <a:off x="960075" y="2939580"/>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958174" y="3452758"/>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996713" y="276158"/>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28" name="Rectangle 27">
            <a:extLst>
              <a:ext uri="{FF2B5EF4-FFF2-40B4-BE49-F238E27FC236}">
                <a16:creationId xmlns:a16="http://schemas.microsoft.com/office/drawing/2014/main" id="{F85CBF69-C8CB-4B99-96AD-C0FDD3EBE29F}"/>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TextBox 28">
            <a:extLst>
              <a:ext uri="{FF2B5EF4-FFF2-40B4-BE49-F238E27FC236}">
                <a16:creationId xmlns:a16="http://schemas.microsoft.com/office/drawing/2014/main" id="{06030FDD-5ABC-4C92-AD6E-A9964D014DE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0" name="Straight Connector 29">
            <a:extLst>
              <a:ext uri="{FF2B5EF4-FFF2-40B4-BE49-F238E27FC236}">
                <a16:creationId xmlns:a16="http://schemas.microsoft.com/office/drawing/2014/main" id="{C9AE25C9-7D83-442E-9097-970A6C6C4BC7}"/>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B76FC24-5891-4BDB-B86B-0640792A049E}"/>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C2E096E6-7A3A-4CB3-B742-2EAF2872E9AC}"/>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33">
            <a:extLst>
              <a:ext uri="{FF2B5EF4-FFF2-40B4-BE49-F238E27FC236}">
                <a16:creationId xmlns:a16="http://schemas.microsoft.com/office/drawing/2014/main" id="{07A8DBF7-2616-4D1A-89B2-06834E317C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4" name="Slide Number Placeholder 6">
            <a:extLst>
              <a:ext uri="{FF2B5EF4-FFF2-40B4-BE49-F238E27FC236}">
                <a16:creationId xmlns:a16="http://schemas.microsoft.com/office/drawing/2014/main" id="{FD688349-C682-46DA-A79B-2FEED38FAD1F}"/>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25" name="Text Placeholder 35">
            <a:extLst>
              <a:ext uri="{FF2B5EF4-FFF2-40B4-BE49-F238E27FC236}">
                <a16:creationId xmlns:a16="http://schemas.microsoft.com/office/drawing/2014/main" id="{B3C59D92-1602-4F22-893C-FFC9FF064783}"/>
              </a:ext>
            </a:extLst>
          </p:cNvPr>
          <p:cNvSpPr>
            <a:spLocks noGrp="1"/>
          </p:cNvSpPr>
          <p:nvPr>
            <p:ph type="body" sz="quarter" idx="22" hasCustomPrompt="1"/>
          </p:nvPr>
        </p:nvSpPr>
        <p:spPr>
          <a:xfrm>
            <a:off x="969280" y="2653598"/>
            <a:ext cx="2468880" cy="266265"/>
          </a:xfrm>
        </p:spPr>
        <p:txBody>
          <a:bodyPr>
            <a:normAutofit/>
          </a:bodyPr>
          <a:lstStyle>
            <a:lvl1pPr marL="0" indent="0" algn="r">
              <a:buNone/>
              <a:defRPr sz="1000" i="1"/>
            </a:lvl1pPr>
          </a:lstStyle>
          <a:p>
            <a:pPr lvl="0"/>
            <a:r>
              <a:rPr lang="en-US" dirty="0"/>
              <a:t>Source of Photo</a:t>
            </a:r>
          </a:p>
        </p:txBody>
      </p:sp>
      <p:sp>
        <p:nvSpPr>
          <p:cNvPr id="24" name="Text Placeholder 7">
            <a:extLst>
              <a:ext uri="{FF2B5EF4-FFF2-40B4-BE49-F238E27FC236}">
                <a16:creationId xmlns:a16="http://schemas.microsoft.com/office/drawing/2014/main" id="{815E706F-8C94-4511-B222-A14DAFBAB376}"/>
              </a:ext>
            </a:extLst>
          </p:cNvPr>
          <p:cNvSpPr>
            <a:spLocks noGrp="1"/>
          </p:cNvSpPr>
          <p:nvPr>
            <p:ph type="body" sz="quarter" idx="23" hasCustomPrompt="1"/>
          </p:nvPr>
        </p:nvSpPr>
        <p:spPr>
          <a:xfrm>
            <a:off x="3542816" y="4661749"/>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35" name="Text Placeholder 9">
            <a:extLst>
              <a:ext uri="{FF2B5EF4-FFF2-40B4-BE49-F238E27FC236}">
                <a16:creationId xmlns:a16="http://schemas.microsoft.com/office/drawing/2014/main" id="{8BA28241-4BB3-40EC-85C5-4E7E599BCECC}"/>
              </a:ext>
            </a:extLst>
          </p:cNvPr>
          <p:cNvSpPr>
            <a:spLocks noGrp="1"/>
          </p:cNvSpPr>
          <p:nvPr>
            <p:ph type="body" sz="quarter" idx="24" hasCustomPrompt="1"/>
          </p:nvPr>
        </p:nvSpPr>
        <p:spPr>
          <a:xfrm>
            <a:off x="3540915" y="5174927"/>
            <a:ext cx="2468880" cy="973273"/>
          </a:xfrm>
          <a:prstGeom prst="rect">
            <a:avLst/>
          </a:prstGeom>
        </p:spPr>
        <p:txBody>
          <a:bodyPr>
            <a:normAutofit/>
          </a:bodyPr>
          <a:lstStyle>
            <a:lvl1pPr marL="0" indent="0" algn="l">
              <a:buNone/>
              <a:defRPr sz="1800" b="1" i="0">
                <a:solidFill>
                  <a:srgbClr val="5C5C5C"/>
                </a:solidFill>
              </a:defRPr>
            </a:lvl1pPr>
          </a:lstStyle>
          <a:p>
            <a:pPr lvl="0"/>
            <a:r>
              <a:rPr lang="en-US" i="1" dirty="0"/>
              <a:t>Click to add text</a:t>
            </a:r>
            <a:endParaRPr lang="en-US" dirty="0"/>
          </a:p>
        </p:txBody>
      </p:sp>
      <p:sp>
        <p:nvSpPr>
          <p:cNvPr id="36" name="Picture Placeholder 4">
            <a:extLst>
              <a:ext uri="{FF2B5EF4-FFF2-40B4-BE49-F238E27FC236}">
                <a16:creationId xmlns:a16="http://schemas.microsoft.com/office/drawing/2014/main" id="{9F185EAC-E1F6-4FC2-988C-298DE548DCEE}"/>
              </a:ext>
            </a:extLst>
          </p:cNvPr>
          <p:cNvSpPr>
            <a:spLocks noGrp="1"/>
          </p:cNvSpPr>
          <p:nvPr>
            <p:ph type="pic" sz="quarter" idx="25" hasCustomPrompt="1"/>
          </p:nvPr>
        </p:nvSpPr>
        <p:spPr>
          <a:xfrm>
            <a:off x="3579454" y="1998327"/>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b="0"/>
            </a:lvl1pPr>
          </a:lstStyle>
          <a:p>
            <a:r>
              <a:rPr lang="en-US" dirty="0"/>
              <a:t>Photo of Person</a:t>
            </a:r>
          </a:p>
        </p:txBody>
      </p:sp>
      <p:sp>
        <p:nvSpPr>
          <p:cNvPr id="37" name="Text Placeholder 35">
            <a:extLst>
              <a:ext uri="{FF2B5EF4-FFF2-40B4-BE49-F238E27FC236}">
                <a16:creationId xmlns:a16="http://schemas.microsoft.com/office/drawing/2014/main" id="{38D4D615-0E54-463F-A4BA-0A6C0DEC08FD}"/>
              </a:ext>
            </a:extLst>
          </p:cNvPr>
          <p:cNvSpPr>
            <a:spLocks noGrp="1"/>
          </p:cNvSpPr>
          <p:nvPr>
            <p:ph type="body" sz="quarter" idx="26" hasCustomPrompt="1"/>
          </p:nvPr>
        </p:nvSpPr>
        <p:spPr>
          <a:xfrm>
            <a:off x="3552021" y="4375767"/>
            <a:ext cx="2468880" cy="266265"/>
          </a:xfrm>
        </p:spPr>
        <p:txBody>
          <a:bodyPr>
            <a:normAutofit/>
          </a:bodyPr>
          <a:lstStyle>
            <a:lvl1pPr marL="0" indent="0" algn="r">
              <a:buNone/>
              <a:defRPr sz="1000" b="1" i="1"/>
            </a:lvl1pPr>
          </a:lstStyle>
          <a:p>
            <a:pPr lvl="0"/>
            <a:r>
              <a:rPr lang="en-US" dirty="0"/>
              <a:t>Source of Photo</a:t>
            </a:r>
          </a:p>
        </p:txBody>
      </p:sp>
      <p:sp>
        <p:nvSpPr>
          <p:cNvPr id="38" name="Text Placeholder 7">
            <a:extLst>
              <a:ext uri="{FF2B5EF4-FFF2-40B4-BE49-F238E27FC236}">
                <a16:creationId xmlns:a16="http://schemas.microsoft.com/office/drawing/2014/main" id="{FEA80C0F-9D31-480D-946F-9E872DCEBFD9}"/>
              </a:ext>
            </a:extLst>
          </p:cNvPr>
          <p:cNvSpPr>
            <a:spLocks noGrp="1"/>
          </p:cNvSpPr>
          <p:nvPr>
            <p:ph type="body" sz="quarter" idx="27" hasCustomPrompt="1"/>
          </p:nvPr>
        </p:nvSpPr>
        <p:spPr>
          <a:xfrm>
            <a:off x="6499377" y="3236097"/>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39" name="Text Placeholder 9">
            <a:extLst>
              <a:ext uri="{FF2B5EF4-FFF2-40B4-BE49-F238E27FC236}">
                <a16:creationId xmlns:a16="http://schemas.microsoft.com/office/drawing/2014/main" id="{B50F94ED-B79B-41A1-8645-DACD03D7AA7C}"/>
              </a:ext>
            </a:extLst>
          </p:cNvPr>
          <p:cNvSpPr>
            <a:spLocks noGrp="1"/>
          </p:cNvSpPr>
          <p:nvPr>
            <p:ph type="body" sz="quarter" idx="28" hasCustomPrompt="1"/>
          </p:nvPr>
        </p:nvSpPr>
        <p:spPr>
          <a:xfrm>
            <a:off x="6497476" y="3749275"/>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40" name="Picture Placeholder 4">
            <a:extLst>
              <a:ext uri="{FF2B5EF4-FFF2-40B4-BE49-F238E27FC236}">
                <a16:creationId xmlns:a16="http://schemas.microsoft.com/office/drawing/2014/main" id="{9E02C067-669A-4FA5-96F1-A827EE013ED6}"/>
              </a:ext>
            </a:extLst>
          </p:cNvPr>
          <p:cNvSpPr>
            <a:spLocks noGrp="1"/>
          </p:cNvSpPr>
          <p:nvPr>
            <p:ph type="pic" sz="quarter" idx="29" hasCustomPrompt="1"/>
          </p:nvPr>
        </p:nvSpPr>
        <p:spPr>
          <a:xfrm>
            <a:off x="6536015" y="572675"/>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41" name="Text Placeholder 35">
            <a:extLst>
              <a:ext uri="{FF2B5EF4-FFF2-40B4-BE49-F238E27FC236}">
                <a16:creationId xmlns:a16="http://schemas.microsoft.com/office/drawing/2014/main" id="{EB043BFD-0E3B-4B02-967A-B21FF116F643}"/>
              </a:ext>
            </a:extLst>
          </p:cNvPr>
          <p:cNvSpPr>
            <a:spLocks noGrp="1"/>
          </p:cNvSpPr>
          <p:nvPr>
            <p:ph type="body" sz="quarter" idx="30" hasCustomPrompt="1"/>
          </p:nvPr>
        </p:nvSpPr>
        <p:spPr>
          <a:xfrm>
            <a:off x="6508582" y="2950115"/>
            <a:ext cx="2468880" cy="266265"/>
          </a:xfrm>
        </p:spPr>
        <p:txBody>
          <a:bodyPr>
            <a:normAutofit/>
          </a:bodyPr>
          <a:lstStyle>
            <a:lvl1pPr marL="0" indent="0" algn="r">
              <a:buNone/>
              <a:defRPr sz="1000" i="1"/>
            </a:lvl1pPr>
          </a:lstStyle>
          <a:p>
            <a:pPr lvl="0"/>
            <a:r>
              <a:rPr lang="en-US" dirty="0"/>
              <a:t>Source of Photo</a:t>
            </a:r>
          </a:p>
        </p:txBody>
      </p:sp>
      <p:sp>
        <p:nvSpPr>
          <p:cNvPr id="42" name="Text Placeholder 7">
            <a:extLst>
              <a:ext uri="{FF2B5EF4-FFF2-40B4-BE49-F238E27FC236}">
                <a16:creationId xmlns:a16="http://schemas.microsoft.com/office/drawing/2014/main" id="{C4EB38A7-8C8B-43C5-8F8E-F7FA9DCADE37}"/>
              </a:ext>
            </a:extLst>
          </p:cNvPr>
          <p:cNvSpPr>
            <a:spLocks noGrp="1"/>
          </p:cNvSpPr>
          <p:nvPr>
            <p:ph type="body" sz="quarter" idx="31" hasCustomPrompt="1"/>
          </p:nvPr>
        </p:nvSpPr>
        <p:spPr>
          <a:xfrm>
            <a:off x="9346208" y="4693390"/>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43" name="Text Placeholder 9">
            <a:extLst>
              <a:ext uri="{FF2B5EF4-FFF2-40B4-BE49-F238E27FC236}">
                <a16:creationId xmlns:a16="http://schemas.microsoft.com/office/drawing/2014/main" id="{4E5A71BD-B108-47E9-87D7-552F3CE04811}"/>
              </a:ext>
            </a:extLst>
          </p:cNvPr>
          <p:cNvSpPr>
            <a:spLocks noGrp="1"/>
          </p:cNvSpPr>
          <p:nvPr>
            <p:ph type="body" sz="quarter" idx="32" hasCustomPrompt="1"/>
          </p:nvPr>
        </p:nvSpPr>
        <p:spPr>
          <a:xfrm>
            <a:off x="9344307" y="5206568"/>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44" name="Picture Placeholder 4">
            <a:extLst>
              <a:ext uri="{FF2B5EF4-FFF2-40B4-BE49-F238E27FC236}">
                <a16:creationId xmlns:a16="http://schemas.microsoft.com/office/drawing/2014/main" id="{9998DB40-5A3C-4C51-BD3A-4D79BEDD4B0D}"/>
              </a:ext>
            </a:extLst>
          </p:cNvPr>
          <p:cNvSpPr>
            <a:spLocks noGrp="1"/>
          </p:cNvSpPr>
          <p:nvPr>
            <p:ph type="pic" sz="quarter" idx="33" hasCustomPrompt="1"/>
          </p:nvPr>
        </p:nvSpPr>
        <p:spPr>
          <a:xfrm>
            <a:off x="9382846" y="2029968"/>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45" name="Text Placeholder 35">
            <a:extLst>
              <a:ext uri="{FF2B5EF4-FFF2-40B4-BE49-F238E27FC236}">
                <a16:creationId xmlns:a16="http://schemas.microsoft.com/office/drawing/2014/main" id="{43EFA305-83D2-48CE-BC7C-1FD1CB8A0F69}"/>
              </a:ext>
            </a:extLst>
          </p:cNvPr>
          <p:cNvSpPr>
            <a:spLocks noGrp="1"/>
          </p:cNvSpPr>
          <p:nvPr>
            <p:ph type="body" sz="quarter" idx="34" hasCustomPrompt="1"/>
          </p:nvPr>
        </p:nvSpPr>
        <p:spPr>
          <a:xfrm>
            <a:off x="9355413" y="4407408"/>
            <a:ext cx="2468880" cy="266265"/>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2734494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se Slide - Photo &amp; Tex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238934"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2" name="Picture Placeholder 4">
            <a:extLst>
              <a:ext uri="{FF2B5EF4-FFF2-40B4-BE49-F238E27FC236}">
                <a16:creationId xmlns:a16="http://schemas.microsoft.com/office/drawing/2014/main" id="{3A14E78C-20AF-4815-9BB4-F746BBB412DA}"/>
              </a:ext>
            </a:extLst>
          </p:cNvPr>
          <p:cNvSpPr>
            <a:spLocks noGrp="1"/>
          </p:cNvSpPr>
          <p:nvPr>
            <p:ph type="pic" sz="quarter" idx="14"/>
          </p:nvPr>
        </p:nvSpPr>
        <p:spPr>
          <a:xfrm>
            <a:off x="1299721" y="709153"/>
            <a:ext cx="4381761" cy="5426030"/>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8812E0C0-FA9F-499E-AB3C-094EA67C170E}"/>
              </a:ext>
            </a:extLst>
          </p:cNvPr>
          <p:cNvSpPr>
            <a:spLocks noGrp="1"/>
          </p:cNvSpPr>
          <p:nvPr>
            <p:ph type="body" sz="quarter" idx="16" hasCustomPrompt="1"/>
          </p:nvPr>
        </p:nvSpPr>
        <p:spPr>
          <a:xfrm>
            <a:off x="1185672"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54487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stine - Quote">
    <p:spTree>
      <p:nvGrpSpPr>
        <p:cNvPr id="1" name=""/>
        <p:cNvGrpSpPr/>
        <p:nvPr/>
      </p:nvGrpSpPr>
      <p:grpSpPr>
        <a:xfrm>
          <a:off x="0" y="0"/>
          <a:ext cx="0" cy="0"/>
          <a:chOff x="0" y="0"/>
          <a:chExt cx="0" cy="0"/>
        </a:xfrm>
      </p:grpSpPr>
      <p:sp>
        <p:nvSpPr>
          <p:cNvPr id="4" name="Rectangle 3"/>
          <p:cNvSpPr/>
          <p:nvPr userDrawn="1"/>
        </p:nvSpPr>
        <p:spPr>
          <a:xfrm>
            <a:off x="0" y="0"/>
            <a:ext cx="12192000" cy="5982338"/>
          </a:xfrm>
          <a:prstGeom prst="rect">
            <a:avLst/>
          </a:prstGeom>
          <a:solidFill>
            <a:srgbClr val="F7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9097"/>
              </a:solidFill>
              <a:latin typeface="Arial"/>
            </a:endParaRPr>
          </a:p>
        </p:txBody>
      </p:sp>
      <p:sp>
        <p:nvSpPr>
          <p:cNvPr id="7" name="Content Placeholder 2"/>
          <p:cNvSpPr>
            <a:spLocks noGrp="1"/>
          </p:cNvSpPr>
          <p:nvPr>
            <p:ph idx="1"/>
          </p:nvPr>
        </p:nvSpPr>
        <p:spPr>
          <a:xfrm>
            <a:off x="609601" y="1219201"/>
            <a:ext cx="5663183" cy="3633280"/>
          </a:xfrm>
          <a:prstGeom prst="rect">
            <a:avLst/>
          </a:prstGeom>
        </p:spPr>
        <p:txBody>
          <a:bodyPr>
            <a:normAutofit/>
          </a:bodyPr>
          <a:lstStyle>
            <a:lvl1pPr marL="0" indent="0">
              <a:buNone/>
              <a:defRPr sz="3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Picture Placeholder 4">
            <a:extLst>
              <a:ext uri="{FF2B5EF4-FFF2-40B4-BE49-F238E27FC236}">
                <a16:creationId xmlns:a16="http://schemas.microsoft.com/office/drawing/2014/main" id="{ECE76944-5138-43BC-8223-2F3E0AABF80A}"/>
              </a:ext>
            </a:extLst>
          </p:cNvPr>
          <p:cNvSpPr>
            <a:spLocks noGrp="1"/>
          </p:cNvSpPr>
          <p:nvPr>
            <p:ph type="pic" sz="quarter" idx="18"/>
          </p:nvPr>
        </p:nvSpPr>
        <p:spPr>
          <a:xfrm rot="538321">
            <a:off x="6712338" y="659626"/>
            <a:ext cx="4827548" cy="4854779"/>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Tree>
    <p:extLst>
      <p:ext uri="{BB962C8B-B14F-4D97-AF65-F5344CB8AC3E}">
        <p14:creationId xmlns:p14="http://schemas.microsoft.com/office/powerpoint/2010/main" val="3784033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ase Slide - Photo &amp; Text - White">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238934"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pic>
        <p:nvPicPr>
          <p:cNvPr id="14" name="Picture 13">
            <a:extLst>
              <a:ext uri="{FF2B5EF4-FFF2-40B4-BE49-F238E27FC236}">
                <a16:creationId xmlns:a16="http://schemas.microsoft.com/office/drawing/2014/main" id="{26B22E7E-13C7-408C-A739-71E549DEC218}"/>
              </a:ext>
            </a:extLst>
          </p:cNvPr>
          <p:cNvPicPr>
            <a:picLocks noChangeAspect="1"/>
          </p:cNvPicPr>
          <p:nvPr userDrawn="1"/>
        </p:nvPicPr>
        <p:blipFill>
          <a:blip r:embed="rId2"/>
          <a:stretch>
            <a:fillRect/>
          </a:stretch>
        </p:blipFill>
        <p:spPr>
          <a:xfrm>
            <a:off x="11150600" y="-1"/>
            <a:ext cx="817540" cy="854329"/>
          </a:xfrm>
          <a:prstGeom prst="rect">
            <a:avLst/>
          </a:prstGeom>
        </p:spPr>
      </p:pic>
      <p:grpSp>
        <p:nvGrpSpPr>
          <p:cNvPr id="21" name="Group 20">
            <a:extLst>
              <a:ext uri="{FF2B5EF4-FFF2-40B4-BE49-F238E27FC236}">
                <a16:creationId xmlns:a16="http://schemas.microsoft.com/office/drawing/2014/main" id="{15520E40-CF1F-472E-B324-866F22CDE31E}"/>
              </a:ext>
            </a:extLst>
          </p:cNvPr>
          <p:cNvGrpSpPr/>
          <p:nvPr userDrawn="1"/>
        </p:nvGrpSpPr>
        <p:grpSpPr>
          <a:xfrm>
            <a:off x="9358423" y="6297011"/>
            <a:ext cx="2824173" cy="526446"/>
            <a:chOff x="9358423" y="6297011"/>
            <a:chExt cx="2824173" cy="526446"/>
          </a:xfrm>
        </p:grpSpPr>
        <p:pic>
          <p:nvPicPr>
            <p:cNvPr id="22" name="Picture 21" descr="vested.haslam-logo.png">
              <a:extLst>
                <a:ext uri="{FF2B5EF4-FFF2-40B4-BE49-F238E27FC236}">
                  <a16:creationId xmlns:a16="http://schemas.microsoft.com/office/drawing/2014/main" id="{B64BEAE1-5AB0-43F8-81B6-15768641A2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23" name="TextBox 22">
              <a:extLst>
                <a:ext uri="{FF2B5EF4-FFF2-40B4-BE49-F238E27FC236}">
                  <a16:creationId xmlns:a16="http://schemas.microsoft.com/office/drawing/2014/main" id="{EED59BB3-55C1-40BC-B8E9-80A04C47D8E9}"/>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4" name="Content Placeholder 3">
            <a:extLst>
              <a:ext uri="{FF2B5EF4-FFF2-40B4-BE49-F238E27FC236}">
                <a16:creationId xmlns:a16="http://schemas.microsoft.com/office/drawing/2014/main" id="{1EFE7A7D-B1F7-40A9-B7FF-7C8B8693DED4}"/>
              </a:ext>
            </a:extLst>
          </p:cNvPr>
          <p:cNvSpPr>
            <a:spLocks noGrp="1"/>
          </p:cNvSpPr>
          <p:nvPr>
            <p:ph sz="quarter" idx="16"/>
          </p:nvPr>
        </p:nvSpPr>
        <p:spPr>
          <a:xfrm>
            <a:off x="981456"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10">
            <a:extLst>
              <a:ext uri="{FF2B5EF4-FFF2-40B4-BE49-F238E27FC236}">
                <a16:creationId xmlns:a16="http://schemas.microsoft.com/office/drawing/2014/main" id="{CC6175E9-770E-45B4-9035-BA975973F3DF}"/>
              </a:ext>
            </a:extLst>
          </p:cNvPr>
          <p:cNvSpPr>
            <a:spLocks noGrp="1"/>
          </p:cNvSpPr>
          <p:nvPr>
            <p:ph type="body" sz="quarter" idx="17" hasCustomPrompt="1"/>
          </p:nvPr>
        </p:nvSpPr>
        <p:spPr>
          <a:xfrm>
            <a:off x="957072"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353907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 Slide - Two Block">
    <p:spTree>
      <p:nvGrpSpPr>
        <p:cNvPr id="1" name=""/>
        <p:cNvGrpSpPr/>
        <p:nvPr/>
      </p:nvGrpSpPr>
      <p:grpSpPr>
        <a:xfrm>
          <a:off x="0" y="0"/>
          <a:ext cx="0" cy="0"/>
          <a:chOff x="0" y="0"/>
          <a:chExt cx="0" cy="0"/>
        </a:xfrm>
      </p:grpSpPr>
      <p:sp>
        <p:nvSpPr>
          <p:cNvPr id="5" name="Content Placeholder 2"/>
          <p:cNvSpPr>
            <a:spLocks noGrp="1"/>
          </p:cNvSpPr>
          <p:nvPr>
            <p:ph idx="1"/>
          </p:nvPr>
        </p:nvSpPr>
        <p:spPr>
          <a:xfrm>
            <a:off x="923828" y="491891"/>
            <a:ext cx="10658572" cy="31894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923828" y="3681352"/>
            <a:ext cx="10667579" cy="2588819"/>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983B3877-A97E-40EA-92DD-41D1134064F6}"/>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0712E8A7-A467-47AD-9CA1-11EC7F573818}"/>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7" name="Straight Connector 16">
            <a:extLst>
              <a:ext uri="{FF2B5EF4-FFF2-40B4-BE49-F238E27FC236}">
                <a16:creationId xmlns:a16="http://schemas.microsoft.com/office/drawing/2014/main" id="{907F8BF3-C837-482A-A908-306E24442A1B}"/>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1D38BF7-3730-452F-B8ED-4F7EAF00580B}"/>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D6C358C0-9E82-4C59-A2C5-A66ED8D8046B}"/>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33">
            <a:extLst>
              <a:ext uri="{FF2B5EF4-FFF2-40B4-BE49-F238E27FC236}">
                <a16:creationId xmlns:a16="http://schemas.microsoft.com/office/drawing/2014/main" id="{6B2729A3-960F-4900-A8F8-5C7BE344085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1" name="Slide Number Placeholder 6">
            <a:extLst>
              <a:ext uri="{FF2B5EF4-FFF2-40B4-BE49-F238E27FC236}">
                <a16:creationId xmlns:a16="http://schemas.microsoft.com/office/drawing/2014/main" id="{1C1843D0-10FC-431C-B72E-4116AEAEA0F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1" name="Text Placeholder 10">
            <a:extLst>
              <a:ext uri="{FF2B5EF4-FFF2-40B4-BE49-F238E27FC236}">
                <a16:creationId xmlns:a16="http://schemas.microsoft.com/office/drawing/2014/main" id="{9414B912-CB47-4868-A992-324B74D538C3}"/>
              </a:ext>
            </a:extLst>
          </p:cNvPr>
          <p:cNvSpPr>
            <a:spLocks noGrp="1"/>
          </p:cNvSpPr>
          <p:nvPr>
            <p:ph type="body" sz="quarter" idx="16" hasCustomPrompt="1"/>
          </p:nvPr>
        </p:nvSpPr>
        <p:spPr>
          <a:xfrm>
            <a:off x="92964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84664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e Slide - Shared Vision/SOI">
    <p:spTree>
      <p:nvGrpSpPr>
        <p:cNvPr id="1" name=""/>
        <p:cNvGrpSpPr/>
        <p:nvPr/>
      </p:nvGrpSpPr>
      <p:grpSpPr>
        <a:xfrm>
          <a:off x="0" y="0"/>
          <a:ext cx="0" cy="0"/>
          <a:chOff x="0" y="0"/>
          <a:chExt cx="0" cy="0"/>
        </a:xfrm>
      </p:grpSpPr>
      <p:graphicFrame>
        <p:nvGraphicFramePr>
          <p:cNvPr id="9" name="Content Placeholder 4"/>
          <p:cNvGraphicFramePr>
            <a:graphicFrameLocks/>
          </p:cNvGraphicFramePr>
          <p:nvPr userDrawn="1">
            <p:extLst>
              <p:ext uri="{D42A27DB-BD31-4B8C-83A1-F6EECF244321}">
                <p14:modId xmlns:p14="http://schemas.microsoft.com/office/powerpoint/2010/main" val="1985438990"/>
              </p:ext>
            </p:extLst>
          </p:nvPr>
        </p:nvGraphicFramePr>
        <p:xfrm>
          <a:off x="795527" y="803691"/>
          <a:ext cx="11119381" cy="820139"/>
        </p:xfrm>
        <a:graphic>
          <a:graphicData uri="http://schemas.openxmlformats.org/drawingml/2006/table">
            <a:tbl>
              <a:tblPr firstRow="1" bandRow="1">
                <a:tableStyleId>{69012ECD-51FC-41F1-AA8D-1B2483CD663E}</a:tableStyleId>
              </a:tblPr>
              <a:tblGrid>
                <a:gridCol w="3084096">
                  <a:extLst>
                    <a:ext uri="{9D8B030D-6E8A-4147-A177-3AD203B41FA5}">
                      <a16:colId xmlns:a16="http://schemas.microsoft.com/office/drawing/2014/main" val="20000"/>
                    </a:ext>
                  </a:extLst>
                </a:gridCol>
                <a:gridCol w="8035285">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Living</a:t>
                      </a:r>
                      <a:r>
                        <a:rPr lang="en-US" baseline="0" dirty="0">
                          <a:solidFill>
                            <a:schemeClr val="bg1"/>
                          </a:solidFill>
                        </a:rPr>
                        <a:t> As We</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TextBox 19"/>
          <p:cNvSpPr txBox="1"/>
          <p:nvPr userDrawn="1"/>
        </p:nvSpPr>
        <p:spPr>
          <a:xfrm>
            <a:off x="3935562" y="802423"/>
            <a:ext cx="1188720" cy="365760"/>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21" name="TextBox 20"/>
          <p:cNvSpPr txBox="1"/>
          <p:nvPr userDrawn="1"/>
        </p:nvSpPr>
        <p:spPr>
          <a:xfrm>
            <a:off x="5634283" y="802423"/>
            <a:ext cx="1188720" cy="36576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22" name="TextBox 21"/>
          <p:cNvSpPr txBox="1"/>
          <p:nvPr userDrawn="1"/>
        </p:nvSpPr>
        <p:spPr>
          <a:xfrm>
            <a:off x="7333004" y="802423"/>
            <a:ext cx="1188720" cy="365760"/>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3" name="TextBox 22"/>
          <p:cNvSpPr txBox="1"/>
          <p:nvPr userDrawn="1"/>
        </p:nvSpPr>
        <p:spPr>
          <a:xfrm>
            <a:off x="10730448" y="802423"/>
            <a:ext cx="1188720" cy="365760"/>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4" name="TextBox 23"/>
          <p:cNvSpPr txBox="1"/>
          <p:nvPr userDrawn="1"/>
        </p:nvSpPr>
        <p:spPr>
          <a:xfrm>
            <a:off x="9031725" y="802423"/>
            <a:ext cx="1188720" cy="36576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
        <p:nvSpPr>
          <p:cNvPr id="25" name="Rectangle 24"/>
          <p:cNvSpPr/>
          <p:nvPr userDrawn="1"/>
        </p:nvSpPr>
        <p:spPr>
          <a:xfrm>
            <a:off x="3938551" y="5841422"/>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TextBox 25"/>
          <p:cNvSpPr txBox="1"/>
          <p:nvPr userDrawn="1"/>
        </p:nvSpPr>
        <p:spPr>
          <a:xfrm>
            <a:off x="4674284" y="5766291"/>
            <a:ext cx="1315232" cy="276999"/>
          </a:xfrm>
          <a:prstGeom prst="rect">
            <a:avLst/>
          </a:prstGeom>
          <a:noFill/>
        </p:spPr>
        <p:txBody>
          <a:bodyPr wrap="none" rtlCol="0">
            <a:spAutoFit/>
          </a:bodyPr>
          <a:lstStyle/>
          <a:p>
            <a:r>
              <a:rPr lang="en-US" sz="1200" dirty="0">
                <a:latin typeface="+mn-lt"/>
              </a:rPr>
              <a:t>Self View Range</a:t>
            </a:r>
          </a:p>
        </p:txBody>
      </p:sp>
      <p:sp>
        <p:nvSpPr>
          <p:cNvPr id="27" name="TextBox 26"/>
          <p:cNvSpPr txBox="1"/>
          <p:nvPr userDrawn="1"/>
        </p:nvSpPr>
        <p:spPr>
          <a:xfrm>
            <a:off x="7859527" y="5955180"/>
            <a:ext cx="1196610" cy="276999"/>
          </a:xfrm>
          <a:prstGeom prst="rect">
            <a:avLst/>
          </a:prstGeom>
          <a:noFill/>
        </p:spPr>
        <p:txBody>
          <a:bodyPr wrap="none" rtlCol="0">
            <a:spAutoFit/>
          </a:bodyPr>
          <a:lstStyle/>
          <a:p>
            <a:r>
              <a:rPr lang="en-US" sz="1200" dirty="0">
                <a:latin typeface="+mn-lt"/>
              </a:rPr>
              <a:t>Average Score</a:t>
            </a:r>
          </a:p>
        </p:txBody>
      </p:sp>
      <p:sp>
        <p:nvSpPr>
          <p:cNvPr id="28" name="5-Point Star 27"/>
          <p:cNvSpPr/>
          <p:nvPr userDrawn="1"/>
        </p:nvSpPr>
        <p:spPr>
          <a:xfrm>
            <a:off x="7533284" y="5906288"/>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sp>
        <p:nvSpPr>
          <p:cNvPr id="29" name="Rectangle 28"/>
          <p:cNvSpPr/>
          <p:nvPr userDrawn="1"/>
        </p:nvSpPr>
        <p:spPr>
          <a:xfrm>
            <a:off x="3944395" y="6064404"/>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Box 29"/>
          <p:cNvSpPr txBox="1"/>
          <p:nvPr userDrawn="1"/>
        </p:nvSpPr>
        <p:spPr>
          <a:xfrm>
            <a:off x="4674285" y="6005347"/>
            <a:ext cx="2129109" cy="276999"/>
          </a:xfrm>
          <a:prstGeom prst="rect">
            <a:avLst/>
          </a:prstGeom>
          <a:noFill/>
        </p:spPr>
        <p:txBody>
          <a:bodyPr wrap="none" rtlCol="0">
            <a:spAutoFit/>
          </a:bodyPr>
          <a:lstStyle/>
          <a:p>
            <a:r>
              <a:rPr lang="en-US" sz="1200" dirty="0">
                <a:latin typeface="+mn-lt"/>
              </a:rPr>
              <a:t>Perception of Partner Range</a:t>
            </a:r>
          </a:p>
        </p:txBody>
      </p:sp>
      <p:sp>
        <p:nvSpPr>
          <p:cNvPr id="31" name="Content Placeholder 2"/>
          <p:cNvSpPr>
            <a:spLocks noGrp="1"/>
          </p:cNvSpPr>
          <p:nvPr>
            <p:ph idx="12"/>
          </p:nvPr>
        </p:nvSpPr>
        <p:spPr>
          <a:xfrm>
            <a:off x="804099" y="1203143"/>
            <a:ext cx="3014725"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Edit Master text styles</a:t>
            </a:r>
          </a:p>
        </p:txBody>
      </p:sp>
      <p:sp>
        <p:nvSpPr>
          <p:cNvPr id="32" name="Content Placeholder 2"/>
          <p:cNvSpPr>
            <a:spLocks noGrp="1"/>
          </p:cNvSpPr>
          <p:nvPr>
            <p:ph idx="1" hasCustomPrompt="1"/>
          </p:nvPr>
        </p:nvSpPr>
        <p:spPr>
          <a:xfrm>
            <a:off x="795528" y="1738417"/>
            <a:ext cx="11119379"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Shared Vision or SOI Description</a:t>
            </a:r>
          </a:p>
        </p:txBody>
      </p:sp>
      <p:sp>
        <p:nvSpPr>
          <p:cNvPr id="33" name="Content Placeholder 2"/>
          <p:cNvSpPr>
            <a:spLocks noGrp="1"/>
          </p:cNvSpPr>
          <p:nvPr>
            <p:ph idx="15" hasCustomPrompt="1"/>
          </p:nvPr>
        </p:nvSpPr>
        <p:spPr>
          <a:xfrm>
            <a:off x="793461" y="4058696"/>
            <a:ext cx="11119379"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34" name="Rectangle 33">
            <a:extLst>
              <a:ext uri="{FF2B5EF4-FFF2-40B4-BE49-F238E27FC236}">
                <a16:creationId xmlns:a16="http://schemas.microsoft.com/office/drawing/2014/main" id="{C525EDB7-7EE6-4569-BEDB-6CF44E5FDCF5}"/>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5" name="TextBox 34">
            <a:extLst>
              <a:ext uri="{FF2B5EF4-FFF2-40B4-BE49-F238E27FC236}">
                <a16:creationId xmlns:a16="http://schemas.microsoft.com/office/drawing/2014/main" id="{15323486-F242-4B02-96C0-BF5E610E2EDD}"/>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6" name="Straight Connector 35">
            <a:extLst>
              <a:ext uri="{FF2B5EF4-FFF2-40B4-BE49-F238E27FC236}">
                <a16:creationId xmlns:a16="http://schemas.microsoft.com/office/drawing/2014/main" id="{B8A6CF7A-5184-4E23-BB80-38E9E20836AA}"/>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DF69595-5022-4518-8CD8-85E944B90CBD}"/>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61AB8449-4B0D-4706-9008-2FF24D0C437D}"/>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itle 33">
            <a:extLst>
              <a:ext uri="{FF2B5EF4-FFF2-40B4-BE49-F238E27FC236}">
                <a16:creationId xmlns:a16="http://schemas.microsoft.com/office/drawing/2014/main" id="{508A8474-A195-46D7-9766-E702F79CCB31}"/>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40" name="Slide Number Placeholder 6">
            <a:extLst>
              <a:ext uri="{FF2B5EF4-FFF2-40B4-BE49-F238E27FC236}">
                <a16:creationId xmlns:a16="http://schemas.microsoft.com/office/drawing/2014/main" id="{973CFE52-C414-4272-BD1C-2F13C70DE701}"/>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Tree>
    <p:extLst>
      <p:ext uri="{BB962C8B-B14F-4D97-AF65-F5344CB8AC3E}">
        <p14:creationId xmlns:p14="http://schemas.microsoft.com/office/powerpoint/2010/main" val="4033889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lide - Shared Vision/SOI 2">
    <p:spTree>
      <p:nvGrpSpPr>
        <p:cNvPr id="1" name=""/>
        <p:cNvGrpSpPr/>
        <p:nvPr/>
      </p:nvGrpSpPr>
      <p:grpSpPr>
        <a:xfrm>
          <a:off x="0" y="0"/>
          <a:ext cx="0" cy="0"/>
          <a:chOff x="0" y="0"/>
          <a:chExt cx="0" cy="0"/>
        </a:xfrm>
      </p:grpSpPr>
      <p:graphicFrame>
        <p:nvGraphicFramePr>
          <p:cNvPr id="9" name="Content Placeholder 4"/>
          <p:cNvGraphicFramePr>
            <a:graphicFrameLocks/>
          </p:cNvGraphicFramePr>
          <p:nvPr userDrawn="1">
            <p:extLst>
              <p:ext uri="{D42A27DB-BD31-4B8C-83A1-F6EECF244321}">
                <p14:modId xmlns:p14="http://schemas.microsoft.com/office/powerpoint/2010/main" val="144464173"/>
              </p:ext>
            </p:extLst>
          </p:nvPr>
        </p:nvGraphicFramePr>
        <p:xfrm>
          <a:off x="978409" y="1455832"/>
          <a:ext cx="10728622" cy="3546413"/>
        </p:xfrm>
        <a:graphic>
          <a:graphicData uri="http://schemas.openxmlformats.org/drawingml/2006/table">
            <a:tbl>
              <a:tblPr firstRow="1" bandRow="1">
                <a:tableStyleId>{69012ECD-51FC-41F1-AA8D-1B2483CD663E}</a:tableStyleId>
              </a:tblPr>
              <a:tblGrid>
                <a:gridCol w="2975714">
                  <a:extLst>
                    <a:ext uri="{9D8B030D-6E8A-4147-A177-3AD203B41FA5}">
                      <a16:colId xmlns:a16="http://schemas.microsoft.com/office/drawing/2014/main" val="20000"/>
                    </a:ext>
                  </a:extLst>
                </a:gridCol>
                <a:gridCol w="7752908">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r>
                        <a:rPr lang="en-US" dirty="0"/>
                        <a:t>Shared Vision</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54379">
                <a:tc>
                  <a:txBody>
                    <a:bodyPr/>
                    <a:lstStyle/>
                    <a:p>
                      <a:r>
                        <a:rPr lang="en-US" dirty="0"/>
                        <a:t>Reciprocity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454379">
                <a:tc>
                  <a:txBody>
                    <a:bodyPr/>
                    <a:lstStyle/>
                    <a:p>
                      <a:r>
                        <a:rPr lang="en-US" dirty="0"/>
                        <a:t>Autonomy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543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Honesty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454379">
                <a:tc>
                  <a:txBody>
                    <a:bodyPr/>
                    <a:lstStyle/>
                    <a:p>
                      <a:r>
                        <a:rPr lang="en-US" dirty="0"/>
                        <a:t>Loyalty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454379">
                <a:tc>
                  <a:txBody>
                    <a:bodyPr/>
                    <a:lstStyle/>
                    <a:p>
                      <a:r>
                        <a:rPr lang="en-US" dirty="0"/>
                        <a:t>Equity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454379">
                <a:tc>
                  <a:txBody>
                    <a:bodyPr/>
                    <a:lstStyle/>
                    <a:p>
                      <a:r>
                        <a:rPr lang="en-US" dirty="0"/>
                        <a:t>Integrity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0" name="TextBox 19"/>
          <p:cNvSpPr txBox="1"/>
          <p:nvPr userDrawn="1"/>
        </p:nvSpPr>
        <p:spPr>
          <a:xfrm>
            <a:off x="4187018" y="1480948"/>
            <a:ext cx="1188720" cy="307777"/>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21" name="TextBox 20"/>
          <p:cNvSpPr txBox="1"/>
          <p:nvPr userDrawn="1"/>
        </p:nvSpPr>
        <p:spPr>
          <a:xfrm>
            <a:off x="5797124" y="1379768"/>
            <a:ext cx="1188720" cy="52322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22" name="TextBox 21"/>
          <p:cNvSpPr txBox="1"/>
          <p:nvPr userDrawn="1"/>
        </p:nvSpPr>
        <p:spPr>
          <a:xfrm>
            <a:off x="7407230" y="1481038"/>
            <a:ext cx="1188720" cy="307777"/>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3" name="TextBox 22"/>
          <p:cNvSpPr txBox="1"/>
          <p:nvPr userDrawn="1"/>
        </p:nvSpPr>
        <p:spPr>
          <a:xfrm>
            <a:off x="10627442" y="1474405"/>
            <a:ext cx="1188720" cy="307777"/>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4" name="TextBox 23"/>
          <p:cNvSpPr txBox="1"/>
          <p:nvPr userDrawn="1"/>
        </p:nvSpPr>
        <p:spPr>
          <a:xfrm>
            <a:off x="9017336" y="1362843"/>
            <a:ext cx="1188720" cy="52322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
        <p:nvSpPr>
          <p:cNvPr id="31" name="Rectangle 30"/>
          <p:cNvSpPr/>
          <p:nvPr userDrawn="1"/>
        </p:nvSpPr>
        <p:spPr>
          <a:xfrm>
            <a:off x="3947695" y="5439086"/>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2" name="TextBox 31"/>
          <p:cNvSpPr txBox="1"/>
          <p:nvPr userDrawn="1"/>
        </p:nvSpPr>
        <p:spPr>
          <a:xfrm>
            <a:off x="4683428" y="5363955"/>
            <a:ext cx="1346074" cy="307777"/>
          </a:xfrm>
          <a:prstGeom prst="rect">
            <a:avLst/>
          </a:prstGeom>
          <a:noFill/>
        </p:spPr>
        <p:txBody>
          <a:bodyPr wrap="none" rtlCol="0">
            <a:spAutoFit/>
          </a:bodyPr>
          <a:lstStyle/>
          <a:p>
            <a:r>
              <a:rPr lang="en-US" sz="1400" dirty="0">
                <a:latin typeface="+mn-lt"/>
              </a:rPr>
              <a:t>Self View Range</a:t>
            </a:r>
          </a:p>
        </p:txBody>
      </p:sp>
      <p:sp>
        <p:nvSpPr>
          <p:cNvPr id="33" name="TextBox 32"/>
          <p:cNvSpPr txBox="1"/>
          <p:nvPr userDrawn="1"/>
        </p:nvSpPr>
        <p:spPr>
          <a:xfrm>
            <a:off x="7868671" y="5552844"/>
            <a:ext cx="1214179" cy="307777"/>
          </a:xfrm>
          <a:prstGeom prst="rect">
            <a:avLst/>
          </a:prstGeom>
          <a:noFill/>
        </p:spPr>
        <p:txBody>
          <a:bodyPr wrap="none" rtlCol="0">
            <a:spAutoFit/>
          </a:bodyPr>
          <a:lstStyle/>
          <a:p>
            <a:r>
              <a:rPr lang="en-US" sz="1400" dirty="0">
                <a:latin typeface="+mn-lt"/>
              </a:rPr>
              <a:t>Average Score</a:t>
            </a:r>
          </a:p>
        </p:txBody>
      </p:sp>
      <p:sp>
        <p:nvSpPr>
          <p:cNvPr id="34" name="5-Point Star 27"/>
          <p:cNvSpPr/>
          <p:nvPr userDrawn="1"/>
        </p:nvSpPr>
        <p:spPr>
          <a:xfrm>
            <a:off x="7542428" y="5503952"/>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35" name="Rectangle 34"/>
          <p:cNvSpPr/>
          <p:nvPr userDrawn="1"/>
        </p:nvSpPr>
        <p:spPr>
          <a:xfrm>
            <a:off x="3953539" y="5671212"/>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6" name="TextBox 35"/>
          <p:cNvSpPr txBox="1"/>
          <p:nvPr userDrawn="1"/>
        </p:nvSpPr>
        <p:spPr>
          <a:xfrm>
            <a:off x="4683429" y="5603011"/>
            <a:ext cx="2241832" cy="307777"/>
          </a:xfrm>
          <a:prstGeom prst="rect">
            <a:avLst/>
          </a:prstGeom>
          <a:noFill/>
        </p:spPr>
        <p:txBody>
          <a:bodyPr wrap="none" rtlCol="0">
            <a:spAutoFit/>
          </a:bodyPr>
          <a:lstStyle/>
          <a:p>
            <a:r>
              <a:rPr lang="en-US" sz="1400" dirty="0">
                <a:latin typeface="+mn-lt"/>
              </a:rPr>
              <a:t>Perception of Partner Range</a:t>
            </a:r>
          </a:p>
        </p:txBody>
      </p:sp>
      <p:sp>
        <p:nvSpPr>
          <p:cNvPr id="19" name="Rectangle 18">
            <a:extLst>
              <a:ext uri="{FF2B5EF4-FFF2-40B4-BE49-F238E27FC236}">
                <a16:creationId xmlns:a16="http://schemas.microsoft.com/office/drawing/2014/main" id="{CF0C0696-7255-4A91-A442-84E13A1909FD}"/>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5" name="TextBox 24">
            <a:extLst>
              <a:ext uri="{FF2B5EF4-FFF2-40B4-BE49-F238E27FC236}">
                <a16:creationId xmlns:a16="http://schemas.microsoft.com/office/drawing/2014/main" id="{3FB70BEF-0219-4C0E-A93C-6EB642EF12B5}"/>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26" name="Straight Connector 25">
            <a:extLst>
              <a:ext uri="{FF2B5EF4-FFF2-40B4-BE49-F238E27FC236}">
                <a16:creationId xmlns:a16="http://schemas.microsoft.com/office/drawing/2014/main" id="{B3D78645-EF0A-4942-A3AD-2F6CF0655CAB}"/>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BEA8C82-2065-41F5-B984-95327EFEFE68}"/>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FB26EFAC-CE2F-44CE-B189-640056BF6CA4}"/>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itle 33">
            <a:extLst>
              <a:ext uri="{FF2B5EF4-FFF2-40B4-BE49-F238E27FC236}">
                <a16:creationId xmlns:a16="http://schemas.microsoft.com/office/drawing/2014/main" id="{D12A9933-BBCC-4328-8947-714C378B6767}"/>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0" name="Slide Number Placeholder 6">
            <a:extLst>
              <a:ext uri="{FF2B5EF4-FFF2-40B4-BE49-F238E27FC236}">
                <a16:creationId xmlns:a16="http://schemas.microsoft.com/office/drawing/2014/main" id="{140A9DD6-A4ED-4225-8686-5C0D12201B51}"/>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Tree>
    <p:extLst>
      <p:ext uri="{BB962C8B-B14F-4D97-AF65-F5344CB8AC3E}">
        <p14:creationId xmlns:p14="http://schemas.microsoft.com/office/powerpoint/2010/main" val="574458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ving as WE Assessment">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3129024464"/>
              </p:ext>
            </p:extLst>
          </p:nvPr>
        </p:nvGraphicFramePr>
        <p:xfrm>
          <a:off x="609603" y="994032"/>
          <a:ext cx="10970728" cy="820139"/>
        </p:xfrm>
        <a:graphic>
          <a:graphicData uri="http://schemas.openxmlformats.org/drawingml/2006/table">
            <a:tbl>
              <a:tblPr firstRow="1" bandRow="1">
                <a:tableStyleId>{69012ECD-51FC-41F1-AA8D-1B2483CD663E}</a:tableStyleId>
              </a:tblPr>
              <a:tblGrid>
                <a:gridCol w="3439004">
                  <a:extLst>
                    <a:ext uri="{9D8B030D-6E8A-4147-A177-3AD203B41FA5}">
                      <a16:colId xmlns:a16="http://schemas.microsoft.com/office/drawing/2014/main" val="20000"/>
                    </a:ext>
                  </a:extLst>
                </a:gridCol>
                <a:gridCol w="7531724">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Living</a:t>
                      </a:r>
                      <a:r>
                        <a:rPr lang="en-US" baseline="0" dirty="0">
                          <a:solidFill>
                            <a:schemeClr val="bg1"/>
                          </a:solidFill>
                        </a:rPr>
                        <a:t> As We</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20" y="1411183"/>
            <a:ext cx="3273729"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Edit Master text styles</a:t>
            </a:r>
          </a:p>
        </p:txBody>
      </p:sp>
      <p:sp>
        <p:nvSpPr>
          <p:cNvPr id="9"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Shared Vision or SOI Description</a:t>
            </a:r>
          </a:p>
        </p:txBody>
      </p:sp>
      <p:sp>
        <p:nvSpPr>
          <p:cNvPr id="10"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3" name="TextBox 12">
            <a:extLst>
              <a:ext uri="{FF2B5EF4-FFF2-40B4-BE49-F238E27FC236}">
                <a16:creationId xmlns:a16="http://schemas.microsoft.com/office/drawing/2014/main" id="{158DFEE9-FA24-4711-B80F-31FC232DAA84}"/>
              </a:ext>
            </a:extLst>
          </p:cNvPr>
          <p:cNvSpPr txBox="1"/>
          <p:nvPr userDrawn="1"/>
        </p:nvSpPr>
        <p:spPr>
          <a:xfrm>
            <a:off x="4049858" y="992172"/>
            <a:ext cx="1188720" cy="365760"/>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18" name="TextBox 17">
            <a:extLst>
              <a:ext uri="{FF2B5EF4-FFF2-40B4-BE49-F238E27FC236}">
                <a16:creationId xmlns:a16="http://schemas.microsoft.com/office/drawing/2014/main" id="{C49040B0-9FC9-4E32-BF87-22317DA268D4}"/>
              </a:ext>
            </a:extLst>
          </p:cNvPr>
          <p:cNvSpPr txBox="1"/>
          <p:nvPr userDrawn="1"/>
        </p:nvSpPr>
        <p:spPr>
          <a:xfrm>
            <a:off x="5625674" y="992172"/>
            <a:ext cx="1188720" cy="36576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19" name="TextBox 18">
            <a:extLst>
              <a:ext uri="{FF2B5EF4-FFF2-40B4-BE49-F238E27FC236}">
                <a16:creationId xmlns:a16="http://schemas.microsoft.com/office/drawing/2014/main" id="{B4A269B2-B0B0-476E-A0A6-ED2616C98440}"/>
              </a:ext>
            </a:extLst>
          </p:cNvPr>
          <p:cNvSpPr txBox="1"/>
          <p:nvPr userDrawn="1"/>
        </p:nvSpPr>
        <p:spPr>
          <a:xfrm>
            <a:off x="7201490" y="992172"/>
            <a:ext cx="1188720" cy="365760"/>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0" name="TextBox 19">
            <a:extLst>
              <a:ext uri="{FF2B5EF4-FFF2-40B4-BE49-F238E27FC236}">
                <a16:creationId xmlns:a16="http://schemas.microsoft.com/office/drawing/2014/main" id="{3309B4FE-C6E0-4DEC-BF7E-F8ACEA1E13A9}"/>
              </a:ext>
            </a:extLst>
          </p:cNvPr>
          <p:cNvSpPr txBox="1"/>
          <p:nvPr userDrawn="1"/>
        </p:nvSpPr>
        <p:spPr>
          <a:xfrm>
            <a:off x="10353122" y="992172"/>
            <a:ext cx="1188720" cy="365760"/>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1" name="TextBox 20">
            <a:extLst>
              <a:ext uri="{FF2B5EF4-FFF2-40B4-BE49-F238E27FC236}">
                <a16:creationId xmlns:a16="http://schemas.microsoft.com/office/drawing/2014/main" id="{3F53F265-0409-4C76-830E-61810ED9372A}"/>
              </a:ext>
            </a:extLst>
          </p:cNvPr>
          <p:cNvSpPr txBox="1"/>
          <p:nvPr userDrawn="1"/>
        </p:nvSpPr>
        <p:spPr>
          <a:xfrm>
            <a:off x="8777306" y="992172"/>
            <a:ext cx="1188720" cy="36576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Tree>
    <p:extLst>
      <p:ext uri="{BB962C8B-B14F-4D97-AF65-F5344CB8AC3E}">
        <p14:creationId xmlns:p14="http://schemas.microsoft.com/office/powerpoint/2010/main" val="1896519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verall Results 2 - Ail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655056958"/>
              </p:ext>
            </p:extLst>
          </p:nvPr>
        </p:nvGraphicFramePr>
        <p:xfrm>
          <a:off x="609603" y="1236477"/>
          <a:ext cx="10972798" cy="3546413"/>
        </p:xfrm>
        <a:graphic>
          <a:graphicData uri="http://schemas.openxmlformats.org/drawingml/2006/table">
            <a:tbl>
              <a:tblPr firstRow="1" bandRow="1">
                <a:tableStyleId>{69012ECD-51FC-41F1-AA8D-1B2483CD663E}</a:tableStyleId>
              </a:tblPr>
              <a:tblGrid>
                <a:gridCol w="3208095">
                  <a:extLst>
                    <a:ext uri="{9D8B030D-6E8A-4147-A177-3AD203B41FA5}">
                      <a16:colId xmlns:a16="http://schemas.microsoft.com/office/drawing/2014/main" val="20000"/>
                    </a:ext>
                  </a:extLst>
                </a:gridCol>
                <a:gridCol w="7764703">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r>
                        <a:rPr lang="en-US" dirty="0"/>
                        <a:t>Shared Vision</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54379">
                <a:tc>
                  <a:txBody>
                    <a:bodyPr/>
                    <a:lstStyle/>
                    <a:p>
                      <a:r>
                        <a:rPr lang="en-US" dirty="0"/>
                        <a:t>Reciprocity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454379">
                <a:tc>
                  <a:txBody>
                    <a:bodyPr/>
                    <a:lstStyle/>
                    <a:p>
                      <a:r>
                        <a:rPr lang="en-US" dirty="0"/>
                        <a:t>Autonomy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543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Honesty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454379">
                <a:tc>
                  <a:txBody>
                    <a:bodyPr/>
                    <a:lstStyle/>
                    <a:p>
                      <a:r>
                        <a:rPr lang="en-US" dirty="0"/>
                        <a:t>Loyalty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454379">
                <a:tc>
                  <a:txBody>
                    <a:bodyPr/>
                    <a:lstStyle/>
                    <a:p>
                      <a:r>
                        <a:rPr lang="en-US" dirty="0"/>
                        <a:t>Equity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454379">
                <a:tc>
                  <a:txBody>
                    <a:bodyPr/>
                    <a:lstStyle/>
                    <a:p>
                      <a:r>
                        <a:rPr lang="en-US" dirty="0"/>
                        <a:t>Integrity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1" name="Rectangle 20"/>
          <p:cNvSpPr/>
          <p:nvPr userDrawn="1"/>
        </p:nvSpPr>
        <p:spPr>
          <a:xfrm>
            <a:off x="3865399" y="5512238"/>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4601132" y="5437107"/>
            <a:ext cx="1315232" cy="276999"/>
          </a:xfrm>
          <a:prstGeom prst="rect">
            <a:avLst/>
          </a:prstGeom>
          <a:noFill/>
        </p:spPr>
        <p:txBody>
          <a:bodyPr wrap="none" rtlCol="0">
            <a:spAutoFit/>
          </a:bodyPr>
          <a:lstStyle/>
          <a:p>
            <a:r>
              <a:rPr lang="en-US" sz="1200" dirty="0">
                <a:latin typeface="+mn-lt"/>
              </a:rPr>
              <a:t>Self View Range</a:t>
            </a:r>
          </a:p>
        </p:txBody>
      </p:sp>
      <p:sp>
        <p:nvSpPr>
          <p:cNvPr id="23" name="TextBox 22"/>
          <p:cNvSpPr txBox="1"/>
          <p:nvPr userDrawn="1"/>
        </p:nvSpPr>
        <p:spPr>
          <a:xfrm>
            <a:off x="7786375" y="5625996"/>
            <a:ext cx="1196610" cy="276999"/>
          </a:xfrm>
          <a:prstGeom prst="rect">
            <a:avLst/>
          </a:prstGeom>
          <a:noFill/>
        </p:spPr>
        <p:txBody>
          <a:bodyPr wrap="none" rtlCol="0">
            <a:spAutoFit/>
          </a:bodyPr>
          <a:lstStyle/>
          <a:p>
            <a:r>
              <a:rPr lang="en-US" sz="1200" dirty="0">
                <a:latin typeface="+mn-lt"/>
              </a:rPr>
              <a:t>Average Score</a:t>
            </a:r>
          </a:p>
        </p:txBody>
      </p:sp>
      <p:sp>
        <p:nvSpPr>
          <p:cNvPr id="35" name="5-Point Star 27"/>
          <p:cNvSpPr/>
          <p:nvPr userDrawn="1"/>
        </p:nvSpPr>
        <p:spPr>
          <a:xfrm>
            <a:off x="7460132" y="5577104"/>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sp>
        <p:nvSpPr>
          <p:cNvPr id="36" name="Rectangle 35"/>
          <p:cNvSpPr/>
          <p:nvPr userDrawn="1"/>
        </p:nvSpPr>
        <p:spPr>
          <a:xfrm>
            <a:off x="3871243" y="5735220"/>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7" name="TextBox 36"/>
          <p:cNvSpPr txBox="1"/>
          <p:nvPr userDrawn="1"/>
        </p:nvSpPr>
        <p:spPr>
          <a:xfrm>
            <a:off x="4601133" y="5676163"/>
            <a:ext cx="2129109" cy="276999"/>
          </a:xfrm>
          <a:prstGeom prst="rect">
            <a:avLst/>
          </a:prstGeom>
          <a:noFill/>
        </p:spPr>
        <p:txBody>
          <a:bodyPr wrap="none" rtlCol="0">
            <a:spAutoFit/>
          </a:bodyPr>
          <a:lstStyle/>
          <a:p>
            <a:r>
              <a:rPr lang="en-US" sz="1200" dirty="0">
                <a:latin typeface="+mn-lt"/>
              </a:rPr>
              <a:t>Perception of Partner Range</a:t>
            </a:r>
          </a:p>
        </p:txBody>
      </p:sp>
      <p:sp>
        <p:nvSpPr>
          <p:cNvPr id="15" name="TextBox 14">
            <a:extLst>
              <a:ext uri="{FF2B5EF4-FFF2-40B4-BE49-F238E27FC236}">
                <a16:creationId xmlns:a16="http://schemas.microsoft.com/office/drawing/2014/main" id="{2B50B63F-7F61-4DDE-803C-BFAA6FAD639A}"/>
              </a:ext>
            </a:extLst>
          </p:cNvPr>
          <p:cNvSpPr txBox="1"/>
          <p:nvPr userDrawn="1"/>
        </p:nvSpPr>
        <p:spPr>
          <a:xfrm>
            <a:off x="3857834" y="1261492"/>
            <a:ext cx="1188720" cy="307777"/>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16" name="TextBox 15">
            <a:extLst>
              <a:ext uri="{FF2B5EF4-FFF2-40B4-BE49-F238E27FC236}">
                <a16:creationId xmlns:a16="http://schemas.microsoft.com/office/drawing/2014/main" id="{01A61710-8BBD-4BAC-B541-CDC716369D6D}"/>
              </a:ext>
            </a:extLst>
          </p:cNvPr>
          <p:cNvSpPr txBox="1"/>
          <p:nvPr userDrawn="1"/>
        </p:nvSpPr>
        <p:spPr>
          <a:xfrm>
            <a:off x="5467940" y="1160312"/>
            <a:ext cx="1188720" cy="52322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17" name="TextBox 16">
            <a:extLst>
              <a:ext uri="{FF2B5EF4-FFF2-40B4-BE49-F238E27FC236}">
                <a16:creationId xmlns:a16="http://schemas.microsoft.com/office/drawing/2014/main" id="{520936F3-EE5C-40E0-B07F-51B615273282}"/>
              </a:ext>
            </a:extLst>
          </p:cNvPr>
          <p:cNvSpPr txBox="1"/>
          <p:nvPr userDrawn="1"/>
        </p:nvSpPr>
        <p:spPr>
          <a:xfrm>
            <a:off x="7078046" y="1261582"/>
            <a:ext cx="1188720" cy="307777"/>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18" name="TextBox 17">
            <a:extLst>
              <a:ext uri="{FF2B5EF4-FFF2-40B4-BE49-F238E27FC236}">
                <a16:creationId xmlns:a16="http://schemas.microsoft.com/office/drawing/2014/main" id="{E208142D-FDD8-492F-B38A-E8C01FBE50D2}"/>
              </a:ext>
            </a:extLst>
          </p:cNvPr>
          <p:cNvSpPr txBox="1"/>
          <p:nvPr userDrawn="1"/>
        </p:nvSpPr>
        <p:spPr>
          <a:xfrm>
            <a:off x="10298258" y="1254949"/>
            <a:ext cx="1188720" cy="307777"/>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19" name="TextBox 18">
            <a:extLst>
              <a:ext uri="{FF2B5EF4-FFF2-40B4-BE49-F238E27FC236}">
                <a16:creationId xmlns:a16="http://schemas.microsoft.com/office/drawing/2014/main" id="{3068B0EB-E851-4EC1-819A-28E21AE4287F}"/>
              </a:ext>
            </a:extLst>
          </p:cNvPr>
          <p:cNvSpPr txBox="1"/>
          <p:nvPr userDrawn="1"/>
        </p:nvSpPr>
        <p:spPr>
          <a:xfrm>
            <a:off x="8688152" y="1143387"/>
            <a:ext cx="1188720" cy="52322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Tree>
    <p:extLst>
      <p:ext uri="{BB962C8B-B14F-4D97-AF65-F5344CB8AC3E}">
        <p14:creationId xmlns:p14="http://schemas.microsoft.com/office/powerpoint/2010/main" val="1947142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lm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0053"/>
            <a:ext cx="10972797" cy="4215740"/>
          </a:xfrm>
          <a:prstGeom prst="rect">
            <a:avLst/>
          </a:prstGeo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1664663722"/>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3474720">
                  <a:extLst>
                    <a:ext uri="{9D8B030D-6E8A-4147-A177-3AD203B41FA5}">
                      <a16:colId xmlns:a16="http://schemas.microsoft.com/office/drawing/2014/main" val="20000"/>
                    </a:ext>
                  </a:extLst>
                </a:gridCol>
                <a:gridCol w="667512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Ailment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Edit Master text styles</a:t>
            </a:r>
          </a:p>
        </p:txBody>
      </p:sp>
      <p:sp>
        <p:nvSpPr>
          <p:cNvPr id="8" name="TextBox 7">
            <a:extLst>
              <a:ext uri="{FF2B5EF4-FFF2-40B4-BE49-F238E27FC236}">
                <a16:creationId xmlns:a16="http://schemas.microsoft.com/office/drawing/2014/main" id="{1781FFC7-4DEC-4C1B-A62C-D1A9F3FFC739}"/>
              </a:ext>
            </a:extLst>
          </p:cNvPr>
          <p:cNvSpPr txBox="1"/>
          <p:nvPr userDrawn="1"/>
        </p:nvSpPr>
        <p:spPr>
          <a:xfrm>
            <a:off x="413926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9" name="TextBox 8">
            <a:extLst>
              <a:ext uri="{FF2B5EF4-FFF2-40B4-BE49-F238E27FC236}">
                <a16:creationId xmlns:a16="http://schemas.microsoft.com/office/drawing/2014/main" id="{4036ADCA-ADE6-4C4F-94FE-7FCE5382E5E4}"/>
              </a:ext>
            </a:extLst>
          </p:cNvPr>
          <p:cNvSpPr txBox="1"/>
          <p:nvPr userDrawn="1"/>
        </p:nvSpPr>
        <p:spPr>
          <a:xfrm>
            <a:off x="587328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0" name="TextBox 9">
            <a:extLst>
              <a:ext uri="{FF2B5EF4-FFF2-40B4-BE49-F238E27FC236}">
                <a16:creationId xmlns:a16="http://schemas.microsoft.com/office/drawing/2014/main" id="{3A151F17-4296-4126-B978-4D206188F3BF}"/>
              </a:ext>
            </a:extLst>
          </p:cNvPr>
          <p:cNvSpPr txBox="1"/>
          <p:nvPr userDrawn="1"/>
        </p:nvSpPr>
        <p:spPr>
          <a:xfrm>
            <a:off x="760731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2" name="TextBox 11">
            <a:extLst>
              <a:ext uri="{FF2B5EF4-FFF2-40B4-BE49-F238E27FC236}">
                <a16:creationId xmlns:a16="http://schemas.microsoft.com/office/drawing/2014/main" id="{64AC3B9A-5136-44CF-9CE2-D0AB9765B25E}"/>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2162378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verall Results - Ail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4269300444"/>
              </p:ext>
            </p:extLst>
          </p:nvPr>
        </p:nvGraphicFramePr>
        <p:xfrm>
          <a:off x="609604" y="994031"/>
          <a:ext cx="11012776" cy="4909550"/>
        </p:xfrm>
        <a:graphic>
          <a:graphicData uri="http://schemas.openxmlformats.org/drawingml/2006/table">
            <a:tbl>
              <a:tblPr firstRow="1" bandRow="1">
                <a:tableStyleId>{69012ECD-51FC-41F1-AA8D-1B2483CD663E}</a:tableStyleId>
              </a:tblPr>
              <a:tblGrid>
                <a:gridCol w="3108960">
                  <a:extLst>
                    <a:ext uri="{9D8B030D-6E8A-4147-A177-3AD203B41FA5}">
                      <a16:colId xmlns:a16="http://schemas.microsoft.com/office/drawing/2014/main" val="20000"/>
                    </a:ext>
                  </a:extLst>
                </a:gridCol>
                <a:gridCol w="70408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Penny Wise and Pound</a:t>
                      </a:r>
                      <a:r>
                        <a:rPr lang="en-US" sz="1600" baseline="0" dirty="0"/>
                        <a:t> Foolish</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The Outsourcing Paradox</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54379">
                <a:tc>
                  <a:txBody>
                    <a:bodyPr/>
                    <a:lstStyle/>
                    <a:p>
                      <a:pPr algn="l"/>
                      <a:r>
                        <a:rPr lang="en-US" sz="1600" dirty="0"/>
                        <a:t>The Activity Trap</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54379">
                <a:tc>
                  <a:txBody>
                    <a:bodyPr/>
                    <a:lstStyle/>
                    <a:p>
                      <a:pPr algn="l"/>
                      <a:r>
                        <a:rPr lang="en-US" sz="1600" dirty="0"/>
                        <a:t>The</a:t>
                      </a:r>
                      <a:r>
                        <a:rPr lang="en-US" sz="1600" baseline="0" dirty="0"/>
                        <a:t> Junkyard Dog Factor</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The Honeymoon Affect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454379">
                <a:tc>
                  <a:txBody>
                    <a:bodyPr/>
                    <a:lstStyle/>
                    <a:p>
                      <a:pPr algn="l"/>
                      <a:r>
                        <a:rPr lang="en-US" sz="1600" dirty="0"/>
                        <a:t>Sandbagging</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454379">
                <a:tc>
                  <a:txBody>
                    <a:bodyPr/>
                    <a:lstStyle/>
                    <a:p>
                      <a:pPr algn="l"/>
                      <a:r>
                        <a:rPr lang="en-US" sz="1600" dirty="0"/>
                        <a:t>The Zero Sum Game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454379">
                <a:tc>
                  <a:txBody>
                    <a:bodyPr/>
                    <a:lstStyle/>
                    <a:p>
                      <a:pPr algn="l"/>
                      <a:r>
                        <a:rPr lang="en-US" sz="1600" dirty="0"/>
                        <a:t>Driving Blind Disease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54379">
                <a:tc>
                  <a:txBody>
                    <a:bodyPr/>
                    <a:lstStyle/>
                    <a:p>
                      <a:pPr algn="l"/>
                      <a:r>
                        <a:rPr lang="en-US" sz="1600" dirty="0"/>
                        <a:t>Measurement Minutiae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454379">
                <a:tc>
                  <a:txBody>
                    <a:bodyPr/>
                    <a:lstStyle/>
                    <a:p>
                      <a:pPr algn="l"/>
                      <a:r>
                        <a:rPr lang="en-US" sz="1600" dirty="0"/>
                        <a:t>The Power of Not Doing</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bl>
          </a:graphicData>
        </a:graphic>
      </p:graphicFrame>
      <p:sp>
        <p:nvSpPr>
          <p:cNvPr id="13"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 name="TextBox 1"/>
          <p:cNvSpPr txBox="1"/>
          <p:nvPr userDrawn="1"/>
        </p:nvSpPr>
        <p:spPr>
          <a:xfrm>
            <a:off x="3828365"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2098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78124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230214"/>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9" name="Content Placeholder 2"/>
          <p:cNvSpPr>
            <a:spLocks noGrp="1"/>
          </p:cNvSpPr>
          <p:nvPr>
            <p:ph idx="19" hasCustomPrompt="1"/>
          </p:nvPr>
        </p:nvSpPr>
        <p:spPr>
          <a:xfrm>
            <a:off x="10760759" y="367765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0" name="Content Placeholder 2"/>
          <p:cNvSpPr>
            <a:spLocks noGrp="1"/>
          </p:cNvSpPr>
          <p:nvPr>
            <p:ph idx="20" hasCustomPrompt="1"/>
          </p:nvPr>
        </p:nvSpPr>
        <p:spPr>
          <a:xfrm>
            <a:off x="10758691" y="413791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1" name="Content Placeholder 2"/>
          <p:cNvSpPr>
            <a:spLocks noGrp="1"/>
          </p:cNvSpPr>
          <p:nvPr>
            <p:ph idx="21" hasCustomPrompt="1"/>
          </p:nvPr>
        </p:nvSpPr>
        <p:spPr>
          <a:xfrm>
            <a:off x="10756624" y="4598180"/>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2" name="Content Placeholder 2"/>
          <p:cNvSpPr>
            <a:spLocks noGrp="1"/>
          </p:cNvSpPr>
          <p:nvPr>
            <p:ph idx="22" hasCustomPrompt="1"/>
          </p:nvPr>
        </p:nvSpPr>
        <p:spPr>
          <a:xfrm>
            <a:off x="10754557" y="505844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3" name="Content Placeholder 2"/>
          <p:cNvSpPr>
            <a:spLocks noGrp="1"/>
          </p:cNvSpPr>
          <p:nvPr>
            <p:ph idx="23" hasCustomPrompt="1"/>
          </p:nvPr>
        </p:nvSpPr>
        <p:spPr>
          <a:xfrm>
            <a:off x="10752491" y="5493054"/>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42" name="TextBox 41">
            <a:extLst>
              <a:ext uri="{FF2B5EF4-FFF2-40B4-BE49-F238E27FC236}">
                <a16:creationId xmlns:a16="http://schemas.microsoft.com/office/drawing/2014/main" id="{D0F88931-DA73-4306-86EF-DB916A4CACE8}"/>
              </a:ext>
            </a:extLst>
          </p:cNvPr>
          <p:cNvSpPr txBox="1"/>
          <p:nvPr userDrawn="1"/>
        </p:nvSpPr>
        <p:spPr>
          <a:xfrm>
            <a:off x="5666025"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43" name="TextBox 42">
            <a:extLst>
              <a:ext uri="{FF2B5EF4-FFF2-40B4-BE49-F238E27FC236}">
                <a16:creationId xmlns:a16="http://schemas.microsoft.com/office/drawing/2014/main" id="{943F2B85-1959-483C-8D51-B850BADEE7D8}"/>
              </a:ext>
            </a:extLst>
          </p:cNvPr>
          <p:cNvSpPr txBox="1"/>
          <p:nvPr userDrawn="1"/>
        </p:nvSpPr>
        <p:spPr>
          <a:xfrm>
            <a:off x="7503685"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44" name="TextBox 43">
            <a:extLst>
              <a:ext uri="{FF2B5EF4-FFF2-40B4-BE49-F238E27FC236}">
                <a16:creationId xmlns:a16="http://schemas.microsoft.com/office/drawing/2014/main" id="{8EE6F1FA-F03B-4A70-9E90-BB71F08639F9}"/>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3932077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lements - Revised Them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8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Element Description</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1392882709"/>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4114800">
                  <a:extLst>
                    <a:ext uri="{9D8B030D-6E8A-4147-A177-3AD203B41FA5}">
                      <a16:colId xmlns:a16="http://schemas.microsoft.com/office/drawing/2014/main" val="20000"/>
                    </a:ext>
                  </a:extLst>
                </a:gridCol>
                <a:gridCol w="603504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Element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Edit Master text styles</a:t>
            </a:r>
          </a:p>
        </p:txBody>
      </p:sp>
      <p:sp>
        <p:nvSpPr>
          <p:cNvPr id="9"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0" name="TextBox 9">
            <a:extLst>
              <a:ext uri="{FF2B5EF4-FFF2-40B4-BE49-F238E27FC236}">
                <a16:creationId xmlns:a16="http://schemas.microsoft.com/office/drawing/2014/main" id="{5D4116B4-DAD8-4092-A92F-0E67D25702ED}"/>
              </a:ext>
            </a:extLst>
          </p:cNvPr>
          <p:cNvSpPr txBox="1"/>
          <p:nvPr userDrawn="1"/>
        </p:nvSpPr>
        <p:spPr>
          <a:xfrm>
            <a:off x="4843349"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2" name="TextBox 11">
            <a:extLst>
              <a:ext uri="{FF2B5EF4-FFF2-40B4-BE49-F238E27FC236}">
                <a16:creationId xmlns:a16="http://schemas.microsoft.com/office/drawing/2014/main" id="{7E763E83-01EA-4DAE-8168-7B75177A56C7}"/>
              </a:ext>
            </a:extLst>
          </p:cNvPr>
          <p:cNvSpPr txBox="1"/>
          <p:nvPr userDrawn="1"/>
        </p:nvSpPr>
        <p:spPr>
          <a:xfrm>
            <a:off x="6342681"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4" name="TextBox 13">
            <a:extLst>
              <a:ext uri="{FF2B5EF4-FFF2-40B4-BE49-F238E27FC236}">
                <a16:creationId xmlns:a16="http://schemas.microsoft.com/office/drawing/2014/main" id="{7E6AF52A-6987-43AA-8997-50E63F69CD61}"/>
              </a:ext>
            </a:extLst>
          </p:cNvPr>
          <p:cNvSpPr txBox="1"/>
          <p:nvPr userDrawn="1"/>
        </p:nvSpPr>
        <p:spPr>
          <a:xfrm>
            <a:off x="7842013"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5" name="TextBox 14">
            <a:extLst>
              <a:ext uri="{FF2B5EF4-FFF2-40B4-BE49-F238E27FC236}">
                <a16:creationId xmlns:a16="http://schemas.microsoft.com/office/drawing/2014/main" id="{15491B62-293E-49E7-B509-228229C9BC54}"/>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1704150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verall Results - Ele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2" name="TextBox 1"/>
          <p:cNvSpPr txBox="1"/>
          <p:nvPr userDrawn="1"/>
        </p:nvSpPr>
        <p:spPr>
          <a:xfrm>
            <a:off x="4797629" y="971044"/>
            <a:ext cx="6064332" cy="369332"/>
          </a:xfrm>
          <a:prstGeom prst="rect">
            <a:avLst/>
          </a:prstGeom>
          <a:noFill/>
        </p:spPr>
        <p:txBody>
          <a:bodyPr wrap="square" rtlCol="0">
            <a:spAutoFit/>
          </a:bodyPr>
          <a:lstStyle/>
          <a:p>
            <a:r>
              <a:rPr lang="en-US" sz="1800" dirty="0">
                <a:solidFill>
                  <a:schemeClr val="bg1"/>
                </a:solidFill>
              </a:rPr>
              <a:t>Severe     Fever     Runny</a:t>
            </a:r>
            <a:r>
              <a:rPr lang="en-US" sz="1800" baseline="0" dirty="0">
                <a:solidFill>
                  <a:schemeClr val="bg1"/>
                </a:solidFill>
              </a:rPr>
              <a:t> </a:t>
            </a:r>
            <a:r>
              <a:rPr lang="en-US" sz="1800" dirty="0">
                <a:solidFill>
                  <a:schemeClr val="bg1"/>
                </a:solidFill>
              </a:rPr>
              <a:t>Nose     Healthy</a:t>
            </a:r>
          </a:p>
        </p:txBody>
      </p:sp>
      <p:graphicFrame>
        <p:nvGraphicFramePr>
          <p:cNvPr id="10" name="Content Placeholder 4"/>
          <p:cNvGraphicFramePr>
            <a:graphicFrameLocks/>
          </p:cNvGraphicFramePr>
          <p:nvPr userDrawn="1">
            <p:extLst>
              <p:ext uri="{D42A27DB-BD31-4B8C-83A1-F6EECF244321}">
                <p14:modId xmlns:p14="http://schemas.microsoft.com/office/powerpoint/2010/main" val="2517207608"/>
              </p:ext>
            </p:extLst>
          </p:nvPr>
        </p:nvGraphicFramePr>
        <p:xfrm>
          <a:off x="609604" y="994032"/>
          <a:ext cx="10972793" cy="5100893"/>
        </p:xfrm>
        <a:graphic>
          <a:graphicData uri="http://schemas.openxmlformats.org/drawingml/2006/table">
            <a:tbl>
              <a:tblPr firstRow="1" bandRow="1">
                <a:tableStyleId>{69012ECD-51FC-41F1-AA8D-1B2483CD663E}</a:tableStyleId>
              </a:tblPr>
              <a:tblGrid>
                <a:gridCol w="4062980">
                  <a:extLst>
                    <a:ext uri="{9D8B030D-6E8A-4147-A177-3AD203B41FA5}">
                      <a16:colId xmlns:a16="http://schemas.microsoft.com/office/drawing/2014/main" val="20000"/>
                    </a:ext>
                  </a:extLst>
                </a:gridCol>
                <a:gridCol w="6046877">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Business Model</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Shared</a:t>
                      </a:r>
                      <a:r>
                        <a:rPr lang="en-US" sz="1600" baseline="0" dirty="0"/>
                        <a:t> Vision &amp; Statements of Intent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518160">
                <a:tc>
                  <a:txBody>
                    <a:bodyPr/>
                    <a:lstStyle/>
                    <a:p>
                      <a:pPr algn="l"/>
                      <a:r>
                        <a:rPr lang="en-US" sz="1600" dirty="0"/>
                        <a:t>Statement</a:t>
                      </a:r>
                      <a:r>
                        <a:rPr lang="en-US" sz="1600" baseline="0" dirty="0"/>
                        <a:t> of Objectives/Workload Allocation</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518160">
                <a:tc>
                  <a:txBody>
                    <a:bodyPr/>
                    <a:lstStyle/>
                    <a:p>
                      <a:pPr algn="l"/>
                      <a:r>
                        <a:rPr lang="en-US" sz="1600" dirty="0"/>
                        <a:t>Performance</a:t>
                      </a:r>
                      <a:r>
                        <a:rPr lang="en-US" sz="1600" baseline="0" dirty="0"/>
                        <a:t> Metrics for Desired Outcomes</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Performance</a:t>
                      </a:r>
                      <a:r>
                        <a:rPr lang="en-US" sz="1600" baseline="0" dirty="0"/>
                        <a:t> Management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454379">
                <a:tc>
                  <a:txBody>
                    <a:bodyPr/>
                    <a:lstStyle/>
                    <a:p>
                      <a:pPr algn="l"/>
                      <a:r>
                        <a:rPr lang="en-US" sz="1600" dirty="0"/>
                        <a:t>Pricing Model </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454379">
                <a:tc>
                  <a:txBody>
                    <a:bodyPr/>
                    <a:lstStyle/>
                    <a:p>
                      <a:pPr algn="l"/>
                      <a:r>
                        <a:rPr lang="en-US" sz="1600" dirty="0"/>
                        <a:t>Relationship</a:t>
                      </a:r>
                      <a:r>
                        <a:rPr lang="en-US" sz="1600" baseline="0" dirty="0"/>
                        <a:t> Management Framework</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454379">
                <a:tc>
                  <a:txBody>
                    <a:bodyPr/>
                    <a:lstStyle/>
                    <a:p>
                      <a:pPr algn="l"/>
                      <a:r>
                        <a:rPr lang="en-US" sz="1600" dirty="0"/>
                        <a:t>Transformation</a:t>
                      </a:r>
                      <a:r>
                        <a:rPr lang="en-US" sz="1600" baseline="0" dirty="0"/>
                        <a:t> Management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54379">
                <a:tc>
                  <a:txBody>
                    <a:bodyPr/>
                    <a:lstStyle/>
                    <a:p>
                      <a:pPr algn="l"/>
                      <a:r>
                        <a:rPr lang="en-US" sz="1600" dirty="0"/>
                        <a:t>Exit</a:t>
                      </a:r>
                      <a:r>
                        <a:rPr lang="en-US" sz="1600" baseline="0" dirty="0"/>
                        <a:t> Management Plan</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518160">
                <a:tc>
                  <a:txBody>
                    <a:bodyPr/>
                    <a:lstStyle/>
                    <a:p>
                      <a:pPr algn="l"/>
                      <a:r>
                        <a:rPr lang="en-US" sz="1600" dirty="0"/>
                        <a:t>Special Concerns &amp; External Regulations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bl>
          </a:graphicData>
        </a:graphic>
      </p:graphicFrame>
      <p:sp>
        <p:nvSpPr>
          <p:cNvPr id="12"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5946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871042"/>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34566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9" name="Content Placeholder 2"/>
          <p:cNvSpPr>
            <a:spLocks noGrp="1"/>
          </p:cNvSpPr>
          <p:nvPr>
            <p:ph idx="19" hasCustomPrompt="1"/>
          </p:nvPr>
        </p:nvSpPr>
        <p:spPr>
          <a:xfrm>
            <a:off x="10760759" y="3793103"/>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0" name="Content Placeholder 2"/>
          <p:cNvSpPr>
            <a:spLocks noGrp="1"/>
          </p:cNvSpPr>
          <p:nvPr>
            <p:ph idx="20" hasCustomPrompt="1"/>
          </p:nvPr>
        </p:nvSpPr>
        <p:spPr>
          <a:xfrm>
            <a:off x="10758691" y="425336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1" name="Content Placeholder 2"/>
          <p:cNvSpPr>
            <a:spLocks noGrp="1"/>
          </p:cNvSpPr>
          <p:nvPr>
            <p:ph idx="21" hasCustomPrompt="1"/>
          </p:nvPr>
        </p:nvSpPr>
        <p:spPr>
          <a:xfrm>
            <a:off x="10756624" y="4726460"/>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2" name="Content Placeholder 2"/>
          <p:cNvSpPr>
            <a:spLocks noGrp="1"/>
          </p:cNvSpPr>
          <p:nvPr>
            <p:ph idx="22" hasCustomPrompt="1"/>
          </p:nvPr>
        </p:nvSpPr>
        <p:spPr>
          <a:xfrm>
            <a:off x="10754557" y="518672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3" name="Content Placeholder 2"/>
          <p:cNvSpPr>
            <a:spLocks noGrp="1"/>
          </p:cNvSpPr>
          <p:nvPr>
            <p:ph idx="23" hasCustomPrompt="1"/>
          </p:nvPr>
        </p:nvSpPr>
        <p:spPr>
          <a:xfrm>
            <a:off x="10752491" y="565981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4" name="TextBox 23">
            <a:extLst>
              <a:ext uri="{FF2B5EF4-FFF2-40B4-BE49-F238E27FC236}">
                <a16:creationId xmlns:a16="http://schemas.microsoft.com/office/drawing/2014/main" id="{0CFB91E4-7BAC-4D3A-9663-A979ACF8AE96}"/>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25" name="TextBox 24">
            <a:extLst>
              <a:ext uri="{FF2B5EF4-FFF2-40B4-BE49-F238E27FC236}">
                <a16:creationId xmlns:a16="http://schemas.microsoft.com/office/drawing/2014/main" id="{32173239-6662-4D1C-93F8-0572A2313B36}"/>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26" name="TextBox 25">
            <a:extLst>
              <a:ext uri="{FF2B5EF4-FFF2-40B4-BE49-F238E27FC236}">
                <a16:creationId xmlns:a16="http://schemas.microsoft.com/office/drawing/2014/main" id="{25000471-42B5-427F-9016-24701E92FBDF}"/>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27" name="TextBox 26">
            <a:extLst>
              <a:ext uri="{FF2B5EF4-FFF2-40B4-BE49-F238E27FC236}">
                <a16:creationId xmlns:a16="http://schemas.microsoft.com/office/drawing/2014/main" id="{E411DA27-C0C5-4D0B-96D2-C42E99EF4788}"/>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166573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7" name="Text Placeholder 10">
            <a:extLst>
              <a:ext uri="{FF2B5EF4-FFF2-40B4-BE49-F238E27FC236}">
                <a16:creationId xmlns:a16="http://schemas.microsoft.com/office/drawing/2014/main" id="{252EFB27-A534-4BEE-9E78-5CDBDFC87686}"/>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g Readines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Readiness Description</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628755425"/>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4023360">
                  <a:extLst>
                    <a:ext uri="{9D8B030D-6E8A-4147-A177-3AD203B41FA5}">
                      <a16:colId xmlns:a16="http://schemas.microsoft.com/office/drawing/2014/main" val="20000"/>
                    </a:ext>
                  </a:extLst>
                </a:gridCol>
                <a:gridCol w="61264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Readiness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Edit Master text styles</a:t>
            </a:r>
          </a:p>
        </p:txBody>
      </p:sp>
      <p:sp>
        <p:nvSpPr>
          <p:cNvPr id="9"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0" name="TextBox 9">
            <a:extLst>
              <a:ext uri="{FF2B5EF4-FFF2-40B4-BE49-F238E27FC236}">
                <a16:creationId xmlns:a16="http://schemas.microsoft.com/office/drawing/2014/main" id="{87D6525F-43BD-415F-BFAE-A7E8C6B2D445}"/>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2" name="TextBox 11">
            <a:extLst>
              <a:ext uri="{FF2B5EF4-FFF2-40B4-BE49-F238E27FC236}">
                <a16:creationId xmlns:a16="http://schemas.microsoft.com/office/drawing/2014/main" id="{88403BD9-CBF1-4667-A707-05E3D7B29708}"/>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4" name="TextBox 13">
            <a:extLst>
              <a:ext uri="{FF2B5EF4-FFF2-40B4-BE49-F238E27FC236}">
                <a16:creationId xmlns:a16="http://schemas.microsoft.com/office/drawing/2014/main" id="{5FC83104-0FC7-43D3-B0A5-F590357CD4FF}"/>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5" name="TextBox 14">
            <a:extLst>
              <a:ext uri="{FF2B5EF4-FFF2-40B4-BE49-F238E27FC236}">
                <a16:creationId xmlns:a16="http://schemas.microsoft.com/office/drawing/2014/main" id="{C0689A19-CA20-4FD6-A0D2-8AF8D81F09F0}"/>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562302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verall Results - Readines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2" name="TextBox 1"/>
          <p:cNvSpPr txBox="1"/>
          <p:nvPr userDrawn="1"/>
        </p:nvSpPr>
        <p:spPr>
          <a:xfrm>
            <a:off x="4797629" y="971044"/>
            <a:ext cx="6064332" cy="369332"/>
          </a:xfrm>
          <a:prstGeom prst="rect">
            <a:avLst/>
          </a:prstGeom>
          <a:noFill/>
        </p:spPr>
        <p:txBody>
          <a:bodyPr wrap="square" rtlCol="0">
            <a:spAutoFit/>
          </a:bodyPr>
          <a:lstStyle/>
          <a:p>
            <a:r>
              <a:rPr lang="en-US" sz="1800" dirty="0">
                <a:solidFill>
                  <a:schemeClr val="bg1"/>
                </a:solidFill>
              </a:rPr>
              <a:t>Severe     Fever     Runny</a:t>
            </a:r>
            <a:r>
              <a:rPr lang="en-US" sz="1800" baseline="0" dirty="0">
                <a:solidFill>
                  <a:schemeClr val="bg1"/>
                </a:solidFill>
              </a:rPr>
              <a:t> </a:t>
            </a:r>
            <a:r>
              <a:rPr lang="en-US" sz="1800" dirty="0">
                <a:solidFill>
                  <a:schemeClr val="bg1"/>
                </a:solidFill>
              </a:rPr>
              <a:t>Nose     Healthy</a:t>
            </a:r>
          </a:p>
        </p:txBody>
      </p:sp>
      <p:graphicFrame>
        <p:nvGraphicFramePr>
          <p:cNvPr id="10" name="Content Placeholder 4"/>
          <p:cNvGraphicFramePr>
            <a:graphicFrameLocks/>
          </p:cNvGraphicFramePr>
          <p:nvPr userDrawn="1">
            <p:extLst>
              <p:ext uri="{D42A27DB-BD31-4B8C-83A1-F6EECF244321}">
                <p14:modId xmlns:p14="http://schemas.microsoft.com/office/powerpoint/2010/main" val="629175025"/>
              </p:ext>
            </p:extLst>
          </p:nvPr>
        </p:nvGraphicFramePr>
        <p:xfrm>
          <a:off x="609604" y="994032"/>
          <a:ext cx="11012776" cy="2637655"/>
        </p:xfrm>
        <a:graphic>
          <a:graphicData uri="http://schemas.openxmlformats.org/drawingml/2006/table">
            <a:tbl>
              <a:tblPr firstRow="1" bandRow="1">
                <a:tableStyleId>{69012ECD-51FC-41F1-AA8D-1B2483CD663E}</a:tableStyleId>
              </a:tblPr>
              <a:tblGrid>
                <a:gridCol w="4023360">
                  <a:extLst>
                    <a:ext uri="{9D8B030D-6E8A-4147-A177-3AD203B41FA5}">
                      <a16:colId xmlns:a16="http://schemas.microsoft.com/office/drawing/2014/main" val="20000"/>
                    </a:ext>
                  </a:extLst>
                </a:gridCol>
                <a:gridCol w="61264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Stakeholder Analysis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Vested Knowledge Base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54379">
                <a:tc>
                  <a:txBody>
                    <a:bodyPr/>
                    <a:lstStyle/>
                    <a:p>
                      <a:pPr algn="l"/>
                      <a:r>
                        <a:rPr lang="en-US" sz="1600" dirty="0"/>
                        <a:t>Champions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54379">
                <a:tc>
                  <a:txBody>
                    <a:bodyPr/>
                    <a:lstStyle/>
                    <a:p>
                      <a:pPr algn="l"/>
                      <a:r>
                        <a:rPr lang="en-US" sz="1600" dirty="0"/>
                        <a:t>Organizational Alignment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Dynamic Mandate</a:t>
                      </a:r>
                      <a:r>
                        <a:rPr lang="en-US" sz="1600" baseline="0" dirty="0"/>
                        <a:t> or Guardrails</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bl>
          </a:graphicData>
        </a:graphic>
      </p:graphicFrame>
      <p:sp>
        <p:nvSpPr>
          <p:cNvPr id="12"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2098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76841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21738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1" name="TextBox 10">
            <a:extLst>
              <a:ext uri="{FF2B5EF4-FFF2-40B4-BE49-F238E27FC236}">
                <a16:creationId xmlns:a16="http://schemas.microsoft.com/office/drawing/2014/main" id="{E72E45DB-DA3F-4B17-A054-9FB564379CFF}"/>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3" name="TextBox 12">
            <a:extLst>
              <a:ext uri="{FF2B5EF4-FFF2-40B4-BE49-F238E27FC236}">
                <a16:creationId xmlns:a16="http://schemas.microsoft.com/office/drawing/2014/main" id="{BC68E076-A60D-4FA3-95AF-7F3CD89A82A4}"/>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9" name="TextBox 18">
            <a:extLst>
              <a:ext uri="{FF2B5EF4-FFF2-40B4-BE49-F238E27FC236}">
                <a16:creationId xmlns:a16="http://schemas.microsoft.com/office/drawing/2014/main" id="{7E5B4788-378B-436D-B352-0E2A5ADDDE31}"/>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20" name="TextBox 19">
            <a:extLst>
              <a:ext uri="{FF2B5EF4-FFF2-40B4-BE49-F238E27FC236}">
                <a16:creationId xmlns:a16="http://schemas.microsoft.com/office/drawing/2014/main" id="{A61D7974-CC8A-435E-9C99-2E247976F9C2}"/>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2762935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5056632"/>
            <a:ext cx="12191999" cy="274320"/>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pic>
        <p:nvPicPr>
          <p:cNvPr id="16" name="Picture 15" descr="vested-circle-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6105" y="4224528"/>
            <a:ext cx="1754442" cy="2468880"/>
          </a:xfrm>
          <a:prstGeom prst="rect">
            <a:avLst/>
          </a:prstGeom>
        </p:spPr>
      </p:pic>
      <p:sp>
        <p:nvSpPr>
          <p:cNvPr id="5" name="Title 7"/>
          <p:cNvSpPr>
            <a:spLocks noGrp="1"/>
          </p:cNvSpPr>
          <p:nvPr>
            <p:ph type="title"/>
          </p:nvPr>
        </p:nvSpPr>
        <p:spPr>
          <a:xfrm>
            <a:off x="629920" y="1506389"/>
            <a:ext cx="10952480" cy="2315706"/>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54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12" name="Oval 11">
            <a:extLst>
              <a:ext uri="{FF2B5EF4-FFF2-40B4-BE49-F238E27FC236}">
                <a16:creationId xmlns:a16="http://schemas.microsoft.com/office/drawing/2014/main" id="{C0EC9E50-5BE6-4DB5-BFA6-95A01954EA43}"/>
              </a:ext>
            </a:extLst>
          </p:cNvPr>
          <p:cNvSpPr/>
          <p:nvPr userDrawn="1"/>
        </p:nvSpPr>
        <p:spPr>
          <a:xfrm>
            <a:off x="121911" y="6363072"/>
            <a:ext cx="364596" cy="364596"/>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3" name="Slide Number Placeholder 6">
            <a:extLst>
              <a:ext uri="{FF2B5EF4-FFF2-40B4-BE49-F238E27FC236}">
                <a16:creationId xmlns:a16="http://schemas.microsoft.com/office/drawing/2014/main" id="{1B9BB042-2EFD-4425-A4C4-1619F078AD06}"/>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3609465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tfalls in Practic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2384" y="1219201"/>
            <a:ext cx="8510016" cy="49855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4ACFD774-429E-4FD0-A3B4-BA058AE937EB}"/>
              </a:ext>
            </a:extLst>
          </p:cNvPr>
          <p:cNvPicPr>
            <a:picLocks noChangeAspect="1"/>
          </p:cNvPicPr>
          <p:nvPr userDrawn="1"/>
        </p:nvPicPr>
        <p:blipFill>
          <a:blip r:embed="rId2"/>
          <a:stretch>
            <a:fillRect/>
          </a:stretch>
        </p:blipFill>
        <p:spPr>
          <a:xfrm>
            <a:off x="609600" y="1020368"/>
            <a:ext cx="2170364" cy="5273497"/>
          </a:xfrm>
          <a:prstGeom prst="rect">
            <a:avLst/>
          </a:prstGeom>
        </p:spPr>
      </p:pic>
    </p:spTree>
    <p:extLst>
      <p:ext uri="{BB962C8B-B14F-4D97-AF65-F5344CB8AC3E}">
        <p14:creationId xmlns:p14="http://schemas.microsoft.com/office/powerpoint/2010/main" val="845231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5" name="Title 7"/>
          <p:cNvSpPr>
            <a:spLocks noGrp="1"/>
          </p:cNvSpPr>
          <p:nvPr>
            <p:ph type="title"/>
          </p:nvPr>
        </p:nvSpPr>
        <p:spPr>
          <a:xfrm>
            <a:off x="6096000" y="1426464"/>
            <a:ext cx="5486400" cy="3968495"/>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88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12" name="Oval 11">
            <a:extLst>
              <a:ext uri="{FF2B5EF4-FFF2-40B4-BE49-F238E27FC236}">
                <a16:creationId xmlns:a16="http://schemas.microsoft.com/office/drawing/2014/main" id="{C0EC9E50-5BE6-4DB5-BFA6-95A01954EA43}"/>
              </a:ext>
            </a:extLst>
          </p:cNvPr>
          <p:cNvSpPr/>
          <p:nvPr userDrawn="1"/>
        </p:nvSpPr>
        <p:spPr>
          <a:xfrm>
            <a:off x="121911" y="6363072"/>
            <a:ext cx="364596" cy="364596"/>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3" name="Slide Number Placeholder 6">
            <a:extLst>
              <a:ext uri="{FF2B5EF4-FFF2-40B4-BE49-F238E27FC236}">
                <a16:creationId xmlns:a16="http://schemas.microsoft.com/office/drawing/2014/main" id="{1B9BB042-2EFD-4425-A4C4-1619F078AD06}"/>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pic>
        <p:nvPicPr>
          <p:cNvPr id="3" name="Picture 2">
            <a:extLst>
              <a:ext uri="{FF2B5EF4-FFF2-40B4-BE49-F238E27FC236}">
                <a16:creationId xmlns:a16="http://schemas.microsoft.com/office/drawing/2014/main" id="{46735C36-17F0-4E9F-B932-A7526C5D48D4}"/>
              </a:ext>
            </a:extLst>
          </p:cNvPr>
          <p:cNvPicPr>
            <a:picLocks noChangeAspect="1"/>
          </p:cNvPicPr>
          <p:nvPr userDrawn="1"/>
        </p:nvPicPr>
        <p:blipFill>
          <a:blip r:embed="rId3"/>
          <a:stretch>
            <a:fillRect/>
          </a:stretch>
        </p:blipFill>
        <p:spPr>
          <a:xfrm>
            <a:off x="1691518" y="1627632"/>
            <a:ext cx="2810500" cy="3542083"/>
          </a:xfrm>
          <a:prstGeom prst="rect">
            <a:avLst/>
          </a:prstGeom>
        </p:spPr>
      </p:pic>
    </p:spTree>
    <p:extLst>
      <p:ext uri="{BB962C8B-B14F-4D97-AF65-F5344CB8AC3E}">
        <p14:creationId xmlns:p14="http://schemas.microsoft.com/office/powerpoint/2010/main" val="880483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5" name="Title 7"/>
          <p:cNvSpPr>
            <a:spLocks noGrp="1"/>
          </p:cNvSpPr>
          <p:nvPr>
            <p:ph type="title"/>
          </p:nvPr>
        </p:nvSpPr>
        <p:spPr>
          <a:xfrm>
            <a:off x="6096000" y="1426464"/>
            <a:ext cx="5486400" cy="3968495"/>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88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12" name="Oval 11">
            <a:extLst>
              <a:ext uri="{FF2B5EF4-FFF2-40B4-BE49-F238E27FC236}">
                <a16:creationId xmlns:a16="http://schemas.microsoft.com/office/drawing/2014/main" id="{C0EC9E50-5BE6-4DB5-BFA6-95A01954EA43}"/>
              </a:ext>
            </a:extLst>
          </p:cNvPr>
          <p:cNvSpPr/>
          <p:nvPr userDrawn="1"/>
        </p:nvSpPr>
        <p:spPr>
          <a:xfrm>
            <a:off x="121911" y="6363072"/>
            <a:ext cx="364596" cy="364596"/>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3" name="Slide Number Placeholder 6">
            <a:extLst>
              <a:ext uri="{FF2B5EF4-FFF2-40B4-BE49-F238E27FC236}">
                <a16:creationId xmlns:a16="http://schemas.microsoft.com/office/drawing/2014/main" id="{1B9BB042-2EFD-4425-A4C4-1619F078AD06}"/>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pic>
        <p:nvPicPr>
          <p:cNvPr id="3" name="Picture 2">
            <a:extLst>
              <a:ext uri="{FF2B5EF4-FFF2-40B4-BE49-F238E27FC236}">
                <a16:creationId xmlns:a16="http://schemas.microsoft.com/office/drawing/2014/main" id="{F9FC25B7-ABFC-4202-8453-5FEE78138211}"/>
              </a:ext>
            </a:extLst>
          </p:cNvPr>
          <p:cNvPicPr>
            <a:picLocks noChangeAspect="1"/>
          </p:cNvPicPr>
          <p:nvPr userDrawn="1"/>
        </p:nvPicPr>
        <p:blipFill>
          <a:blip r:embed="rId3"/>
          <a:stretch>
            <a:fillRect/>
          </a:stretch>
        </p:blipFill>
        <p:spPr>
          <a:xfrm>
            <a:off x="1682402" y="865403"/>
            <a:ext cx="2170364" cy="5273497"/>
          </a:xfrm>
          <a:prstGeom prst="rect">
            <a:avLst/>
          </a:prstGeom>
        </p:spPr>
      </p:pic>
    </p:spTree>
    <p:extLst>
      <p:ext uri="{BB962C8B-B14F-4D97-AF65-F5344CB8AC3E}">
        <p14:creationId xmlns:p14="http://schemas.microsoft.com/office/powerpoint/2010/main" val="584092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31" name="Content Placeholder 5">
            <a:extLst>
              <a:ext uri="{FF2B5EF4-FFF2-40B4-BE49-F238E27FC236}">
                <a16:creationId xmlns:a16="http://schemas.microsoft.com/office/drawing/2014/main" id="{77310838-7380-4D5C-B232-234835BA8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
            <a:off x="6350920" y="1278579"/>
            <a:ext cx="4038600" cy="4038600"/>
          </a:xfrm>
          <a:prstGeom prst="rect">
            <a:avLst/>
          </a:prstGeom>
          <a:noFill/>
          <a:ln w="88900" cap="sq">
            <a:solidFill>
              <a:schemeClr val="bg2"/>
            </a:solidFill>
            <a:miter lim="800000"/>
          </a:ln>
          <a:effectLst>
            <a:outerShdw blurRad="54991" dist="17780" dir="5400000" algn="ctr" rotWithShape="0">
              <a:srgbClr val="000000">
                <a:alpha val="40000"/>
              </a:srgbClr>
            </a:outerShdw>
          </a:effectLst>
        </p:spPr>
      </p:pic>
      <p:sp>
        <p:nvSpPr>
          <p:cNvPr id="33" name="TextBox 32">
            <a:extLst>
              <a:ext uri="{FF2B5EF4-FFF2-40B4-BE49-F238E27FC236}">
                <a16:creationId xmlns:a16="http://schemas.microsoft.com/office/drawing/2014/main" id="{1D04BF9E-8572-429A-8583-8667056622FF}"/>
              </a:ext>
            </a:extLst>
          </p:cNvPr>
          <p:cNvSpPr txBox="1"/>
          <p:nvPr userDrawn="1"/>
        </p:nvSpPr>
        <p:spPr>
          <a:xfrm>
            <a:off x="6608024" y="5759398"/>
            <a:ext cx="4034972" cy="230832"/>
          </a:xfrm>
          <a:prstGeom prst="rect">
            <a:avLst/>
          </a:prstGeom>
          <a:noFill/>
        </p:spPr>
        <p:txBody>
          <a:bodyPr wrap="square" rtlCol="0">
            <a:spAutoFit/>
          </a:bodyPr>
          <a:lstStyle/>
          <a:p>
            <a:r>
              <a:rPr lang="en-US" sz="900" dirty="0"/>
              <a:t>Photo Source: http://www.flickr.com/photos/basykes/10208060/</a:t>
            </a:r>
          </a:p>
        </p:txBody>
      </p:sp>
      <p:sp>
        <p:nvSpPr>
          <p:cNvPr id="2" name="TextBox 1">
            <a:extLst>
              <a:ext uri="{FF2B5EF4-FFF2-40B4-BE49-F238E27FC236}">
                <a16:creationId xmlns:a16="http://schemas.microsoft.com/office/drawing/2014/main" id="{4F24EA1C-21D5-498B-9160-00D2F75EB575}"/>
              </a:ext>
            </a:extLst>
          </p:cNvPr>
          <p:cNvSpPr txBox="1"/>
          <p:nvPr userDrawn="1"/>
        </p:nvSpPr>
        <p:spPr>
          <a:xfrm>
            <a:off x="1170432" y="2761488"/>
            <a:ext cx="4114800"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t>Please be back in       minutes</a:t>
            </a:r>
          </a:p>
          <a:p>
            <a:endParaRPr lang="en-US" sz="8000" dirty="0"/>
          </a:p>
        </p:txBody>
      </p:sp>
      <p:sp>
        <p:nvSpPr>
          <p:cNvPr id="3" name="TextBox 2">
            <a:extLst>
              <a:ext uri="{FF2B5EF4-FFF2-40B4-BE49-F238E27FC236}">
                <a16:creationId xmlns:a16="http://schemas.microsoft.com/office/drawing/2014/main" id="{2C9FB874-99C5-47CA-B9CC-4C8BF191CD3C}"/>
              </a:ext>
            </a:extLst>
          </p:cNvPr>
          <p:cNvSpPr txBox="1"/>
          <p:nvPr userDrawn="1"/>
        </p:nvSpPr>
        <p:spPr>
          <a:xfrm>
            <a:off x="1225296" y="1719072"/>
            <a:ext cx="3639312" cy="923330"/>
          </a:xfrm>
          <a:prstGeom prst="rect">
            <a:avLst/>
          </a:prstGeom>
          <a:noFill/>
        </p:spPr>
        <p:txBody>
          <a:bodyPr wrap="square" rtlCol="0">
            <a:spAutoFit/>
          </a:bodyPr>
          <a:lstStyle/>
          <a:p>
            <a:r>
              <a:rPr lang="en-US" sz="5400" b="1" i="1" dirty="0">
                <a:solidFill>
                  <a:schemeClr val="accent1"/>
                </a:solidFill>
              </a:rPr>
              <a:t>BREAK!</a:t>
            </a:r>
          </a:p>
        </p:txBody>
      </p:sp>
      <p:sp>
        <p:nvSpPr>
          <p:cNvPr id="5" name="Text Placeholder 4">
            <a:extLst>
              <a:ext uri="{FF2B5EF4-FFF2-40B4-BE49-F238E27FC236}">
                <a16:creationId xmlns:a16="http://schemas.microsoft.com/office/drawing/2014/main" id="{AACE412C-3768-4829-A05B-6EFDDB2D59EA}"/>
              </a:ext>
            </a:extLst>
          </p:cNvPr>
          <p:cNvSpPr>
            <a:spLocks noGrp="1"/>
          </p:cNvSpPr>
          <p:nvPr>
            <p:ph type="body" sz="quarter" idx="10" hasCustomPrompt="1"/>
          </p:nvPr>
        </p:nvSpPr>
        <p:spPr>
          <a:xfrm>
            <a:off x="1747012" y="3493008"/>
            <a:ext cx="914400" cy="914400"/>
          </a:xfrm>
        </p:spPr>
        <p:txBody>
          <a:bodyPr>
            <a:normAutofit/>
          </a:bodyPr>
          <a:lstStyle>
            <a:lvl1pPr marL="0" indent="0" algn="ctr">
              <a:buNone/>
              <a:defRPr sz="4800"/>
            </a:lvl1pPr>
          </a:lstStyle>
          <a:p>
            <a:pPr lvl="0"/>
            <a:r>
              <a:rPr lang="en-US" dirty="0"/>
              <a:t>#</a:t>
            </a:r>
          </a:p>
        </p:txBody>
      </p:sp>
    </p:spTree>
    <p:extLst>
      <p:ext uri="{BB962C8B-B14F-4D97-AF65-F5344CB8AC3E}">
        <p14:creationId xmlns:p14="http://schemas.microsoft.com/office/powerpoint/2010/main" val="325424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rms of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8A5B80-D101-42F9-99B5-2B1FA72CFDDF}"/>
              </a:ext>
            </a:extLst>
          </p:cNvPr>
          <p:cNvSpPr/>
          <p:nvPr userDrawn="1"/>
        </p:nvSpPr>
        <p:spPr>
          <a:xfrm>
            <a:off x="609786" y="1059135"/>
            <a:ext cx="10935853" cy="5157950"/>
          </a:xfrm>
          <a:prstGeom prst="rect">
            <a:avLst/>
          </a:prstGeom>
        </p:spPr>
        <p:txBody>
          <a:bodyPr wrap="square">
            <a:spAutoFit/>
          </a:bodyPr>
          <a:lstStyle/>
          <a:p>
            <a:pPr marL="0" marR="0">
              <a:lnSpc>
                <a:spcPct val="110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This courseware and its PowerPoint slides are being licensed as open source material for non-commercial purposes.  The goal is to help individuals share the Vested</a:t>
            </a:r>
            <a:r>
              <a:rPr lang="en-US" sz="1500" b="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methodology and principles. The terms of the license are located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0000"/>
              </a:lnSpc>
              <a:spcBef>
                <a:spcPts val="0"/>
              </a:spcBef>
              <a:spcAft>
                <a:spcPts val="0"/>
              </a:spcAft>
              <a:buFont typeface="Arial" panose="020B0604020202020204" pitchFamily="34" charset="0"/>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We encourage you to use some or all of the slides in the presentations and Vested Toolkit under those terms, which include the following business rules:</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You must provide attribution and must not alter the PowerPoint deck in terms of the template, background, colors, or the Vested images used.</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If you use content in your own document, please attribute the source as follows:</a:t>
            </a:r>
          </a:p>
          <a:p>
            <a:pPr marL="742950" marR="0" lvl="1" indent="-285750">
              <a:lnSpc>
                <a:spcPct val="110000"/>
              </a:lnSpc>
              <a:spcBef>
                <a:spcPts val="0"/>
              </a:spcBef>
              <a:spcAft>
                <a:spcPts val="0"/>
              </a:spcAft>
              <a:buFont typeface="Arial" panose="020B0604020202020204" pitchFamily="34" charset="0"/>
              <a:buChar char="•"/>
              <a:tabLst>
                <a:tab pos="685800" algn="l"/>
                <a:tab pos="9144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Source: Used with permission. Vested</a:t>
            </a:r>
            <a:r>
              <a:rPr lang="en-US" sz="15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www.vestedway.com</a:t>
            </a:r>
            <a:r>
              <a:rPr lang="en-US" sz="1500" dirty="0">
                <a:effectLst/>
                <a:latin typeface="Calibri" panose="020F0502020204030204" pitchFamily="34" charset="0"/>
                <a:ea typeface="Calibri" panose="020F0502020204030204" pitchFamily="34" charset="0"/>
                <a:cs typeface="Times New Roman" panose="02020603050405020304" pitchFamily="18" charset="0"/>
              </a:rPr>
              <a:t>. Vested Outsourcing, Inc. </a:t>
            </a:r>
          </a:p>
          <a:p>
            <a:pPr marL="742950" marR="0" lvl="1" indent="-285750">
              <a:lnSpc>
                <a:spcPct val="110000"/>
              </a:lnSpc>
              <a:spcBef>
                <a:spcPts val="0"/>
              </a:spcBef>
              <a:spcAft>
                <a:spcPts val="0"/>
              </a:spcAft>
              <a:buFont typeface="Arial" panose="020B0604020202020204" pitchFamily="34" charset="0"/>
              <a:buChar char="•"/>
              <a:tabLst>
                <a:tab pos="685800" algn="l"/>
                <a:tab pos="9144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While not required, it is appreciated if you would send a send a sample of use to </a:t>
            </a:r>
            <a:r>
              <a:rPr lang="en-US" sz="15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Info@Vestedway.com</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“Vested” is always written with an uppercase “V.” The word “Vested” is to be used throughout the presentation, except where you are referring to the outsourcing industry. In such an instance, “Vested Outsourcing” can be used. It is the Faculty’s wish that “Vested Outsourcing”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not</a:t>
            </a:r>
            <a:r>
              <a:rPr lang="en-US" sz="1500" dirty="0">
                <a:effectLst/>
                <a:latin typeface="Calibri" panose="020F0502020204030204" pitchFamily="34" charset="0"/>
                <a:ea typeface="Calibri" panose="020F0502020204030204" pitchFamily="34" charset="0"/>
                <a:cs typeface="Times New Roman" panose="02020603050405020304" pitchFamily="18" charset="0"/>
              </a:rPr>
              <a:t> be abbreviated as “VO.”</a:t>
            </a: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tab pos="228600" algn="l"/>
                <a:tab pos="457200" algn="l"/>
              </a:tabLst>
              <a:defRP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If you would like to use this material for commercial purposes (i.e., you will be using this material to make money) please contact Kate Vitasek –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k</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vitasek@utk.edu</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0000"/>
              </a:lnSpc>
              <a:spcBef>
                <a:spcPts val="0"/>
              </a:spcBef>
              <a:spcAft>
                <a:spcPts val="0"/>
              </a:spcAft>
              <a:buFont typeface="Arial" panose="020B0604020202020204" pitchFamily="34" charset="0"/>
              <a:buNone/>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material in this presentation is copyrighted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©Vested Outsourcing, Inc. All Rights Reserved </a:t>
            </a:r>
            <a:r>
              <a:rPr lang="en-US" sz="1500" dirty="0">
                <a:effectLst/>
                <a:latin typeface="Calibri" panose="020F0502020204030204" pitchFamily="34" charset="0"/>
                <a:ea typeface="Calibri" panose="020F0502020204030204" pitchFamily="34" charset="0"/>
                <a:cs typeface="Times New Roman" panose="02020603050405020304" pitchFamily="18" charset="0"/>
              </a:rPr>
              <a:t>unless noted.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Sourcing Business Models, VESTED</a:t>
            </a:r>
            <a:r>
              <a:rPr lang="en-US" sz="15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i="1" dirty="0">
                <a:effectLst/>
                <a:latin typeface="Calibri" panose="020F0502020204030204" pitchFamily="34" charset="0"/>
                <a:ea typeface="Calibri" panose="020F0502020204030204" pitchFamily="34" charset="0"/>
                <a:cs typeface="Times New Roman" panose="02020603050405020304" pitchFamily="18" charset="0"/>
              </a:rPr>
              <a:t>, Vested Outsourcing</a:t>
            </a:r>
            <a:r>
              <a:rPr lang="en-US" sz="15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i="1" dirty="0">
                <a:effectLst/>
                <a:latin typeface="Calibri" panose="020F0502020204030204" pitchFamily="34" charset="0"/>
                <a:ea typeface="Calibri" panose="020F0502020204030204" pitchFamily="34" charset="0"/>
                <a:cs typeface="Times New Roman" panose="02020603050405020304" pitchFamily="18" charset="0"/>
              </a:rPr>
              <a:t>, RealPlay®, Getting to We®, the Vested business model and the Vested concepts and related intellectual property originally evolved from a research project conducted by the University of Tennessee’s Haslam College of Business Administration.  The service marks, trade names, trade dress and related intellectual property are the property of Vested Outsourcing, Inc  and are subject to Terms of Use located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7E44F259-89D8-4D2F-87B7-E4EA8AECDC46}"/>
              </a:ext>
            </a:extLst>
          </p:cNvPr>
          <p:cNvSpPr txBox="1"/>
          <p:nvPr userDrawn="1"/>
        </p:nvSpPr>
        <p:spPr>
          <a:xfrm>
            <a:off x="609600" y="276225"/>
            <a:ext cx="4648200" cy="584775"/>
          </a:xfrm>
          <a:prstGeom prst="rect">
            <a:avLst/>
          </a:prstGeom>
          <a:noFill/>
        </p:spPr>
        <p:txBody>
          <a:bodyPr wrap="square" rtlCol="0">
            <a:spAutoFit/>
          </a:bodyPr>
          <a:lstStyle/>
          <a:p>
            <a:r>
              <a:rPr lang="en-US" sz="3200" dirty="0">
                <a:solidFill>
                  <a:schemeClr val="accent1"/>
                </a:solidFill>
              </a:rPr>
              <a:t>Reminder:  Terms of Use</a:t>
            </a:r>
          </a:p>
        </p:txBody>
      </p:sp>
    </p:spTree>
    <p:extLst>
      <p:ext uri="{BB962C8B-B14F-4D97-AF65-F5344CB8AC3E}">
        <p14:creationId xmlns:p14="http://schemas.microsoft.com/office/powerpoint/2010/main" val="2822917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1"/>
            <a:ext cx="12191999" cy="6229909"/>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pic>
        <p:nvPicPr>
          <p:cNvPr id="3" name="Picture 2" descr="vested-circle-lar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9139" y="354044"/>
            <a:ext cx="3665102" cy="5875866"/>
          </a:xfrm>
          <a:prstGeom prst="rect">
            <a:avLst/>
          </a:prstGeom>
        </p:spPr>
      </p:pic>
      <p:sp>
        <p:nvSpPr>
          <p:cNvPr id="2" name="TextBox 1">
            <a:extLst>
              <a:ext uri="{FF2B5EF4-FFF2-40B4-BE49-F238E27FC236}">
                <a16:creationId xmlns:a16="http://schemas.microsoft.com/office/drawing/2014/main" id="{2E6E589C-C086-4847-9936-792B5D230DD8}"/>
              </a:ext>
            </a:extLst>
          </p:cNvPr>
          <p:cNvSpPr txBox="1"/>
          <p:nvPr userDrawn="1"/>
        </p:nvSpPr>
        <p:spPr>
          <a:xfrm>
            <a:off x="2417999" y="5581834"/>
            <a:ext cx="7356002" cy="646331"/>
          </a:xfrm>
          <a:prstGeom prst="rect">
            <a:avLst/>
          </a:prstGeom>
          <a:noFill/>
        </p:spPr>
        <p:txBody>
          <a:bodyPr wrap="square" rtlCol="0">
            <a:spAutoFit/>
          </a:bodyPr>
          <a:lstStyle/>
          <a:p>
            <a:pPr lvl="0" algn="ctr"/>
            <a:r>
              <a:rPr lang="en-US" sz="1200" i="1" dirty="0">
                <a:solidFill>
                  <a:schemeClr val="bg1"/>
                </a:solidFill>
              </a:rPr>
              <a:t>VESTED®, Vested Outsourcing®, the Vested business model, Vested concepts, and related intellectual property, evolved from a research project conducted by the University of Tennessee’s College of Business Administration, are the property of Vested Outsourcing, Inc. and are subject to Terms of Use located at www.vestedway.com.termsofuse</a:t>
            </a:r>
            <a:endParaRPr lang="en-US" sz="1200" dirty="0">
              <a:solidFill>
                <a:schemeClr val="bg1"/>
              </a:solidFill>
            </a:endParaRPr>
          </a:p>
        </p:txBody>
      </p:sp>
      <p:sp>
        <p:nvSpPr>
          <p:cNvPr id="7" name="TextBox 6">
            <a:extLst>
              <a:ext uri="{FF2B5EF4-FFF2-40B4-BE49-F238E27FC236}">
                <a16:creationId xmlns:a16="http://schemas.microsoft.com/office/drawing/2014/main" id="{9AAAA1EE-9CF9-4A9E-A995-5D42CACCCCA7}"/>
              </a:ext>
            </a:extLst>
          </p:cNvPr>
          <p:cNvSpPr txBox="1"/>
          <p:nvPr userDrawn="1"/>
        </p:nvSpPr>
        <p:spPr>
          <a:xfrm>
            <a:off x="4105657" y="6228165"/>
            <a:ext cx="3980687" cy="461665"/>
          </a:xfrm>
          <a:prstGeom prst="rect">
            <a:avLst/>
          </a:prstGeom>
          <a:noFill/>
        </p:spPr>
        <p:txBody>
          <a:bodyPr wrap="square" rtlCol="0">
            <a:spAutoFit/>
          </a:bodyPr>
          <a:lstStyle/>
          <a:p>
            <a:pPr algn="ctr"/>
            <a:r>
              <a:rPr lang="en-US" sz="1200" i="1" dirty="0">
                <a:solidFill>
                  <a:schemeClr val="bg1">
                    <a:lumMod val="65000"/>
                  </a:schemeClr>
                </a:solidFill>
              </a:rPr>
              <a:t>The materials contained in this presentation are copyrighted.</a:t>
            </a:r>
          </a:p>
          <a:p>
            <a:pPr algn="ctr"/>
            <a:r>
              <a:rPr lang="en-US" sz="1200" i="1" dirty="0">
                <a:solidFill>
                  <a:schemeClr val="bg1">
                    <a:lumMod val="65000"/>
                  </a:schemeClr>
                </a:solidFill>
              </a:rPr>
              <a:t>©2018 Vested Outsourcing, Inc. All Rights Reserved</a:t>
            </a:r>
            <a:endParaRPr lang="en-US" sz="1200" dirty="0">
              <a:solidFill>
                <a:schemeClr val="bg1">
                  <a:lumMod val="65000"/>
                </a:schemeClr>
              </a:solidFill>
            </a:endParaRPr>
          </a:p>
        </p:txBody>
      </p:sp>
    </p:spTree>
    <p:extLst>
      <p:ext uri="{BB962C8B-B14F-4D97-AF65-F5344CB8AC3E}">
        <p14:creationId xmlns:p14="http://schemas.microsoft.com/office/powerpoint/2010/main" val="1707615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alPlay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4" y="1219201"/>
            <a:ext cx="10972800" cy="49855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783774" y="185376"/>
            <a:ext cx="10972800" cy="782637"/>
          </a:xfrm>
          <a:prstGeom prst="rect">
            <a:avLst/>
          </a:prstGeom>
        </p:spPr>
        <p:txBody>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3" name="Text Placeholder 10">
            <a:extLst>
              <a:ext uri="{FF2B5EF4-FFF2-40B4-BE49-F238E27FC236}">
                <a16:creationId xmlns:a16="http://schemas.microsoft.com/office/drawing/2014/main" id="{AF4A2680-1420-4C2A-AC7C-73DBF5751047}"/>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alPlay - 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68721" y="2747963"/>
            <a:ext cx="11033879" cy="1362075"/>
          </a:xfrm>
          <a:prstGeom prst="rect">
            <a:avLst/>
          </a:prstGeom>
        </p:spPr>
        <p:txBody>
          <a:bodyPr anchor="ctr"/>
          <a:lstStyle>
            <a:lvl1pPr algn="ctr">
              <a:defRPr sz="4000" b="0" cap="none">
                <a:solidFill>
                  <a:srgbClr val="5C5C5C"/>
                </a:solidFill>
              </a:defRPr>
            </a:lvl1pPr>
          </a:lstStyle>
          <a:p>
            <a:r>
              <a:rPr lang="en-US" dirty="0"/>
              <a:t>Click to edit Master title style</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ealPlay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4662"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82662"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794658" y="13094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alPlay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1114" y="1234441"/>
            <a:ext cx="5386917" cy="960943"/>
          </a:xfrm>
          <a:prstGeom prst="rect">
            <a:avLst/>
          </a:prstGeom>
        </p:spPr>
        <p:txBody>
          <a:bodyPr anchor="ctr">
            <a:normAutofit/>
          </a:bodyPr>
          <a:lstStyle>
            <a:lvl1pPr marL="0" indent="0" algn="ctr">
              <a:buNone/>
              <a:defRPr sz="28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51114"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34882" y="1234441"/>
            <a:ext cx="5389033" cy="960943"/>
          </a:xfrm>
          <a:prstGeom prst="rect">
            <a:avLst/>
          </a:prstGeom>
        </p:spPr>
        <p:txBody>
          <a:bodyPr anchor="ctr">
            <a:normAutofit/>
          </a:bodyPr>
          <a:lstStyle>
            <a:lvl1pPr marL="0" indent="0" algn="ctr">
              <a:buNone/>
              <a:defRPr sz="28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34882"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751114" y="7651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alPlay Title Only">
    <p:spTree>
      <p:nvGrpSpPr>
        <p:cNvPr id="1" name=""/>
        <p:cNvGrpSpPr/>
        <p:nvPr/>
      </p:nvGrpSpPr>
      <p:grpSpPr>
        <a:xfrm>
          <a:off x="0" y="0"/>
          <a:ext cx="0" cy="0"/>
          <a:chOff x="0" y="0"/>
          <a:chExt cx="0" cy="0"/>
        </a:xfrm>
      </p:grpSpPr>
      <p:sp>
        <p:nvSpPr>
          <p:cNvPr id="4" name="Title 3"/>
          <p:cNvSpPr>
            <a:spLocks noGrp="1"/>
          </p:cNvSpPr>
          <p:nvPr>
            <p:ph type="title"/>
          </p:nvPr>
        </p:nvSpPr>
        <p:spPr>
          <a:xfrm>
            <a:off x="783771" y="7651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alPlay Vertical Title and Text">
    <p:spTree>
      <p:nvGrpSpPr>
        <p:cNvPr id="1" name=""/>
        <p:cNvGrpSpPr/>
        <p:nvPr/>
      </p:nvGrpSpPr>
      <p:grpSpPr>
        <a:xfrm>
          <a:off x="0" y="0"/>
          <a:ext cx="0" cy="0"/>
          <a:chOff x="0" y="0"/>
          <a:chExt cx="0" cy="0"/>
        </a:xfrm>
      </p:grpSpPr>
      <p:sp>
        <p:nvSpPr>
          <p:cNvPr id="5" name="Content Placeholder 2"/>
          <p:cNvSpPr>
            <a:spLocks noGrp="1"/>
          </p:cNvSpPr>
          <p:nvPr>
            <p:ph idx="1"/>
          </p:nvPr>
        </p:nvSpPr>
        <p:spPr>
          <a:xfrm>
            <a:off x="947058" y="491890"/>
            <a:ext cx="10635342" cy="5712872"/>
          </a:xfrm>
          <a:prstGeom prst="rect">
            <a:avLst/>
          </a:prstGeo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rot="16200000">
            <a:off x="-244745" y="784965"/>
            <a:ext cx="1013841" cy="30777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cs typeface="Calibri" panose="020F0502020204030204" pitchFamily="34" charset="0"/>
              </a:rPr>
              <a:t>CASE</a:t>
            </a:r>
            <a:r>
              <a:rPr lang="en-US" sz="1200" b="1" dirty="0">
                <a:solidFill>
                  <a:schemeClr val="bg1"/>
                </a:solidFill>
                <a:latin typeface="Calibri" panose="020F0502020204030204" pitchFamily="34" charset="0"/>
                <a:cs typeface="Calibri" panose="020F0502020204030204" pitchFamily="34" charset="0"/>
              </a:rPr>
              <a:t> STUDY</a:t>
            </a:r>
          </a:p>
        </p:txBody>
      </p:sp>
      <p:cxnSp>
        <p:nvCxnSpPr>
          <p:cNvPr id="21" name="Straight Connector 20">
            <a:extLst>
              <a:ext uri="{FF2B5EF4-FFF2-40B4-BE49-F238E27FC236}">
                <a16:creationId xmlns:a16="http://schemas.microsoft.com/office/drawing/2014/main" id="{D916466C-55C8-4704-A928-C8F482CAFEB4}"/>
              </a:ext>
            </a:extLst>
          </p:cNvPr>
          <p:cNvCxnSpPr/>
          <p:nvPr userDrawn="1"/>
        </p:nvCxnSpPr>
        <p:spPr>
          <a:xfrm flipH="1">
            <a:off x="-18888" y="14902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940AC4E-9AF1-40AF-98BC-60334A07088B}"/>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33">
            <a:extLst>
              <a:ext uri="{FF2B5EF4-FFF2-40B4-BE49-F238E27FC236}">
                <a16:creationId xmlns:a16="http://schemas.microsoft.com/office/drawing/2014/main" id="{12424FF7-87DE-40BA-9A6F-867697295EF9}"/>
              </a:ext>
            </a:extLst>
          </p:cNvPr>
          <p:cNvSpPr>
            <a:spLocks noGrp="1"/>
          </p:cNvSpPr>
          <p:nvPr>
            <p:ph type="title"/>
          </p:nvPr>
        </p:nvSpPr>
        <p:spPr>
          <a:xfrm rot="16200000">
            <a:off x="-2008027" y="3692254"/>
            <a:ext cx="4515343" cy="396549"/>
          </a:xfrm>
        </p:spPr>
        <p:txBody>
          <a:bodyPr>
            <a:noAutofit/>
          </a:bodyPr>
          <a:lstStyle>
            <a:lvl1pPr>
              <a:defRPr sz="24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alPlay 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2286000"/>
            <a:ext cx="10363200" cy="1143000"/>
          </a:xfrm>
          <a:prstGeom prst="rect">
            <a:avLst/>
          </a:prstGeom>
        </p:spPr>
        <p:txBody>
          <a:bodyPr/>
          <a:lstStyle>
            <a:lvl1pPr algn="ctr">
              <a:defRPr sz="3600">
                <a:solidFill>
                  <a:srgbClr val="5C5C5C"/>
                </a:solidFill>
              </a:defRPr>
            </a:lvl1pPr>
          </a:lstStyle>
          <a:p>
            <a:r>
              <a:rPr lang="en-US" dirty="0"/>
              <a:t>Click to edit Master title style</a:t>
            </a:r>
          </a:p>
        </p:txBody>
      </p:sp>
      <p:sp>
        <p:nvSpPr>
          <p:cNvPr id="4" name="Slide Number Placeholder 6"/>
          <p:cNvSpPr>
            <a:spLocks noGrp="1"/>
          </p:cNvSpPr>
          <p:nvPr>
            <p:ph type="sldNum" sz="quarter" idx="4"/>
          </p:nvPr>
        </p:nvSpPr>
        <p:spPr>
          <a:xfrm>
            <a:off x="11586970" y="6396044"/>
            <a:ext cx="490004"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5" name="Rectangle 2"/>
          <p:cNvSpPr txBox="1">
            <a:spLocks noChangeArrowheads="1"/>
          </p:cNvSpPr>
          <p:nvPr userDrawn="1"/>
        </p:nvSpPr>
        <p:spPr>
          <a:xfrm>
            <a:off x="914400" y="3429000"/>
            <a:ext cx="10363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5C5C5C"/>
                </a:solidFill>
                <a:latin typeface="Arial"/>
                <a:ea typeface="+mj-ea"/>
                <a:cs typeface="Arial"/>
              </a:defRPr>
            </a:lvl1pPr>
          </a:lstStyle>
          <a:p>
            <a:r>
              <a:rPr lang="en-US" sz="2400"/>
              <a:t>Click to edit Master title style</a:t>
            </a:r>
            <a:endParaRPr lang="en-US" sz="2400"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ealPlay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4548D6-AFD6-477E-A92F-C542C1488688}"/>
              </a:ext>
            </a:extLst>
          </p:cNvPr>
          <p:cNvSpPr/>
          <p:nvPr userDrawn="1"/>
        </p:nvSpPr>
        <p:spPr>
          <a:xfrm>
            <a:off x="6333744" y="5053584"/>
            <a:ext cx="5852160" cy="274320"/>
          </a:xfrm>
          <a:prstGeom prst="rect">
            <a:avLst/>
          </a:prstGeom>
          <a:solidFill>
            <a:schemeClr val="tx1">
              <a:lumMod val="7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sp>
        <p:nvSpPr>
          <p:cNvPr id="13" name="Rectangle 12">
            <a:extLst>
              <a:ext uri="{FF2B5EF4-FFF2-40B4-BE49-F238E27FC236}">
                <a16:creationId xmlns:a16="http://schemas.microsoft.com/office/drawing/2014/main" id="{E524A91B-C393-4046-94FF-F01283F10B99}"/>
              </a:ext>
            </a:extLst>
          </p:cNvPr>
          <p:cNvSpPr/>
          <p:nvPr userDrawn="1"/>
        </p:nvSpPr>
        <p:spPr>
          <a:xfrm>
            <a:off x="0" y="5056632"/>
            <a:ext cx="5852160" cy="274320"/>
          </a:xfrm>
          <a:prstGeom prst="rect">
            <a:avLst/>
          </a:prstGeom>
          <a:solidFill>
            <a:schemeClr val="tx1">
              <a:lumMod val="7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sp>
        <p:nvSpPr>
          <p:cNvPr id="14" name="Title 7">
            <a:extLst>
              <a:ext uri="{FF2B5EF4-FFF2-40B4-BE49-F238E27FC236}">
                <a16:creationId xmlns:a16="http://schemas.microsoft.com/office/drawing/2014/main" id="{58F9A8F7-D206-488D-8F93-5990EAE7A179}"/>
              </a:ext>
            </a:extLst>
          </p:cNvPr>
          <p:cNvSpPr>
            <a:spLocks noGrp="1"/>
          </p:cNvSpPr>
          <p:nvPr>
            <p:ph type="title"/>
          </p:nvPr>
        </p:nvSpPr>
        <p:spPr>
          <a:xfrm>
            <a:off x="629920" y="1972733"/>
            <a:ext cx="10952480" cy="2315706"/>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5400" b="1" kern="1200" baseline="0" dirty="0">
                <a:solidFill>
                  <a:schemeClr val="tx1"/>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dirty="0"/>
              <a:t>Click to edit Master title style</a:t>
            </a:r>
          </a:p>
        </p:txBody>
      </p:sp>
      <p:sp>
        <p:nvSpPr>
          <p:cNvPr id="15" name="Oval 14">
            <a:extLst>
              <a:ext uri="{FF2B5EF4-FFF2-40B4-BE49-F238E27FC236}">
                <a16:creationId xmlns:a16="http://schemas.microsoft.com/office/drawing/2014/main" id="{38B42656-6210-4B6A-A766-243609377B08}"/>
              </a:ext>
            </a:extLst>
          </p:cNvPr>
          <p:cNvSpPr/>
          <p:nvPr userDrawn="1"/>
        </p:nvSpPr>
        <p:spPr>
          <a:xfrm>
            <a:off x="121911" y="6363072"/>
            <a:ext cx="364596" cy="364596"/>
          </a:xfrm>
          <a:prstGeom prst="ellipse">
            <a:avLst/>
          </a:prstGeom>
          <a:solidFill>
            <a:schemeClr val="tx1"/>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6" name="Slide Number Placeholder 6">
            <a:extLst>
              <a:ext uri="{FF2B5EF4-FFF2-40B4-BE49-F238E27FC236}">
                <a16:creationId xmlns:a16="http://schemas.microsoft.com/office/drawing/2014/main" id="{A171074B-03A6-4AD6-843B-B1A3956CF597}"/>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
        <p:nvSpPr>
          <p:cNvPr id="20" name="TextBox 19">
            <a:extLst>
              <a:ext uri="{FF2B5EF4-FFF2-40B4-BE49-F238E27FC236}">
                <a16:creationId xmlns:a16="http://schemas.microsoft.com/office/drawing/2014/main" id="{F6F16673-A657-496E-901C-10D382D9C8F1}"/>
              </a:ext>
            </a:extLst>
          </p:cNvPr>
          <p:cNvSpPr txBox="1"/>
          <p:nvPr userDrawn="1"/>
        </p:nvSpPr>
        <p:spPr>
          <a:xfrm>
            <a:off x="629920" y="208747"/>
            <a:ext cx="10952480" cy="954107"/>
          </a:xfrm>
          <a:prstGeom prst="rect">
            <a:avLst/>
          </a:prstGeom>
          <a:noFill/>
        </p:spPr>
        <p:txBody>
          <a:bodyPr wrap="square" rtlCol="0">
            <a:spAutoFit/>
          </a:bodyPr>
          <a:lstStyle/>
          <a:p>
            <a:pPr algn="ctr"/>
            <a:r>
              <a:rPr lang="en-US" sz="5600" b="1" i="1" dirty="0" err="1">
                <a:effectLst>
                  <a:outerShdw blurRad="38100" dist="38100" dir="2700000" algn="tl">
                    <a:srgbClr val="000000">
                      <a:alpha val="43137"/>
                    </a:srgbClr>
                  </a:outerShdw>
                </a:effectLst>
              </a:rPr>
              <a:t>RealPlay</a:t>
            </a:r>
            <a:r>
              <a:rPr lang="en-US" sz="5600" b="1" i="0" baseline="30000" dirty="0">
                <a:effectLst>
                  <a:outerShdw blurRad="38100" dist="38100" dir="2700000" algn="tl">
                    <a:srgbClr val="000000">
                      <a:alpha val="43137"/>
                    </a:srgbClr>
                  </a:outerShdw>
                </a:effectLst>
              </a:rPr>
              <a:t>®</a:t>
            </a:r>
          </a:p>
        </p:txBody>
      </p:sp>
      <p:pic>
        <p:nvPicPr>
          <p:cNvPr id="21" name="Picture 20">
            <a:extLst>
              <a:ext uri="{FF2B5EF4-FFF2-40B4-BE49-F238E27FC236}">
                <a16:creationId xmlns:a16="http://schemas.microsoft.com/office/drawing/2014/main" id="{83453D5A-93F8-40E0-846A-A6CB2F6E1F51}"/>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5211889" y="4260693"/>
            <a:ext cx="1762125" cy="2466975"/>
          </a:xfrm>
          <a:prstGeom prst="rect">
            <a:avLst/>
          </a:prstGeom>
        </p:spPr>
      </p:pic>
      <p:grpSp>
        <p:nvGrpSpPr>
          <p:cNvPr id="22" name="Group 21">
            <a:extLst>
              <a:ext uri="{FF2B5EF4-FFF2-40B4-BE49-F238E27FC236}">
                <a16:creationId xmlns:a16="http://schemas.microsoft.com/office/drawing/2014/main" id="{5F479944-BEBF-457F-83F9-3F30739EFA38}"/>
              </a:ext>
            </a:extLst>
          </p:cNvPr>
          <p:cNvGrpSpPr/>
          <p:nvPr userDrawn="1"/>
        </p:nvGrpSpPr>
        <p:grpSpPr>
          <a:xfrm>
            <a:off x="9358423" y="6297011"/>
            <a:ext cx="2824173" cy="526446"/>
            <a:chOff x="9358423" y="6297011"/>
            <a:chExt cx="2824173" cy="526446"/>
          </a:xfrm>
        </p:grpSpPr>
        <p:pic>
          <p:nvPicPr>
            <p:cNvPr id="23" name="Picture 22" descr="vested.haslam-logo.png">
              <a:extLst>
                <a:ext uri="{FF2B5EF4-FFF2-40B4-BE49-F238E27FC236}">
                  <a16:creationId xmlns:a16="http://schemas.microsoft.com/office/drawing/2014/main" id="{4FC65562-8609-4D78-BCB6-B475DF485E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24" name="TextBox 23">
              <a:extLst>
                <a:ext uri="{FF2B5EF4-FFF2-40B4-BE49-F238E27FC236}">
                  <a16:creationId xmlns:a16="http://schemas.microsoft.com/office/drawing/2014/main" id="{4A111B13-0EB8-40AC-9CE8-4A96E47ECF66}"/>
                </a:ext>
              </a:extLst>
            </p:cNvPr>
            <p:cNvSpPr txBox="1"/>
            <p:nvPr userDrawn="1"/>
          </p:nvSpPr>
          <p:spPr>
            <a:xfrm>
              <a:off x="10771632" y="6297011"/>
              <a:ext cx="1410964" cy="238527"/>
            </a:xfrm>
            <a:prstGeom prst="rect">
              <a:avLst/>
            </a:prstGeom>
            <a:noFill/>
          </p:spPr>
          <p:txBody>
            <a:bodyPr wrap="none" rtlCol="0">
              <a:spAutoFit/>
            </a:bodyPr>
            <a:lstStyle/>
            <a:p>
              <a:r>
                <a:rPr lang="en-US" sz="950" i="1" dirty="0">
                  <a:latin typeface="Calibri" panose="020F0502020204030204" pitchFamily="34" charset="0"/>
                  <a:cs typeface="Calibri" panose="020F0502020204030204" pitchFamily="34" charset="0"/>
                </a:rPr>
                <a:t>Based on research with…</a:t>
              </a:r>
            </a:p>
          </p:txBody>
        </p:sp>
      </p:grpSp>
    </p:spTree>
    <p:extLst>
      <p:ext uri="{BB962C8B-B14F-4D97-AF65-F5344CB8AC3E}">
        <p14:creationId xmlns:p14="http://schemas.microsoft.com/office/powerpoint/2010/main" val="283819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5" name="Text Placeholder 10">
            <a:extLst>
              <a:ext uri="{FF2B5EF4-FFF2-40B4-BE49-F238E27FC236}">
                <a16:creationId xmlns:a16="http://schemas.microsoft.com/office/drawing/2014/main" id="{374C815A-D44A-450F-BCF3-6C396F35B4C9}"/>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l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B9DBCCB-C027-476D-A698-E3093DB4A5AF}"/>
              </a:ext>
            </a:extLst>
          </p:cNvPr>
          <p:cNvSpPr>
            <a:spLocks noGrp="1"/>
          </p:cNvSpPr>
          <p:nvPr>
            <p:ph idx="11" hasCustomPrompt="1"/>
          </p:nvPr>
        </p:nvSpPr>
        <p:spPr>
          <a:xfrm>
            <a:off x="609600" y="1929384"/>
            <a:ext cx="4389120" cy="3931920"/>
          </a:xfrm>
        </p:spPr>
        <p:txBody>
          <a:bodyPr>
            <a:normAutofit/>
          </a:bodyPr>
          <a:lstStyle>
            <a:lvl1pPr marL="0" indent="0">
              <a:buNone/>
              <a:defRPr sz="36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edit Master text styles</a:t>
            </a:r>
          </a:p>
        </p:txBody>
      </p:sp>
      <p:sp>
        <p:nvSpPr>
          <p:cNvPr id="7" name="Oval 6">
            <a:extLst>
              <a:ext uri="{FF2B5EF4-FFF2-40B4-BE49-F238E27FC236}">
                <a16:creationId xmlns:a16="http://schemas.microsoft.com/office/drawing/2014/main" id="{41F60B02-5568-427A-97D4-FB6555E4DF06}"/>
              </a:ext>
            </a:extLst>
          </p:cNvPr>
          <p:cNvSpPr/>
          <p:nvPr userDrawn="1"/>
        </p:nvSpPr>
        <p:spPr>
          <a:xfrm>
            <a:off x="609601" y="748146"/>
            <a:ext cx="1097280" cy="1097280"/>
          </a:xfrm>
          <a:prstGeom prst="ellipse">
            <a:avLst/>
          </a:prstGeom>
          <a:solidFill>
            <a:srgbClr val="F87F00"/>
          </a:solidFill>
          <a:ln>
            <a:noFill/>
          </a:ln>
          <a:effectLst>
            <a:outerShdw blurRad="81280" dist="61087" dir="282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tIns="0" rtlCol="0" anchor="t"/>
          <a:lstStyle/>
          <a:p>
            <a:pPr algn="ctr"/>
            <a:r>
              <a:rPr lang="en-US" sz="1800" dirty="0"/>
              <a:t>Rule</a:t>
            </a:r>
          </a:p>
          <a:p>
            <a:pPr algn="ctr"/>
            <a:endParaRPr lang="en-US" sz="1800" dirty="0"/>
          </a:p>
        </p:txBody>
      </p:sp>
      <p:sp>
        <p:nvSpPr>
          <p:cNvPr id="8" name="Picture Placeholder 4">
            <a:extLst>
              <a:ext uri="{FF2B5EF4-FFF2-40B4-BE49-F238E27FC236}">
                <a16:creationId xmlns:a16="http://schemas.microsoft.com/office/drawing/2014/main" id="{7628D93F-9227-4B34-AD54-414482F6583A}"/>
              </a:ext>
            </a:extLst>
          </p:cNvPr>
          <p:cNvSpPr>
            <a:spLocks noGrp="1"/>
          </p:cNvSpPr>
          <p:nvPr>
            <p:ph type="pic" sz="quarter" idx="18"/>
          </p:nvPr>
        </p:nvSpPr>
        <p:spPr>
          <a:xfrm>
            <a:off x="5608319" y="1001486"/>
            <a:ext cx="5974080" cy="5006122"/>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DA847078-81AB-487D-A488-418DB9438F2F}"/>
              </a:ext>
            </a:extLst>
          </p:cNvPr>
          <p:cNvSpPr>
            <a:spLocks noGrp="1"/>
          </p:cNvSpPr>
          <p:nvPr>
            <p:ph type="body" sz="quarter" idx="19" hasCustomPrompt="1"/>
          </p:nvPr>
        </p:nvSpPr>
        <p:spPr>
          <a:xfrm>
            <a:off x="938372" y="1085204"/>
            <a:ext cx="439737" cy="649288"/>
          </a:xfrm>
        </p:spPr>
        <p:txBody>
          <a:bodyPr>
            <a:noAutofit/>
          </a:bodyPr>
          <a:lstStyle>
            <a:lvl1pPr marL="0" indent="0" algn="ctr">
              <a:buNone/>
              <a:defRPr sz="4000">
                <a:solidFill>
                  <a:schemeClr val="bg1"/>
                </a:solidFill>
              </a:defRPr>
            </a:lvl1pPr>
          </a:lstStyle>
          <a:p>
            <a:pPr lvl="0"/>
            <a:r>
              <a:rPr lang="en-US" dirty="0"/>
              <a:t>#</a:t>
            </a:r>
          </a:p>
        </p:txBody>
      </p:sp>
      <p:sp>
        <p:nvSpPr>
          <p:cNvPr id="11" name="Text Placeholder 35">
            <a:extLst>
              <a:ext uri="{FF2B5EF4-FFF2-40B4-BE49-F238E27FC236}">
                <a16:creationId xmlns:a16="http://schemas.microsoft.com/office/drawing/2014/main" id="{FB52460D-D439-4A59-BAB4-C59FBD36C713}"/>
              </a:ext>
            </a:extLst>
          </p:cNvPr>
          <p:cNvSpPr>
            <a:spLocks noGrp="1"/>
          </p:cNvSpPr>
          <p:nvPr>
            <p:ph type="body" sz="quarter" idx="16" hasCustomPrompt="1"/>
          </p:nvPr>
        </p:nvSpPr>
        <p:spPr>
          <a:xfrm>
            <a:off x="5614099" y="6226208"/>
            <a:ext cx="3965552" cy="215444"/>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2315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les - Roun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B9DBCCB-C027-476D-A698-E3093DB4A5AF}"/>
              </a:ext>
            </a:extLst>
          </p:cNvPr>
          <p:cNvSpPr>
            <a:spLocks noGrp="1"/>
          </p:cNvSpPr>
          <p:nvPr>
            <p:ph idx="11" hasCustomPrompt="1"/>
          </p:nvPr>
        </p:nvSpPr>
        <p:spPr>
          <a:xfrm>
            <a:off x="609600" y="1929384"/>
            <a:ext cx="4389120" cy="3931920"/>
          </a:xfrm>
        </p:spPr>
        <p:txBody>
          <a:bodyPr>
            <a:normAutofit/>
          </a:bodyPr>
          <a:lstStyle>
            <a:lvl1pPr marL="0" indent="0">
              <a:buNone/>
              <a:defRPr sz="36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edit Master text styles</a:t>
            </a:r>
          </a:p>
        </p:txBody>
      </p:sp>
      <p:sp>
        <p:nvSpPr>
          <p:cNvPr id="7" name="Oval 6">
            <a:extLst>
              <a:ext uri="{FF2B5EF4-FFF2-40B4-BE49-F238E27FC236}">
                <a16:creationId xmlns:a16="http://schemas.microsoft.com/office/drawing/2014/main" id="{41F60B02-5568-427A-97D4-FB6555E4DF06}"/>
              </a:ext>
            </a:extLst>
          </p:cNvPr>
          <p:cNvSpPr/>
          <p:nvPr userDrawn="1"/>
        </p:nvSpPr>
        <p:spPr>
          <a:xfrm>
            <a:off x="609601" y="748146"/>
            <a:ext cx="1097280" cy="1097280"/>
          </a:xfrm>
          <a:prstGeom prst="ellipse">
            <a:avLst/>
          </a:prstGeom>
          <a:solidFill>
            <a:srgbClr val="F87F00"/>
          </a:solidFill>
          <a:ln>
            <a:noFill/>
          </a:ln>
          <a:effectLst>
            <a:outerShdw blurRad="81280" dist="61087" dir="282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tIns="0" rtlCol="0" anchor="t"/>
          <a:lstStyle/>
          <a:p>
            <a:pPr algn="ctr"/>
            <a:r>
              <a:rPr lang="en-US" sz="1800" dirty="0"/>
              <a:t>Rule</a:t>
            </a:r>
          </a:p>
          <a:p>
            <a:pPr algn="ctr"/>
            <a:endParaRPr lang="en-US" sz="1800" dirty="0"/>
          </a:p>
        </p:txBody>
      </p:sp>
      <p:sp>
        <p:nvSpPr>
          <p:cNvPr id="8" name="Picture Placeholder 4">
            <a:extLst>
              <a:ext uri="{FF2B5EF4-FFF2-40B4-BE49-F238E27FC236}">
                <a16:creationId xmlns:a16="http://schemas.microsoft.com/office/drawing/2014/main" id="{7628D93F-9227-4B34-AD54-414482F6583A}"/>
              </a:ext>
            </a:extLst>
          </p:cNvPr>
          <p:cNvSpPr>
            <a:spLocks noGrp="1"/>
          </p:cNvSpPr>
          <p:nvPr>
            <p:ph type="pic" sz="quarter" idx="18" hasCustomPrompt="1"/>
          </p:nvPr>
        </p:nvSpPr>
        <p:spPr>
          <a:xfrm>
            <a:off x="5861304" y="553430"/>
            <a:ext cx="5394960" cy="5394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0" name="Text Placeholder 9">
            <a:extLst>
              <a:ext uri="{FF2B5EF4-FFF2-40B4-BE49-F238E27FC236}">
                <a16:creationId xmlns:a16="http://schemas.microsoft.com/office/drawing/2014/main" id="{DA847078-81AB-487D-A488-418DB9438F2F}"/>
              </a:ext>
            </a:extLst>
          </p:cNvPr>
          <p:cNvSpPr>
            <a:spLocks noGrp="1"/>
          </p:cNvSpPr>
          <p:nvPr>
            <p:ph type="body" sz="quarter" idx="19" hasCustomPrompt="1"/>
          </p:nvPr>
        </p:nvSpPr>
        <p:spPr>
          <a:xfrm>
            <a:off x="938372" y="1085204"/>
            <a:ext cx="439737" cy="649288"/>
          </a:xfrm>
        </p:spPr>
        <p:txBody>
          <a:bodyPr>
            <a:noAutofit/>
          </a:bodyPr>
          <a:lstStyle>
            <a:lvl1pPr marL="0" indent="0" algn="ctr">
              <a:buNone/>
              <a:defRPr sz="4000">
                <a:solidFill>
                  <a:schemeClr val="bg1"/>
                </a:solidFill>
              </a:defRPr>
            </a:lvl1pPr>
          </a:lstStyle>
          <a:p>
            <a:pPr lvl="0"/>
            <a:r>
              <a:rPr lang="en-US" dirty="0"/>
              <a:t>#</a:t>
            </a:r>
          </a:p>
        </p:txBody>
      </p:sp>
      <p:sp>
        <p:nvSpPr>
          <p:cNvPr id="11" name="Text Placeholder 35">
            <a:extLst>
              <a:ext uri="{FF2B5EF4-FFF2-40B4-BE49-F238E27FC236}">
                <a16:creationId xmlns:a16="http://schemas.microsoft.com/office/drawing/2014/main" id="{69BD26FF-4E5F-41F4-863F-3477CDC40D21}"/>
              </a:ext>
            </a:extLst>
          </p:cNvPr>
          <p:cNvSpPr>
            <a:spLocks noGrp="1"/>
          </p:cNvSpPr>
          <p:nvPr>
            <p:ph type="body" sz="quarter" idx="16" hasCustomPrompt="1"/>
          </p:nvPr>
        </p:nvSpPr>
        <p:spPr>
          <a:xfrm>
            <a:off x="6555931" y="6226208"/>
            <a:ext cx="3965552" cy="215444"/>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11802769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3.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2.png"/><Relationship Id="rId5" Type="http://schemas.openxmlformats.org/officeDocument/2006/relationships/slideLayout" Target="../slideLayouts/slideLayout63.xml"/><Relationship Id="rId10" Type="http://schemas.openxmlformats.org/officeDocument/2006/relationships/image" Target="../media/image1.png"/><Relationship Id="rId4" Type="http://schemas.openxmlformats.org/officeDocument/2006/relationships/slideLayout" Target="../slideLayouts/slideLayout6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F686C5-8090-4B0D-8BFA-E0B36B025A8D}"/>
              </a:ext>
            </a:extLst>
          </p:cNvPr>
          <p:cNvSpPr/>
          <p:nvPr userDrawn="1"/>
        </p:nvSpPr>
        <p:spPr>
          <a:xfrm>
            <a:off x="0" y="1"/>
            <a:ext cx="12191999" cy="6229909"/>
          </a:xfrm>
          <a:prstGeom prst="rect">
            <a:avLst/>
          </a:prstGeom>
          <a:solidFill>
            <a:schemeClr val="bg1">
              <a:lumMod val="95000"/>
            </a:schemeClr>
          </a:solidFill>
          <a:ln>
            <a:noFill/>
          </a:ln>
          <a:effectLst>
            <a:outerShdw blurRad="177800" dist="635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white-corner.png">
            <a:extLst>
              <a:ext uri="{FF2B5EF4-FFF2-40B4-BE49-F238E27FC236}">
                <a16:creationId xmlns:a16="http://schemas.microsoft.com/office/drawing/2014/main" id="{54CFE63D-96BB-4F75-A073-72474670AD66}"/>
              </a:ext>
            </a:extLst>
          </p:cNvPr>
          <p:cNvPicPr>
            <a:picLocks noChangeAspect="1"/>
          </p:cNvPicPr>
          <p:nvPr userDrawn="1"/>
        </p:nvPicPr>
        <p:blipFill rotWithShape="1">
          <a:blip r:embed="rId60">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0" name="Picture 19" descr="white-corner.png">
            <a:extLst>
              <a:ext uri="{FF2B5EF4-FFF2-40B4-BE49-F238E27FC236}">
                <a16:creationId xmlns:a16="http://schemas.microsoft.com/office/drawing/2014/main" id="{CEF4F8E6-0A32-4620-9F60-8843A52A99B6}"/>
              </a:ext>
            </a:extLst>
          </p:cNvPr>
          <p:cNvPicPr>
            <a:picLocks noChangeAspect="1"/>
          </p:cNvPicPr>
          <p:nvPr userDrawn="1"/>
        </p:nvPicPr>
        <p:blipFill rotWithShape="1">
          <a:blip r:embed="rId60">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1" name="Picture 20">
            <a:extLst>
              <a:ext uri="{FF2B5EF4-FFF2-40B4-BE49-F238E27FC236}">
                <a16:creationId xmlns:a16="http://schemas.microsoft.com/office/drawing/2014/main" id="{4EBD8D8C-C018-4C8B-9A5C-93E4B8510747}"/>
              </a:ext>
            </a:extLst>
          </p:cNvPr>
          <p:cNvPicPr>
            <a:picLocks noChangeAspect="1"/>
          </p:cNvPicPr>
          <p:nvPr userDrawn="1"/>
        </p:nvPicPr>
        <p:blipFill>
          <a:blip r:embed="rId61"/>
          <a:stretch>
            <a:fillRect/>
          </a:stretch>
        </p:blipFill>
        <p:spPr>
          <a:xfrm>
            <a:off x="11150600" y="-1"/>
            <a:ext cx="817540" cy="854329"/>
          </a:xfrm>
          <a:prstGeom prst="rect">
            <a:avLst/>
          </a:prstGeom>
        </p:spPr>
      </p:pic>
      <p:grpSp>
        <p:nvGrpSpPr>
          <p:cNvPr id="11" name="Group 10">
            <a:extLst>
              <a:ext uri="{FF2B5EF4-FFF2-40B4-BE49-F238E27FC236}">
                <a16:creationId xmlns:a16="http://schemas.microsoft.com/office/drawing/2014/main" id="{B7EC68BF-96C2-4C76-93D7-E2C145B7CBC5}"/>
              </a:ext>
            </a:extLst>
          </p:cNvPr>
          <p:cNvGrpSpPr/>
          <p:nvPr userDrawn="1"/>
        </p:nvGrpSpPr>
        <p:grpSpPr>
          <a:xfrm>
            <a:off x="9358423" y="6297011"/>
            <a:ext cx="2824173" cy="526446"/>
            <a:chOff x="9358423" y="6297011"/>
            <a:chExt cx="2824173" cy="526446"/>
          </a:xfrm>
        </p:grpSpPr>
        <p:pic>
          <p:nvPicPr>
            <p:cNvPr id="12" name="Picture 11" descr="vested.haslam-logo.png">
              <a:extLst>
                <a:ext uri="{FF2B5EF4-FFF2-40B4-BE49-F238E27FC236}">
                  <a16:creationId xmlns:a16="http://schemas.microsoft.com/office/drawing/2014/main" id="{010A9D34-F911-46C9-BB4D-F271E908115F}"/>
                </a:ext>
              </a:extLst>
            </p:cNvPr>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3" name="TextBox 12">
              <a:extLst>
                <a:ext uri="{FF2B5EF4-FFF2-40B4-BE49-F238E27FC236}">
                  <a16:creationId xmlns:a16="http://schemas.microsoft.com/office/drawing/2014/main" id="{468512A5-068E-482B-884D-B072F03476C9}"/>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14" name="Oval 13">
            <a:extLst>
              <a:ext uri="{FF2B5EF4-FFF2-40B4-BE49-F238E27FC236}">
                <a16:creationId xmlns:a16="http://schemas.microsoft.com/office/drawing/2014/main" id="{4E38D58C-6BF3-4AF7-89C1-2592F55D77B8}"/>
              </a:ext>
            </a:extLst>
          </p:cNvPr>
          <p:cNvSpPr/>
          <p:nvPr userDrawn="1"/>
        </p:nvSpPr>
        <p:spPr>
          <a:xfrm>
            <a:off x="121911" y="6363072"/>
            <a:ext cx="364596" cy="364596"/>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 name="Slide Number Placeholder 6">
            <a:extLst>
              <a:ext uri="{FF2B5EF4-FFF2-40B4-BE49-F238E27FC236}">
                <a16:creationId xmlns:a16="http://schemas.microsoft.com/office/drawing/2014/main" id="{8AB3C57C-1584-4610-ABB7-4106176B2F22}"/>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
        <p:nvSpPr>
          <p:cNvPr id="16" name="Title Placeholder 1">
            <a:extLst>
              <a:ext uri="{FF2B5EF4-FFF2-40B4-BE49-F238E27FC236}">
                <a16:creationId xmlns:a16="http://schemas.microsoft.com/office/drawing/2014/main" id="{2E75D647-8050-4A5F-BBBC-F89410AC4F43}"/>
              </a:ext>
            </a:extLst>
          </p:cNvPr>
          <p:cNvSpPr>
            <a:spLocks noGrp="1"/>
          </p:cNvSpPr>
          <p:nvPr>
            <p:ph type="title"/>
          </p:nvPr>
        </p:nvSpPr>
        <p:spPr>
          <a:xfrm>
            <a:off x="609600" y="139433"/>
            <a:ext cx="9931400" cy="7826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B662F21-A0B1-4CDD-B052-DBB0167F2561}"/>
              </a:ext>
            </a:extLst>
          </p:cNvPr>
          <p:cNvSpPr>
            <a:spLocks noGrp="1"/>
          </p:cNvSpPr>
          <p:nvPr>
            <p:ph type="body" idx="1"/>
          </p:nvPr>
        </p:nvSpPr>
        <p:spPr>
          <a:xfrm>
            <a:off x="609600" y="1264920"/>
            <a:ext cx="10972800" cy="4953000"/>
          </a:xfrm>
          <a:prstGeom prst="rect">
            <a:avLst/>
          </a:prstGeom>
          <a:no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715" r:id="rId2"/>
    <p:sldLayoutId id="2147483758" r:id="rId3"/>
    <p:sldLayoutId id="2147483727" r:id="rId4"/>
    <p:sldLayoutId id="2147483650" r:id="rId5"/>
    <p:sldLayoutId id="2147483654" r:id="rId6"/>
    <p:sldLayoutId id="2147483652" r:id="rId7"/>
    <p:sldLayoutId id="2147483754" r:id="rId8"/>
    <p:sldLayoutId id="2147483756" r:id="rId9"/>
    <p:sldLayoutId id="2147483705" r:id="rId10"/>
    <p:sldLayoutId id="2147483706" r:id="rId11"/>
    <p:sldLayoutId id="2147483707" r:id="rId12"/>
    <p:sldLayoutId id="2147483708" r:id="rId13"/>
    <p:sldLayoutId id="2147483713" r:id="rId14"/>
    <p:sldLayoutId id="2147483760" r:id="rId15"/>
    <p:sldLayoutId id="2147483653" r:id="rId16"/>
    <p:sldLayoutId id="2147483710" r:id="rId17"/>
    <p:sldLayoutId id="2147483764" r:id="rId18"/>
    <p:sldLayoutId id="2147483720" r:id="rId19"/>
    <p:sldLayoutId id="2147483721" r:id="rId20"/>
    <p:sldLayoutId id="2147483722" r:id="rId21"/>
    <p:sldLayoutId id="2147483723" r:id="rId22"/>
    <p:sldLayoutId id="2147483761" r:id="rId23"/>
    <p:sldLayoutId id="2147483726" r:id="rId24"/>
    <p:sldLayoutId id="2147483837" r:id="rId25"/>
    <p:sldLayoutId id="2147483836" r:id="rId26"/>
    <p:sldLayoutId id="2147483838" r:id="rId27"/>
    <p:sldLayoutId id="2147483835" r:id="rId28"/>
    <p:sldLayoutId id="2147483834" r:id="rId29"/>
    <p:sldLayoutId id="2147483833" r:id="rId30"/>
    <p:sldLayoutId id="2147483677" r:id="rId31"/>
    <p:sldLayoutId id="2147483742" r:id="rId32"/>
    <p:sldLayoutId id="2147483755" r:id="rId33"/>
    <p:sldLayoutId id="2147483739" r:id="rId34"/>
    <p:sldLayoutId id="2147483804" r:id="rId35"/>
    <p:sldLayoutId id="2147483740" r:id="rId36"/>
    <p:sldLayoutId id="2147483741" r:id="rId37"/>
    <p:sldLayoutId id="2147483765" r:id="rId38"/>
    <p:sldLayoutId id="2147483757" r:id="rId39"/>
    <p:sldLayoutId id="2147483759" r:id="rId40"/>
    <p:sldLayoutId id="2147483711" r:id="rId41"/>
    <p:sldLayoutId id="2147483738" r:id="rId42"/>
    <p:sldLayoutId id="2147483737" r:id="rId43"/>
    <p:sldLayoutId id="2147483735" r:id="rId44"/>
    <p:sldLayoutId id="2147483736" r:id="rId45"/>
    <p:sldLayoutId id="2147483729" r:id="rId46"/>
    <p:sldLayoutId id="2147483730" r:id="rId47"/>
    <p:sldLayoutId id="2147483731" r:id="rId48"/>
    <p:sldLayoutId id="2147483732" r:id="rId49"/>
    <p:sldLayoutId id="2147483733" r:id="rId50"/>
    <p:sldLayoutId id="2147483734" r:id="rId51"/>
    <p:sldLayoutId id="2147483750" r:id="rId52"/>
    <p:sldLayoutId id="2147483802" r:id="rId53"/>
    <p:sldLayoutId id="2147483797" r:id="rId54"/>
    <p:sldLayoutId id="2147483803" r:id="rId55"/>
    <p:sldLayoutId id="2147483763" r:id="rId56"/>
    <p:sldLayoutId id="2147483799" r:id="rId57"/>
    <p:sldLayoutId id="2147483751" r:id="rId58"/>
  </p:sldLayoutIdLst>
  <p:hf hdr="0" ftr="0" dt="0"/>
  <p:txStyles>
    <p:titleStyle>
      <a:lvl1pPr algn="l" defTabSz="457200" rtl="0" eaLnBrk="1" latinLnBrk="0" hangingPunct="1">
        <a:spcBef>
          <a:spcPct val="0"/>
        </a:spcBef>
        <a:buNone/>
        <a:defRPr sz="3200" kern="1200">
          <a:solidFill>
            <a:schemeClr val="accent1"/>
          </a:solidFill>
          <a:latin typeface="+mn-lt"/>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00AC08-9740-410D-A349-0667B49AF023}"/>
              </a:ext>
            </a:extLst>
          </p:cNvPr>
          <p:cNvSpPr/>
          <p:nvPr userDrawn="1"/>
        </p:nvSpPr>
        <p:spPr>
          <a:xfrm>
            <a:off x="0" y="1"/>
            <a:ext cx="12191999" cy="6229909"/>
          </a:xfrm>
          <a:prstGeom prst="rect">
            <a:avLst/>
          </a:prstGeom>
          <a:solidFill>
            <a:schemeClr val="bg1">
              <a:lumMod val="95000"/>
            </a:schemeClr>
          </a:solidFill>
          <a:ln>
            <a:noFill/>
          </a:ln>
          <a:effectLst>
            <a:outerShdw blurRad="177800" dist="635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white-corner.png">
            <a:extLst>
              <a:ext uri="{FF2B5EF4-FFF2-40B4-BE49-F238E27FC236}">
                <a16:creationId xmlns:a16="http://schemas.microsoft.com/office/drawing/2014/main" id="{1C772F4E-19B5-487A-B656-CE1ED38E8DA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61654005-6289-41A1-B70D-F3927D470BA6}"/>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sp>
        <p:nvSpPr>
          <p:cNvPr id="20" name="Title Placeholder 1">
            <a:extLst>
              <a:ext uri="{FF2B5EF4-FFF2-40B4-BE49-F238E27FC236}">
                <a16:creationId xmlns:a16="http://schemas.microsoft.com/office/drawing/2014/main" id="{4C0950A1-7F20-4502-A4A6-F34599D7E6BE}"/>
              </a:ext>
            </a:extLst>
          </p:cNvPr>
          <p:cNvSpPr>
            <a:spLocks noGrp="1"/>
          </p:cNvSpPr>
          <p:nvPr>
            <p:ph type="title"/>
          </p:nvPr>
        </p:nvSpPr>
        <p:spPr>
          <a:xfrm>
            <a:off x="744840" y="139433"/>
            <a:ext cx="9698188" cy="782637"/>
          </a:xfrm>
          <a:prstGeom prst="rect">
            <a:avLst/>
          </a:prstGeom>
        </p:spPr>
        <p:txBody>
          <a:bodyPr vert="horz" lIns="91440" tIns="45720" rIns="91440" bIns="45720" rtlCol="0" anchor="ctr">
            <a:normAutofit/>
          </a:bodyPr>
          <a:lstStyle/>
          <a:p>
            <a:r>
              <a:rPr lang="en-US" dirty="0"/>
              <a:t>Click to edit Master title style</a:t>
            </a:r>
          </a:p>
        </p:txBody>
      </p:sp>
      <p:sp>
        <p:nvSpPr>
          <p:cNvPr id="21" name="Text Placeholder 2">
            <a:extLst>
              <a:ext uri="{FF2B5EF4-FFF2-40B4-BE49-F238E27FC236}">
                <a16:creationId xmlns:a16="http://schemas.microsoft.com/office/drawing/2014/main" id="{16972AFE-FC6E-41DB-8DDD-4902DF7A5E81}"/>
              </a:ext>
            </a:extLst>
          </p:cNvPr>
          <p:cNvSpPr>
            <a:spLocks noGrp="1"/>
          </p:cNvSpPr>
          <p:nvPr>
            <p:ph type="body" idx="1"/>
          </p:nvPr>
        </p:nvSpPr>
        <p:spPr>
          <a:xfrm>
            <a:off x="744840" y="1264920"/>
            <a:ext cx="10715134" cy="4953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4464E366-812E-4F67-A001-EA2C4C39EC60}"/>
              </a:ext>
            </a:extLst>
          </p:cNvPr>
          <p:cNvSpPr/>
          <p:nvPr userDrawn="1"/>
        </p:nvSpPr>
        <p:spPr>
          <a:xfrm rot="5400000">
            <a:off x="-3176468" y="3157578"/>
            <a:ext cx="6870047" cy="554893"/>
          </a:xfrm>
          <a:prstGeom prst="rect">
            <a:avLst/>
          </a:prstGeom>
          <a:solidFill>
            <a:schemeClr val="tx1"/>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6" name="Oval 25">
            <a:extLst>
              <a:ext uri="{FF2B5EF4-FFF2-40B4-BE49-F238E27FC236}">
                <a16:creationId xmlns:a16="http://schemas.microsoft.com/office/drawing/2014/main" id="{860D6F62-A718-4208-A6B4-9BF8CA821E50}"/>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6">
            <a:extLst>
              <a:ext uri="{FF2B5EF4-FFF2-40B4-BE49-F238E27FC236}">
                <a16:creationId xmlns:a16="http://schemas.microsoft.com/office/drawing/2014/main" id="{22046407-9922-49A2-8095-32B893002DEE}"/>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chemeClr val="tx1"/>
                </a:solidFill>
              </a:rPr>
              <a:pPr/>
              <a:t>‹#›</a:t>
            </a:fld>
            <a:endParaRPr lang="en-US" dirty="0">
              <a:solidFill>
                <a:schemeClr val="tx1"/>
              </a:solidFill>
            </a:endParaRPr>
          </a:p>
        </p:txBody>
      </p:sp>
      <p:pic>
        <p:nvPicPr>
          <p:cNvPr id="27" name="Picture 26">
            <a:extLst>
              <a:ext uri="{FF2B5EF4-FFF2-40B4-BE49-F238E27FC236}">
                <a16:creationId xmlns:a16="http://schemas.microsoft.com/office/drawing/2014/main" id="{24ACE3B2-4DBF-470E-AFE8-051E5FBBCBC3}"/>
              </a:ext>
            </a:extLst>
          </p:cNvPr>
          <p:cNvPicPr>
            <a:picLocks noChangeAspect="1"/>
          </p:cNvPicPr>
          <p:nvPr userDrawn="1"/>
        </p:nvPicPr>
        <p:blipFill>
          <a:blip r:embed="rId11"/>
          <a:stretch>
            <a:fillRect/>
          </a:stretch>
        </p:blipFill>
        <p:spPr>
          <a:xfrm>
            <a:off x="11150600" y="-1"/>
            <a:ext cx="817540" cy="854329"/>
          </a:xfrm>
          <a:prstGeom prst="rect">
            <a:avLst/>
          </a:prstGeom>
        </p:spPr>
      </p:pic>
      <p:grpSp>
        <p:nvGrpSpPr>
          <p:cNvPr id="32" name="Group 31">
            <a:extLst>
              <a:ext uri="{FF2B5EF4-FFF2-40B4-BE49-F238E27FC236}">
                <a16:creationId xmlns:a16="http://schemas.microsoft.com/office/drawing/2014/main" id="{7A7F82A6-B61E-4A2A-BB9E-986A5425323D}"/>
              </a:ext>
            </a:extLst>
          </p:cNvPr>
          <p:cNvGrpSpPr/>
          <p:nvPr userDrawn="1"/>
        </p:nvGrpSpPr>
        <p:grpSpPr>
          <a:xfrm>
            <a:off x="9358423" y="6297011"/>
            <a:ext cx="2824173" cy="526446"/>
            <a:chOff x="9358423" y="6297011"/>
            <a:chExt cx="2824173" cy="526446"/>
          </a:xfrm>
        </p:grpSpPr>
        <p:pic>
          <p:nvPicPr>
            <p:cNvPr id="33" name="Picture 32" descr="vested.haslam-logo.png">
              <a:extLst>
                <a:ext uri="{FF2B5EF4-FFF2-40B4-BE49-F238E27FC236}">
                  <a16:creationId xmlns:a16="http://schemas.microsoft.com/office/drawing/2014/main" id="{0805C2C3-F247-4CDB-B6B4-E10C4D1BF26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4" name="TextBox 33">
              <a:extLst>
                <a:ext uri="{FF2B5EF4-FFF2-40B4-BE49-F238E27FC236}">
                  <a16:creationId xmlns:a16="http://schemas.microsoft.com/office/drawing/2014/main" id="{0E45784F-8D0F-46C6-8037-C38DD00418B7}"/>
                </a:ext>
              </a:extLst>
            </p:cNvPr>
            <p:cNvSpPr txBox="1"/>
            <p:nvPr userDrawn="1"/>
          </p:nvSpPr>
          <p:spPr>
            <a:xfrm>
              <a:off x="10771632" y="6297011"/>
              <a:ext cx="1410964" cy="238527"/>
            </a:xfrm>
            <a:prstGeom prst="rect">
              <a:avLst/>
            </a:prstGeom>
            <a:noFill/>
          </p:spPr>
          <p:txBody>
            <a:bodyPr wrap="none" rtlCol="0">
              <a:spAutoFit/>
            </a:bodyPr>
            <a:lstStyle/>
            <a:p>
              <a:r>
                <a:rPr lang="en-US" sz="950" i="1" dirty="0">
                  <a:latin typeface="Calibri" panose="020F0502020204030204" pitchFamily="34" charset="0"/>
                  <a:cs typeface="Calibri" panose="020F0502020204030204" pitchFamily="34" charset="0"/>
                </a:rPr>
                <a:t>Based on research with…</a:t>
              </a:r>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5" r:id="rId7"/>
    <p:sldLayoutId id="2147483743" r:id="rId8"/>
  </p:sldLayoutIdLst>
  <p:hf hdr="0" ftr="0" dt="0"/>
  <p:txStyles>
    <p:titleStyle>
      <a:lvl1pPr algn="l" defTabSz="457200" rtl="0" eaLnBrk="1" latinLnBrk="0" hangingPunct="1">
        <a:spcBef>
          <a:spcPct val="0"/>
        </a:spcBef>
        <a:buNone/>
        <a:defRPr sz="3200"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Font typeface="Arial"/>
        <a:buChar char="•"/>
        <a:defRPr sz="2800" kern="1200">
          <a:solidFill>
            <a:srgbClr val="5C5C5C"/>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rgbClr val="5C5C5C"/>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000" kern="1200">
          <a:solidFill>
            <a:srgbClr val="5C5C5C"/>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800" kern="1200">
          <a:solidFill>
            <a:srgbClr val="5C5C5C"/>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800" i="1" kern="1200">
          <a:solidFill>
            <a:srgbClr val="5C5C5C"/>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tif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vestedway.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kvitasek@utk.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FBDF25-DB70-2C4F-BD50-F4D618770E2E}"/>
              </a:ext>
            </a:extLst>
          </p:cNvPr>
          <p:cNvSpPr>
            <a:spLocks noGrp="1"/>
          </p:cNvSpPr>
          <p:nvPr>
            <p:ph type="ctrTitle"/>
          </p:nvPr>
        </p:nvSpPr>
        <p:spPr/>
        <p:txBody>
          <a:bodyPr/>
          <a:lstStyle/>
          <a:p>
            <a:r>
              <a:rPr lang="en-US" dirty="0"/>
              <a:t>TRENDS</a:t>
            </a:r>
          </a:p>
        </p:txBody>
      </p:sp>
    </p:spTree>
    <p:extLst>
      <p:ext uri="{BB962C8B-B14F-4D97-AF65-F5344CB8AC3E}">
        <p14:creationId xmlns:p14="http://schemas.microsoft.com/office/powerpoint/2010/main" val="86398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Vested by the Numbers</a:t>
            </a:r>
          </a:p>
        </p:txBody>
      </p:sp>
      <p:sp>
        <p:nvSpPr>
          <p:cNvPr id="8" name="TextBox 7"/>
          <p:cNvSpPr txBox="1"/>
          <p:nvPr/>
        </p:nvSpPr>
        <p:spPr>
          <a:xfrm>
            <a:off x="8748272" y="2882430"/>
            <a:ext cx="1781186" cy="307777"/>
          </a:xfrm>
          <a:prstGeom prst="rect">
            <a:avLst/>
          </a:prstGeom>
          <a:noFill/>
        </p:spPr>
        <p:txBody>
          <a:bodyPr wrap="square" rtlCol="0">
            <a:spAutoFit/>
          </a:bodyPr>
          <a:lstStyle/>
          <a:p>
            <a:pPr algn="ctr"/>
            <a:r>
              <a:rPr lang="en-US" sz="1400" b="1" dirty="0"/>
              <a:t>(Swedish only)</a:t>
            </a:r>
          </a:p>
        </p:txBody>
      </p:sp>
      <p:pic>
        <p:nvPicPr>
          <p:cNvPr id="5" name="Picture 4" descr="David's Book - What's in it for W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0225" y="1055065"/>
            <a:ext cx="1097280" cy="1556782"/>
          </a:xfrm>
          <a:prstGeom prst="rect">
            <a:avLst/>
          </a:prstGeom>
        </p:spPr>
      </p:pic>
      <p:sp>
        <p:nvSpPr>
          <p:cNvPr id="3" name="TextBox 2"/>
          <p:cNvSpPr txBox="1"/>
          <p:nvPr/>
        </p:nvSpPr>
        <p:spPr>
          <a:xfrm>
            <a:off x="1616357" y="3399669"/>
            <a:ext cx="9374909" cy="2462213"/>
          </a:xfrm>
          <a:prstGeom prst="rect">
            <a:avLst/>
          </a:prstGeom>
          <a:noFill/>
        </p:spPr>
        <p:txBody>
          <a:bodyPr wrap="square" rtlCol="0">
            <a:spAutoFit/>
          </a:bodyPr>
          <a:lstStyle/>
          <a:p>
            <a:pPr algn="ctr"/>
            <a:r>
              <a:rPr lang="en-US" sz="2400" b="1" dirty="0"/>
              <a:t>Fast Facts For First Ten Years (2010-2020)</a:t>
            </a:r>
            <a:r>
              <a:rPr lang="en-US" sz="2800" dirty="0"/>
              <a:t> </a:t>
            </a:r>
          </a:p>
          <a:p>
            <a:pPr marL="214313" indent="-214313">
              <a:buFont typeface="Arial"/>
              <a:buChar char="•"/>
              <a:tabLst>
                <a:tab pos="277813" algn="l"/>
              </a:tabLst>
            </a:pPr>
            <a:r>
              <a:rPr lang="en-US" dirty="0"/>
              <a:t>7 books …#8 in the works</a:t>
            </a:r>
          </a:p>
          <a:p>
            <a:pPr marL="214313" indent="-214313">
              <a:buFont typeface="Arial"/>
              <a:buChar char="•"/>
              <a:tabLst>
                <a:tab pos="277813" algn="l"/>
              </a:tabLst>
            </a:pPr>
            <a:r>
              <a:rPr lang="en-US" dirty="0"/>
              <a:t>18 formal case studies and 21 other organizations being public about adopting Vested</a:t>
            </a:r>
          </a:p>
          <a:p>
            <a:pPr marL="214313" indent="-214313">
              <a:buFont typeface="Arial"/>
              <a:buChar char="•"/>
              <a:tabLst>
                <a:tab pos="277813" algn="l"/>
              </a:tabLst>
            </a:pPr>
            <a:r>
              <a:rPr lang="en-US" dirty="0"/>
              <a:t>20 white papers </a:t>
            </a:r>
          </a:p>
          <a:p>
            <a:pPr marL="214313" indent="-214313">
              <a:buFont typeface="Arial"/>
              <a:buChar char="•"/>
              <a:tabLst>
                <a:tab pos="277813" algn="l"/>
              </a:tabLst>
            </a:pPr>
            <a:r>
              <a:rPr lang="en-US" dirty="0"/>
              <a:t>2995 individuals from 409 companies taking one or more of our paid courses</a:t>
            </a:r>
          </a:p>
          <a:p>
            <a:pPr marL="214313" indent="-214313">
              <a:buFont typeface="Arial"/>
              <a:buChar char="•"/>
              <a:tabLst>
                <a:tab pos="277813" algn="l"/>
              </a:tabLst>
            </a:pPr>
            <a:r>
              <a:rPr lang="en-US" dirty="0"/>
              <a:t>86 Vested initiatives</a:t>
            </a:r>
          </a:p>
          <a:p>
            <a:pPr marL="214313" indent="-214313">
              <a:buFont typeface="Arial"/>
              <a:buChar char="•"/>
              <a:tabLst>
                <a:tab pos="277813" algn="l"/>
              </a:tabLst>
            </a:pPr>
            <a:r>
              <a:rPr lang="en-US" dirty="0"/>
              <a:t>9 companies with more than one Vested deal (two with 3 deals and one with 5 deals)</a:t>
            </a:r>
            <a:endParaRPr lang="en-US" i="1" dirty="0"/>
          </a:p>
          <a:p>
            <a:pPr marL="214313" indent="-214313">
              <a:buFont typeface="Arial"/>
              <a:buChar char="•"/>
              <a:tabLst>
                <a:tab pos="277813" algn="l"/>
              </a:tabLst>
            </a:pPr>
            <a:r>
              <a:rPr lang="en-US" dirty="0"/>
              <a:t>103 Certified Deal Architects</a:t>
            </a:r>
          </a:p>
        </p:txBody>
      </p:sp>
      <p:grpSp>
        <p:nvGrpSpPr>
          <p:cNvPr id="6" name="Group 5">
            <a:extLst>
              <a:ext uri="{FF2B5EF4-FFF2-40B4-BE49-F238E27FC236}">
                <a16:creationId xmlns:a16="http://schemas.microsoft.com/office/drawing/2014/main" id="{EC3BE8F3-FA2B-43BA-9076-BA6886087C74}"/>
              </a:ext>
            </a:extLst>
          </p:cNvPr>
          <p:cNvGrpSpPr/>
          <p:nvPr/>
        </p:nvGrpSpPr>
        <p:grpSpPr>
          <a:xfrm>
            <a:off x="1729649" y="879977"/>
            <a:ext cx="7026421" cy="2393342"/>
            <a:chOff x="482742" y="815323"/>
            <a:chExt cx="10134571" cy="3452042"/>
          </a:xfrm>
        </p:grpSpPr>
        <p:pic>
          <p:nvPicPr>
            <p:cNvPr id="9" name="Picture 8">
              <a:extLst>
                <a:ext uri="{FF2B5EF4-FFF2-40B4-BE49-F238E27FC236}">
                  <a16:creationId xmlns:a16="http://schemas.microsoft.com/office/drawing/2014/main" id="{C0A5442F-6E11-41AE-BBE9-B9811D209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42" y="815323"/>
              <a:ext cx="10134571" cy="2871462"/>
            </a:xfrm>
            <a:prstGeom prst="rect">
              <a:avLst/>
            </a:prstGeom>
          </p:spPr>
        </p:pic>
        <p:sp>
          <p:nvSpPr>
            <p:cNvPr id="10" name="TextBox 9">
              <a:extLst>
                <a:ext uri="{FF2B5EF4-FFF2-40B4-BE49-F238E27FC236}">
                  <a16:creationId xmlns:a16="http://schemas.microsoft.com/office/drawing/2014/main" id="{0D772410-7F4B-4878-A934-0003C2A63B48}"/>
                </a:ext>
              </a:extLst>
            </p:cNvPr>
            <p:cNvSpPr txBox="1"/>
            <p:nvPr/>
          </p:nvSpPr>
          <p:spPr>
            <a:xfrm>
              <a:off x="5409883" y="3746320"/>
              <a:ext cx="1269999" cy="364035"/>
            </a:xfrm>
            <a:prstGeom prst="rect">
              <a:avLst/>
            </a:prstGeom>
            <a:noFill/>
          </p:spPr>
          <p:txBody>
            <a:bodyPr wrap="square" rtlCol="0">
              <a:spAutoFit/>
            </a:bodyPr>
            <a:lstStyle/>
            <a:p>
              <a:pPr algn="ctr"/>
              <a:r>
                <a:rPr lang="en-US" sz="1200" b="1" dirty="0"/>
                <a:t>WHEN</a:t>
              </a:r>
            </a:p>
          </p:txBody>
        </p:sp>
        <p:sp>
          <p:nvSpPr>
            <p:cNvPr id="11" name="TextBox 10">
              <a:extLst>
                <a:ext uri="{FF2B5EF4-FFF2-40B4-BE49-F238E27FC236}">
                  <a16:creationId xmlns:a16="http://schemas.microsoft.com/office/drawing/2014/main" id="{71429475-EBC5-43CD-9F32-E31F1BAEC510}"/>
                </a:ext>
              </a:extLst>
            </p:cNvPr>
            <p:cNvSpPr txBox="1"/>
            <p:nvPr/>
          </p:nvSpPr>
          <p:spPr>
            <a:xfrm>
              <a:off x="6831818" y="3660639"/>
              <a:ext cx="1728130" cy="606726"/>
            </a:xfrm>
            <a:prstGeom prst="rect">
              <a:avLst/>
            </a:prstGeom>
            <a:noFill/>
          </p:spPr>
          <p:txBody>
            <a:bodyPr wrap="square" rtlCol="0">
              <a:spAutoFit/>
            </a:bodyPr>
            <a:lstStyle/>
            <a:p>
              <a:pPr algn="ctr"/>
              <a:r>
                <a:rPr lang="en-US" sz="1200" b="1" dirty="0"/>
                <a:t>NEGOTIATE THE RELATIONSHIP</a:t>
              </a:r>
            </a:p>
          </p:txBody>
        </p:sp>
        <p:sp>
          <p:nvSpPr>
            <p:cNvPr id="12" name="TextBox 11">
              <a:extLst>
                <a:ext uri="{FF2B5EF4-FFF2-40B4-BE49-F238E27FC236}">
                  <a16:creationId xmlns:a16="http://schemas.microsoft.com/office/drawing/2014/main" id="{294143D9-CFC8-4111-B474-D10631EA954A}"/>
                </a:ext>
              </a:extLst>
            </p:cNvPr>
            <p:cNvSpPr txBox="1"/>
            <p:nvPr/>
          </p:nvSpPr>
          <p:spPr>
            <a:xfrm>
              <a:off x="8658664" y="3660638"/>
              <a:ext cx="1596757" cy="606726"/>
            </a:xfrm>
            <a:prstGeom prst="rect">
              <a:avLst/>
            </a:prstGeom>
            <a:noFill/>
          </p:spPr>
          <p:txBody>
            <a:bodyPr wrap="square" rtlCol="0">
              <a:spAutoFit/>
            </a:bodyPr>
            <a:lstStyle/>
            <a:p>
              <a:pPr algn="ctr"/>
              <a:r>
                <a:rPr lang="en-US" sz="1200" b="1" dirty="0"/>
                <a:t>TELLS THE REAL STORIES</a:t>
              </a:r>
            </a:p>
          </p:txBody>
        </p:sp>
        <p:sp>
          <p:nvSpPr>
            <p:cNvPr id="13" name="TextBox 12">
              <a:extLst>
                <a:ext uri="{FF2B5EF4-FFF2-40B4-BE49-F238E27FC236}">
                  <a16:creationId xmlns:a16="http://schemas.microsoft.com/office/drawing/2014/main" id="{3E5B82E0-EE69-4DBD-88E3-BEB0D27809F6}"/>
                </a:ext>
              </a:extLst>
            </p:cNvPr>
            <p:cNvSpPr txBox="1"/>
            <p:nvPr/>
          </p:nvSpPr>
          <p:spPr>
            <a:xfrm>
              <a:off x="3866344" y="3746320"/>
              <a:ext cx="1269999" cy="364036"/>
            </a:xfrm>
            <a:prstGeom prst="rect">
              <a:avLst/>
            </a:prstGeom>
            <a:noFill/>
          </p:spPr>
          <p:txBody>
            <a:bodyPr wrap="square" rtlCol="0">
              <a:spAutoFit/>
            </a:bodyPr>
            <a:lstStyle/>
            <a:p>
              <a:pPr algn="ctr"/>
              <a:r>
                <a:rPr lang="en-US" sz="1200" b="1" dirty="0"/>
                <a:t>HOW</a:t>
              </a:r>
            </a:p>
          </p:txBody>
        </p:sp>
        <p:sp>
          <p:nvSpPr>
            <p:cNvPr id="14" name="TextBox 13">
              <a:extLst>
                <a:ext uri="{FF2B5EF4-FFF2-40B4-BE49-F238E27FC236}">
                  <a16:creationId xmlns:a16="http://schemas.microsoft.com/office/drawing/2014/main" id="{B635BDEC-4EF4-422D-98DE-92AD63DBD8E5}"/>
                </a:ext>
              </a:extLst>
            </p:cNvPr>
            <p:cNvSpPr txBox="1"/>
            <p:nvPr/>
          </p:nvSpPr>
          <p:spPr>
            <a:xfrm>
              <a:off x="2273959" y="3746320"/>
              <a:ext cx="1269999" cy="364036"/>
            </a:xfrm>
            <a:prstGeom prst="rect">
              <a:avLst/>
            </a:prstGeom>
            <a:noFill/>
          </p:spPr>
          <p:txBody>
            <a:bodyPr wrap="square" rtlCol="0">
              <a:spAutoFit/>
            </a:bodyPr>
            <a:lstStyle/>
            <a:p>
              <a:pPr algn="ctr"/>
              <a:r>
                <a:rPr lang="en-US" sz="1200" b="1" dirty="0"/>
                <a:t>WHAT</a:t>
              </a:r>
            </a:p>
          </p:txBody>
        </p:sp>
        <p:sp>
          <p:nvSpPr>
            <p:cNvPr id="15" name="TextBox 14">
              <a:extLst>
                <a:ext uri="{FF2B5EF4-FFF2-40B4-BE49-F238E27FC236}">
                  <a16:creationId xmlns:a16="http://schemas.microsoft.com/office/drawing/2014/main" id="{9C5DFC25-4C62-4B79-B4EE-584C511F8F50}"/>
                </a:ext>
              </a:extLst>
            </p:cNvPr>
            <p:cNvSpPr txBox="1"/>
            <p:nvPr/>
          </p:nvSpPr>
          <p:spPr>
            <a:xfrm>
              <a:off x="627824" y="3746320"/>
              <a:ext cx="1269999" cy="364036"/>
            </a:xfrm>
            <a:prstGeom prst="rect">
              <a:avLst/>
            </a:prstGeom>
            <a:noFill/>
          </p:spPr>
          <p:txBody>
            <a:bodyPr wrap="square" rtlCol="0">
              <a:spAutoFit/>
            </a:bodyPr>
            <a:lstStyle/>
            <a:p>
              <a:pPr algn="ctr"/>
              <a:r>
                <a:rPr lang="en-US" sz="1200" b="1" dirty="0"/>
                <a:t>WHY</a:t>
              </a:r>
            </a:p>
          </p:txBody>
        </p:sp>
      </p:grpSp>
    </p:spTree>
    <p:extLst>
      <p:ext uri="{BB962C8B-B14F-4D97-AF65-F5344CB8AC3E}">
        <p14:creationId xmlns:p14="http://schemas.microsoft.com/office/powerpoint/2010/main" val="262368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532" y="0"/>
            <a:ext cx="10972800" cy="782637"/>
          </a:xfrm>
        </p:spPr>
        <p:txBody>
          <a:bodyPr/>
          <a:lstStyle/>
          <a:p>
            <a:r>
              <a:rPr lang="en-US" dirty="0"/>
              <a:t>Vested By The Numbers</a:t>
            </a:r>
          </a:p>
        </p:txBody>
      </p:sp>
      <p:graphicFrame>
        <p:nvGraphicFramePr>
          <p:cNvPr id="3" name="Table 2">
            <a:extLst>
              <a:ext uri="{FF2B5EF4-FFF2-40B4-BE49-F238E27FC236}">
                <a16:creationId xmlns:a16="http://schemas.microsoft.com/office/drawing/2014/main" id="{69BF1185-FD20-6243-92CB-C162B379F058}"/>
              </a:ext>
            </a:extLst>
          </p:cNvPr>
          <p:cNvGraphicFramePr>
            <a:graphicFrameLocks noGrp="1"/>
          </p:cNvGraphicFramePr>
          <p:nvPr/>
        </p:nvGraphicFramePr>
        <p:xfrm>
          <a:off x="0" y="876632"/>
          <a:ext cx="11859575" cy="5180970"/>
        </p:xfrm>
        <a:graphic>
          <a:graphicData uri="http://schemas.openxmlformats.org/drawingml/2006/table">
            <a:tbl>
              <a:tblPr firstRow="1" bandRow="1">
                <a:tableStyleId>{5C22544A-7EE6-4342-B048-85BDC9FD1C3A}</a:tableStyleId>
              </a:tblPr>
              <a:tblGrid>
                <a:gridCol w="2371915">
                  <a:extLst>
                    <a:ext uri="{9D8B030D-6E8A-4147-A177-3AD203B41FA5}">
                      <a16:colId xmlns:a16="http://schemas.microsoft.com/office/drawing/2014/main" val="2270967405"/>
                    </a:ext>
                  </a:extLst>
                </a:gridCol>
                <a:gridCol w="2371915">
                  <a:extLst>
                    <a:ext uri="{9D8B030D-6E8A-4147-A177-3AD203B41FA5}">
                      <a16:colId xmlns:a16="http://schemas.microsoft.com/office/drawing/2014/main" val="2106229577"/>
                    </a:ext>
                  </a:extLst>
                </a:gridCol>
                <a:gridCol w="2371915">
                  <a:extLst>
                    <a:ext uri="{9D8B030D-6E8A-4147-A177-3AD203B41FA5}">
                      <a16:colId xmlns:a16="http://schemas.microsoft.com/office/drawing/2014/main" val="2483979124"/>
                    </a:ext>
                  </a:extLst>
                </a:gridCol>
                <a:gridCol w="2371915">
                  <a:extLst>
                    <a:ext uri="{9D8B030D-6E8A-4147-A177-3AD203B41FA5}">
                      <a16:colId xmlns:a16="http://schemas.microsoft.com/office/drawing/2014/main" val="281126096"/>
                    </a:ext>
                  </a:extLst>
                </a:gridCol>
                <a:gridCol w="2371915">
                  <a:extLst>
                    <a:ext uri="{9D8B030D-6E8A-4147-A177-3AD203B41FA5}">
                      <a16:colId xmlns:a16="http://schemas.microsoft.com/office/drawing/2014/main" val="812054197"/>
                    </a:ext>
                  </a:extLst>
                </a:gridCol>
              </a:tblGrid>
              <a:tr h="405901">
                <a:tc gridSpan="5">
                  <a:txBody>
                    <a:bodyPr/>
                    <a:lstStyle/>
                    <a:p>
                      <a:pPr algn="ctr"/>
                      <a:r>
                        <a:rPr lang="en-US" dirty="0"/>
                        <a:t>Desired Outcomes</a:t>
                      </a:r>
                    </a:p>
                  </a:txBody>
                  <a:tcPr>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extLst>
                  <a:ext uri="{0D108BD9-81ED-4DB2-BD59-A6C34878D82A}">
                    <a16:rowId xmlns:a16="http://schemas.microsoft.com/office/drawing/2014/main" val="741145323"/>
                  </a:ext>
                </a:extLst>
              </a:tr>
              <a:tr h="1757549">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p>
                      <a:endParaRPr lang="en-US" sz="1600" dirty="0"/>
                    </a:p>
                    <a:p>
                      <a:endParaRPr lang="en-US" sz="1600" dirty="0"/>
                    </a:p>
                    <a:p>
                      <a:endParaRPr lang="en-US" sz="1600" dirty="0"/>
                    </a:p>
                    <a:p>
                      <a:endParaRPr lang="en-US" sz="1600" dirty="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2357020"/>
                  </a:ext>
                </a:extLst>
              </a:tr>
              <a:tr h="2668312">
                <a:tc>
                  <a:txBody>
                    <a:bodyPr/>
                    <a:lstStyle/>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1"/>
                          </a:solidFill>
                        </a:rPr>
                        <a:t>409</a:t>
                      </a:r>
                      <a:r>
                        <a:rPr lang="en-US" sz="1600" dirty="0"/>
                        <a:t> companies sending..</a:t>
                      </a:r>
                    </a:p>
                    <a:p>
                      <a:pPr marL="295275" marR="0" lvl="1"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1"/>
                          </a:solidFill>
                        </a:rPr>
                        <a:t>2995</a:t>
                      </a:r>
                      <a:r>
                        <a:rPr lang="en-US" sz="1600" dirty="0"/>
                        <a:t> people to one or more paid courses</a:t>
                      </a:r>
                    </a:p>
                    <a:p>
                      <a:pPr marL="295275" marR="0" lvl="1"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completing </a:t>
                      </a:r>
                      <a:r>
                        <a:rPr lang="en-US" sz="1600" b="1" dirty="0">
                          <a:solidFill>
                            <a:schemeClr val="accent1"/>
                          </a:solidFill>
                        </a:rPr>
                        <a:t>86</a:t>
                      </a:r>
                      <a:r>
                        <a:rPr lang="en-US" sz="1600" dirty="0"/>
                        <a:t> initiatives </a:t>
                      </a:r>
                    </a:p>
                    <a:p>
                      <a:pPr marL="295275" marR="0" lvl="1"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producing </a:t>
                      </a:r>
                      <a:r>
                        <a:rPr lang="en-US" sz="1600" b="1" dirty="0">
                          <a:solidFill>
                            <a:schemeClr val="accent1"/>
                          </a:solidFill>
                        </a:rPr>
                        <a:t>18</a:t>
                      </a:r>
                      <a:r>
                        <a:rPr lang="en-US" sz="1600" dirty="0"/>
                        <a:t> formal public case studies +</a:t>
                      </a:r>
                      <a:r>
                        <a:rPr lang="en-US" sz="1600" dirty="0">
                          <a:solidFill>
                            <a:schemeClr val="accent4"/>
                          </a:solidFill>
                        </a:rPr>
                        <a:t> </a:t>
                      </a:r>
                      <a:r>
                        <a:rPr lang="en-US" sz="1600" b="1" dirty="0">
                          <a:solidFill>
                            <a:schemeClr val="accent1"/>
                          </a:solidFill>
                        </a:rPr>
                        <a:t>21</a:t>
                      </a:r>
                      <a:r>
                        <a:rPr lang="en-US" sz="1600" dirty="0">
                          <a:solidFill>
                            <a:schemeClr val="tx1"/>
                          </a:solidFill>
                        </a:rPr>
                        <a:t> others </a:t>
                      </a:r>
                      <a:r>
                        <a:rPr lang="en-US" sz="1600" dirty="0"/>
                        <a:t>that have been 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1"/>
                          </a:solidFill>
                        </a:rPr>
                        <a:t>10 of Top 10 </a:t>
                      </a:r>
                      <a:r>
                        <a:rPr lang="en-US" sz="1600" dirty="0"/>
                        <a:t>for “Vested Outsourcing”</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1"/>
                          </a:solidFill>
                        </a:rPr>
                        <a:t>3 of Top 10</a:t>
                      </a:r>
                      <a:r>
                        <a:rPr lang="en-US" sz="1600" dirty="0"/>
                        <a:t> for “relational contracting”</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1"/>
                          </a:solidFill>
                        </a:rPr>
                        <a:t>#20</a:t>
                      </a:r>
                      <a:r>
                        <a:rPr lang="en-US" sz="1600" b="1" dirty="0"/>
                        <a:t> </a:t>
                      </a:r>
                      <a:r>
                        <a:rPr lang="en-US" sz="1600" dirty="0"/>
                        <a:t>for “Vested”</a:t>
                      </a:r>
                    </a:p>
                    <a:p>
                      <a:pPr marL="231775" marR="0" lvl="0" indent="-1158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accent1"/>
                          </a:solidFill>
                          <a:effectLst/>
                          <a:latin typeface="+mn-lt"/>
                          <a:ea typeface="+mn-ea"/>
                          <a:cs typeface="+mn-cs"/>
                        </a:rPr>
                        <a:t>44,036</a:t>
                      </a:r>
                      <a:r>
                        <a:rPr lang="en-US" sz="1600" kern="1200" dirty="0">
                          <a:solidFill>
                            <a:schemeClr val="tx1"/>
                          </a:solidFill>
                          <a:effectLst/>
                          <a:latin typeface="+mn-lt"/>
                          <a:ea typeface="+mn-ea"/>
                          <a:cs typeface="+mn-cs"/>
                        </a:rPr>
                        <a:t> new users </a:t>
                      </a:r>
                    </a:p>
                    <a:p>
                      <a:pPr marL="231775" marR="0" lvl="0" indent="-1158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accent1"/>
                          </a:solidFill>
                          <a:effectLst/>
                          <a:latin typeface="+mn-lt"/>
                          <a:ea typeface="+mn-ea"/>
                          <a:cs typeface="+mn-cs"/>
                        </a:rPr>
                        <a:t>2,000+</a:t>
                      </a:r>
                      <a:r>
                        <a:rPr lang="en-US" sz="1600" b="0" kern="1200" dirty="0">
                          <a:solidFill>
                            <a:schemeClr val="tx1"/>
                          </a:solidFill>
                          <a:effectLst/>
                          <a:latin typeface="+mn-lt"/>
                          <a:ea typeface="+mn-ea"/>
                          <a:cs typeface="+mn-cs"/>
                        </a:rPr>
                        <a:t> websites link to us </a:t>
                      </a:r>
                    </a:p>
                    <a:p>
                      <a:pPr marL="231775" marR="0" lvl="0" indent="-115888"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accent1"/>
                          </a:solidFill>
                          <a:effectLst/>
                          <a:latin typeface="+mn-lt"/>
                          <a:ea typeface="+mn-ea"/>
                          <a:cs typeface="+mn-cs"/>
                        </a:rPr>
                        <a:t>32</a:t>
                      </a:r>
                      <a:r>
                        <a:rPr lang="en-US" sz="1600" b="0" kern="1200" dirty="0">
                          <a:solidFill>
                            <a:schemeClr val="accent1"/>
                          </a:solidFill>
                          <a:effectLst/>
                          <a:latin typeface="+mn-lt"/>
                          <a:ea typeface="+mn-ea"/>
                          <a:cs typeface="+mn-cs"/>
                        </a:rPr>
                        <a:t> </a:t>
                      </a:r>
                      <a:r>
                        <a:rPr lang="en-US" sz="1600" b="0" kern="1200" dirty="0">
                          <a:solidFill>
                            <a:schemeClr val="tx1"/>
                          </a:solidFill>
                          <a:effectLst/>
                          <a:latin typeface="+mn-lt"/>
                          <a:ea typeface="+mn-ea"/>
                          <a:cs typeface="+mn-cs"/>
                        </a:rPr>
                        <a:t>University’s teaching some aspects of Vested/Sourcing Business Models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indent="-177800">
                        <a:buFont typeface="Arial" panose="020B0604020202020204" pitchFamily="34" charset="0"/>
                        <a:buChar char="•"/>
                        <a:tabLst/>
                      </a:pPr>
                      <a:r>
                        <a:rPr lang="en-US" sz="1600" b="1" dirty="0">
                          <a:solidFill>
                            <a:schemeClr val="accent1"/>
                          </a:solidFill>
                        </a:rPr>
                        <a:t>1</a:t>
                      </a:r>
                      <a:r>
                        <a:rPr lang="en-US" sz="1600" dirty="0"/>
                        <a:t> shared vision</a:t>
                      </a:r>
                    </a:p>
                    <a:p>
                      <a:pPr marL="177800" indent="-177800">
                        <a:buFont typeface="Arial" panose="020B0604020202020204" pitchFamily="34" charset="0"/>
                        <a:buChar char="•"/>
                        <a:tabLst/>
                      </a:pPr>
                      <a:r>
                        <a:rPr lang="en-US" sz="1600" b="1" dirty="0">
                          <a:solidFill>
                            <a:schemeClr val="accent1"/>
                          </a:solidFill>
                        </a:rPr>
                        <a:t>10</a:t>
                      </a:r>
                      <a:r>
                        <a:rPr lang="en-US" sz="1600" dirty="0"/>
                        <a:t> Centers of Excellence</a:t>
                      </a:r>
                    </a:p>
                    <a:p>
                      <a:pPr marL="177800" indent="-177800">
                        <a:buFont typeface="Arial" panose="020B0604020202020204" pitchFamily="34" charset="0"/>
                        <a:buChar char="•"/>
                        <a:tabLst/>
                      </a:pPr>
                      <a:r>
                        <a:rPr lang="en-US" sz="1600" b="1" dirty="0">
                          <a:solidFill>
                            <a:schemeClr val="accent1"/>
                          </a:solidFill>
                        </a:rPr>
                        <a:t>103</a:t>
                      </a:r>
                      <a:r>
                        <a:rPr lang="en-US" sz="1600" dirty="0"/>
                        <a:t> CDAs </a:t>
                      </a:r>
                      <a:r>
                        <a:rPr lang="en-US" sz="1600" i="1" dirty="0">
                          <a:solidFill>
                            <a:srgbClr val="00B050"/>
                          </a:solidFill>
                        </a:rPr>
                        <a:t>(up from 86)</a:t>
                      </a:r>
                    </a:p>
                    <a:p>
                      <a:pPr marL="177800" indent="-177800">
                        <a:buFont typeface="Arial" panose="020B0604020202020204" pitchFamily="34" charset="0"/>
                        <a:buChar char="•"/>
                        <a:tabLst/>
                      </a:pPr>
                      <a:r>
                        <a:rPr lang="en-US" sz="1600" i="1" dirty="0">
                          <a:solidFill>
                            <a:srgbClr val="00B050"/>
                          </a:solidFill>
                        </a:rPr>
                        <a:t>New!  CDA Coach program to better support our CDAs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indent="-117475">
                        <a:buFont typeface="Arial" panose="020B0604020202020204" pitchFamily="34" charset="0"/>
                        <a:buChar char="•"/>
                        <a:tabLst/>
                      </a:pPr>
                      <a:r>
                        <a:rPr lang="en-US" sz="1600" dirty="0"/>
                        <a:t>We’d love the feedback for how your deals have performed and how you are personally “winning” from Vested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1"/>
                          </a:solidFill>
                        </a:rPr>
                        <a:t>7</a:t>
                      </a:r>
                      <a:r>
                        <a:rPr lang="en-US" sz="1600" dirty="0"/>
                        <a:t> books </a:t>
                      </a:r>
                      <a:r>
                        <a:rPr lang="en-US" sz="1400" dirty="0"/>
                        <a:t>(+2 in the works)</a:t>
                      </a:r>
                      <a:endParaRPr lang="en-US" sz="1600" dirty="0"/>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1"/>
                          </a:solidFill>
                        </a:rPr>
                        <a:t>20</a:t>
                      </a:r>
                      <a:r>
                        <a:rPr lang="en-US" sz="1600" dirty="0"/>
                        <a:t> white papers</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1" dirty="0">
                          <a:solidFill>
                            <a:srgbClr val="00B050"/>
                          </a:solidFill>
                        </a:rPr>
                        <a:t>New! CDA Library</a:t>
                      </a:r>
                    </a:p>
                    <a:p>
                      <a:pPr marL="1174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1" dirty="0">
                          <a:solidFill>
                            <a:srgbClr val="00B050"/>
                          </a:solidFill>
                        </a:rPr>
                        <a:t>New! 3 courses</a:t>
                      </a:r>
                    </a:p>
                    <a:p>
                      <a:pPr marL="236538" marR="0" lvl="1" indent="-1190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1" dirty="0">
                          <a:solidFill>
                            <a:srgbClr val="00B050"/>
                          </a:solidFill>
                        </a:rPr>
                        <a:t>Is Vested Right for You</a:t>
                      </a:r>
                    </a:p>
                    <a:p>
                      <a:pPr marL="236538" marR="0" lvl="1" indent="-1190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1" dirty="0">
                          <a:solidFill>
                            <a:srgbClr val="00B050"/>
                          </a:solidFill>
                        </a:rPr>
                        <a:t>Getting Ready</a:t>
                      </a:r>
                    </a:p>
                    <a:p>
                      <a:pPr marL="236538" marR="0" lvl="1" indent="-1190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1" dirty="0">
                          <a:solidFill>
                            <a:srgbClr val="00B050"/>
                          </a:solidFill>
                        </a:rPr>
                        <a:t>Totally revamped Creating a Vested Agreement/Toolkits</a:t>
                      </a:r>
                    </a:p>
                    <a:p>
                      <a:pPr marL="117475" marR="0" lvl="1" indent="-106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1" dirty="0">
                          <a:solidFill>
                            <a:srgbClr val="00B050"/>
                          </a:solidFill>
                        </a:rPr>
                        <a:t>New! HBR Article and Ideacast:  “A New Approach to 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7077177"/>
                  </a:ext>
                </a:extLst>
              </a:tr>
            </a:tbl>
          </a:graphicData>
        </a:graphic>
      </p:graphicFrame>
      <p:sp>
        <p:nvSpPr>
          <p:cNvPr id="15" name="Google Shape;844;p83">
            <a:extLst>
              <a:ext uri="{FF2B5EF4-FFF2-40B4-BE49-F238E27FC236}">
                <a16:creationId xmlns:a16="http://schemas.microsoft.com/office/drawing/2014/main" id="{CDC869F0-F2CE-404B-873F-C3CF345086DB}"/>
              </a:ext>
            </a:extLst>
          </p:cNvPr>
          <p:cNvSpPr/>
          <p:nvPr/>
        </p:nvSpPr>
        <p:spPr>
          <a:xfrm>
            <a:off x="252363" y="2721232"/>
            <a:ext cx="11306100" cy="1047000"/>
          </a:xfrm>
          <a:prstGeom prst="rect">
            <a:avLst/>
          </a:prstGeom>
          <a:noFill/>
          <a:ln>
            <a:noFill/>
          </a:ln>
        </p:spPr>
        <p:txBody>
          <a:bodyPr spcFirstLastPara="1" wrap="square" lIns="91425" tIns="91425" rIns="91425" bIns="91425" anchor="ctr" anchorCtr="0">
            <a:noAutofit/>
          </a:bodyPr>
          <a:lstStyle/>
          <a:p>
            <a:pPr algn="ctr"/>
            <a:endParaRPr lang="en-US" sz="2400" dirty="0"/>
          </a:p>
        </p:txBody>
      </p:sp>
      <p:pic>
        <p:nvPicPr>
          <p:cNvPr id="35" name="Picture 34">
            <a:extLst>
              <a:ext uri="{FF2B5EF4-FFF2-40B4-BE49-F238E27FC236}">
                <a16:creationId xmlns:a16="http://schemas.microsoft.com/office/drawing/2014/main" id="{00D1D25C-F632-754E-B85B-4F0D95D68CF7}"/>
              </a:ext>
            </a:extLst>
          </p:cNvPr>
          <p:cNvPicPr>
            <a:picLocks noChangeAspect="1"/>
          </p:cNvPicPr>
          <p:nvPr/>
        </p:nvPicPr>
        <p:blipFill>
          <a:blip r:embed="rId3"/>
          <a:stretch>
            <a:fillRect/>
          </a:stretch>
        </p:blipFill>
        <p:spPr>
          <a:xfrm>
            <a:off x="9744858" y="1431657"/>
            <a:ext cx="486042" cy="447017"/>
          </a:xfrm>
          <a:prstGeom prst="rect">
            <a:avLst/>
          </a:prstGeom>
        </p:spPr>
      </p:pic>
      <p:sp>
        <p:nvSpPr>
          <p:cNvPr id="36" name="Rectangle 35">
            <a:extLst>
              <a:ext uri="{FF2B5EF4-FFF2-40B4-BE49-F238E27FC236}">
                <a16:creationId xmlns:a16="http://schemas.microsoft.com/office/drawing/2014/main" id="{500C59E2-736A-7F4A-83E2-54604352B183}"/>
              </a:ext>
            </a:extLst>
          </p:cNvPr>
          <p:cNvSpPr/>
          <p:nvPr/>
        </p:nvSpPr>
        <p:spPr>
          <a:xfrm>
            <a:off x="167238" y="1354964"/>
            <a:ext cx="2354561" cy="1600438"/>
          </a:xfrm>
          <a:prstGeom prst="rect">
            <a:avLst/>
          </a:prstGeom>
        </p:spPr>
        <p:txBody>
          <a:bodyPr wrap="square">
            <a:spAutoFit/>
          </a:bodyPr>
          <a:lstStyle/>
          <a:p>
            <a:pPr marL="66675" lvl="0" indent="400050" algn="ctr">
              <a:defRPr/>
            </a:pPr>
            <a:r>
              <a:rPr lang="en-US" sz="1400" b="1" dirty="0"/>
              <a:t>    Organizations              </a:t>
            </a:r>
            <a:r>
              <a:rPr lang="en-US" sz="1400" dirty="0"/>
              <a:t>     	    worldwide achieve </a:t>
            </a:r>
            <a:r>
              <a:rPr lang="en-US" sz="1400" b="1" dirty="0"/>
              <a:t>extraordinary results </a:t>
            </a:r>
            <a:r>
              <a:rPr lang="en-US" sz="1400" dirty="0"/>
              <a:t>by consistently partnering using the Vested mindset and methodology for their strategic relationships</a:t>
            </a:r>
          </a:p>
        </p:txBody>
      </p:sp>
      <p:sp>
        <p:nvSpPr>
          <p:cNvPr id="37" name="Rectangle 36">
            <a:extLst>
              <a:ext uri="{FF2B5EF4-FFF2-40B4-BE49-F238E27FC236}">
                <a16:creationId xmlns:a16="http://schemas.microsoft.com/office/drawing/2014/main" id="{6A2605E2-74BB-B546-BF51-D50AD3BAFCD7}"/>
              </a:ext>
            </a:extLst>
          </p:cNvPr>
          <p:cNvSpPr/>
          <p:nvPr/>
        </p:nvSpPr>
        <p:spPr>
          <a:xfrm>
            <a:off x="5419252" y="1421144"/>
            <a:ext cx="2097830" cy="307777"/>
          </a:xfrm>
          <a:prstGeom prst="rect">
            <a:avLst/>
          </a:prstGeom>
        </p:spPr>
        <p:txBody>
          <a:bodyPr wrap="square">
            <a:spAutoFit/>
          </a:bodyPr>
          <a:lstStyle/>
          <a:p>
            <a:pPr lvl="0" algn="ctr">
              <a:defRPr/>
            </a:pPr>
            <a:r>
              <a:rPr lang="en-US" sz="1400" dirty="0">
                <a:solidFill>
                  <a:srgbClr val="5C5C5C"/>
                </a:solidFill>
              </a:rPr>
              <a:t>	</a:t>
            </a:r>
          </a:p>
        </p:txBody>
      </p:sp>
      <p:sp>
        <p:nvSpPr>
          <p:cNvPr id="38" name="Rectangle 37">
            <a:extLst>
              <a:ext uri="{FF2B5EF4-FFF2-40B4-BE49-F238E27FC236}">
                <a16:creationId xmlns:a16="http://schemas.microsoft.com/office/drawing/2014/main" id="{97E69999-1891-C942-A991-FEB0822CC9BD}"/>
              </a:ext>
            </a:extLst>
          </p:cNvPr>
          <p:cNvSpPr/>
          <p:nvPr/>
        </p:nvSpPr>
        <p:spPr>
          <a:xfrm>
            <a:off x="7556218" y="1407915"/>
            <a:ext cx="1879124" cy="1169551"/>
          </a:xfrm>
          <a:prstGeom prst="rect">
            <a:avLst/>
          </a:prstGeom>
        </p:spPr>
        <p:txBody>
          <a:bodyPr wrap="square">
            <a:spAutoFit/>
          </a:bodyPr>
          <a:lstStyle/>
          <a:p>
            <a:pPr lvl="0" algn="ctr">
              <a:defRPr/>
            </a:pPr>
            <a:r>
              <a:rPr lang="en-US" sz="1400" dirty="0"/>
              <a:t>        A </a:t>
            </a:r>
            <a:r>
              <a:rPr lang="en-US" sz="1400" b="1" dirty="0"/>
              <a:t>financially</a:t>
            </a:r>
            <a:r>
              <a:rPr lang="en-US" sz="1400" dirty="0"/>
              <a:t>            	   lucrative   and </a:t>
            </a:r>
            <a:r>
              <a:rPr lang="en-US" sz="1400" b="1" dirty="0"/>
              <a:t>sustainable </a:t>
            </a:r>
            <a:r>
              <a:rPr lang="en-US" sz="1400" dirty="0"/>
              <a:t>Vested </a:t>
            </a:r>
            <a:r>
              <a:rPr lang="en-US" sz="1400" b="1" dirty="0"/>
              <a:t>ecosystem </a:t>
            </a:r>
            <a:r>
              <a:rPr lang="en-US" sz="1400" dirty="0"/>
              <a:t>for all stakeholders</a:t>
            </a:r>
          </a:p>
        </p:txBody>
      </p:sp>
      <p:sp>
        <p:nvSpPr>
          <p:cNvPr id="39" name="Rectangle 38">
            <a:extLst>
              <a:ext uri="{FF2B5EF4-FFF2-40B4-BE49-F238E27FC236}">
                <a16:creationId xmlns:a16="http://schemas.microsoft.com/office/drawing/2014/main" id="{95B26192-7DEA-6E4F-B754-DA6E2E501818}"/>
              </a:ext>
            </a:extLst>
          </p:cNvPr>
          <p:cNvSpPr/>
          <p:nvPr/>
        </p:nvSpPr>
        <p:spPr>
          <a:xfrm>
            <a:off x="9710766" y="1419791"/>
            <a:ext cx="2248130" cy="1169551"/>
          </a:xfrm>
          <a:prstGeom prst="rect">
            <a:avLst/>
          </a:prstGeom>
        </p:spPr>
        <p:txBody>
          <a:bodyPr wrap="square">
            <a:spAutoFit/>
          </a:bodyPr>
          <a:lstStyle/>
          <a:p>
            <a:pPr lvl="0" algn="ctr">
              <a:defRPr/>
            </a:pPr>
            <a:r>
              <a:rPr lang="en-US" sz="1400" b="1" dirty="0"/>
              <a:t>     </a:t>
            </a:r>
            <a:r>
              <a:rPr lang="en-US" sz="1400" dirty="0"/>
              <a:t>Vested         </a:t>
            </a:r>
          </a:p>
          <a:p>
            <a:pPr lvl="0" algn="ctr">
              <a:defRPr/>
            </a:pPr>
            <a:r>
              <a:rPr lang="en-US" sz="1400" b="1" dirty="0"/>
              <a:t>          continuously evolves</a:t>
            </a:r>
            <a:r>
              <a:rPr lang="en-US" sz="1400" dirty="0"/>
              <a:t> to remain </a:t>
            </a:r>
          </a:p>
          <a:p>
            <a:pPr lvl="0" algn="ctr">
              <a:defRPr/>
            </a:pPr>
            <a:r>
              <a:rPr lang="en-US" sz="1400" b="1" dirty="0"/>
              <a:t>relevant</a:t>
            </a:r>
            <a:r>
              <a:rPr lang="en-US" sz="1400" dirty="0"/>
              <a:t> and </a:t>
            </a:r>
          </a:p>
          <a:p>
            <a:pPr lvl="0" algn="ctr">
              <a:defRPr/>
            </a:pPr>
            <a:r>
              <a:rPr lang="en-US" sz="1400" dirty="0"/>
              <a:t>contemporary</a:t>
            </a:r>
          </a:p>
        </p:txBody>
      </p:sp>
      <p:sp>
        <p:nvSpPr>
          <p:cNvPr id="40" name="Rectangle 39">
            <a:extLst>
              <a:ext uri="{FF2B5EF4-FFF2-40B4-BE49-F238E27FC236}">
                <a16:creationId xmlns:a16="http://schemas.microsoft.com/office/drawing/2014/main" id="{909268F0-1C29-9644-AB6B-F62DE59328AB}"/>
              </a:ext>
            </a:extLst>
          </p:cNvPr>
          <p:cNvSpPr/>
          <p:nvPr/>
        </p:nvSpPr>
        <p:spPr>
          <a:xfrm>
            <a:off x="2455185" y="1424684"/>
            <a:ext cx="2342948" cy="1384995"/>
          </a:xfrm>
          <a:prstGeom prst="rect">
            <a:avLst/>
          </a:prstGeom>
        </p:spPr>
        <p:txBody>
          <a:bodyPr wrap="square">
            <a:spAutoFit/>
          </a:bodyPr>
          <a:lstStyle/>
          <a:p>
            <a:pPr lvl="0" algn="ctr">
              <a:defRPr/>
            </a:pPr>
            <a:r>
              <a:rPr lang="en-US" sz="1400" dirty="0">
                <a:solidFill>
                  <a:srgbClr val="5C5C5C"/>
                </a:solidFill>
              </a:rPr>
              <a:t>	 The </a:t>
            </a:r>
          </a:p>
          <a:p>
            <a:pPr lvl="0" algn="ctr">
              <a:defRPr/>
            </a:pPr>
            <a:r>
              <a:rPr lang="en-US" sz="1400" dirty="0">
                <a:solidFill>
                  <a:srgbClr val="5C5C5C"/>
                </a:solidFill>
              </a:rPr>
              <a:t>	  Vested </a:t>
            </a:r>
            <a:r>
              <a:rPr lang="en-US" sz="1400" b="1" dirty="0">
                <a:solidFill>
                  <a:srgbClr val="5C5C5C"/>
                </a:solidFill>
              </a:rPr>
              <a:t>brand dominates the market</a:t>
            </a:r>
            <a:r>
              <a:rPr lang="en-US" sz="1400" dirty="0">
                <a:solidFill>
                  <a:srgbClr val="5C5C5C"/>
                </a:solidFill>
              </a:rPr>
              <a:t>, </a:t>
            </a:r>
          </a:p>
          <a:p>
            <a:pPr lvl="0" algn="ctr">
              <a:defRPr/>
            </a:pPr>
            <a:r>
              <a:rPr lang="en-US" sz="1400" dirty="0">
                <a:solidFill>
                  <a:srgbClr val="5C5C5C"/>
                </a:solidFill>
              </a:rPr>
              <a:t>creating a powerful </a:t>
            </a:r>
            <a:r>
              <a:rPr lang="en-US" sz="1400" b="1" dirty="0">
                <a:solidFill>
                  <a:srgbClr val="5C5C5C"/>
                </a:solidFill>
              </a:rPr>
              <a:t>movement</a:t>
            </a:r>
            <a:r>
              <a:rPr lang="en-US" sz="1400" dirty="0">
                <a:solidFill>
                  <a:srgbClr val="5C5C5C"/>
                </a:solidFill>
              </a:rPr>
              <a:t> for highly collaborative relationships</a:t>
            </a:r>
          </a:p>
        </p:txBody>
      </p:sp>
      <p:pic>
        <p:nvPicPr>
          <p:cNvPr id="42" name="Picture 41">
            <a:extLst>
              <a:ext uri="{FF2B5EF4-FFF2-40B4-BE49-F238E27FC236}">
                <a16:creationId xmlns:a16="http://schemas.microsoft.com/office/drawing/2014/main" id="{B266CBF2-8D04-514D-B33C-E88663CA8EBC}"/>
              </a:ext>
            </a:extLst>
          </p:cNvPr>
          <p:cNvPicPr>
            <a:picLocks noChangeAspect="1"/>
          </p:cNvPicPr>
          <p:nvPr/>
        </p:nvPicPr>
        <p:blipFill>
          <a:blip r:embed="rId4"/>
          <a:stretch>
            <a:fillRect/>
          </a:stretch>
        </p:blipFill>
        <p:spPr>
          <a:xfrm>
            <a:off x="2617837" y="1347848"/>
            <a:ext cx="555417" cy="555417"/>
          </a:xfrm>
          <a:prstGeom prst="rect">
            <a:avLst/>
          </a:prstGeom>
        </p:spPr>
      </p:pic>
      <p:pic>
        <p:nvPicPr>
          <p:cNvPr id="2" name="Picture 1">
            <a:extLst>
              <a:ext uri="{FF2B5EF4-FFF2-40B4-BE49-F238E27FC236}">
                <a16:creationId xmlns:a16="http://schemas.microsoft.com/office/drawing/2014/main" id="{4C85BD54-F114-6B45-8874-5BE4E5A5D364}"/>
              </a:ext>
            </a:extLst>
          </p:cNvPr>
          <p:cNvPicPr>
            <a:picLocks noChangeAspect="1"/>
          </p:cNvPicPr>
          <p:nvPr/>
        </p:nvPicPr>
        <p:blipFill>
          <a:blip r:embed="rId5"/>
          <a:stretch>
            <a:fillRect/>
          </a:stretch>
        </p:blipFill>
        <p:spPr>
          <a:xfrm>
            <a:off x="362005" y="1450527"/>
            <a:ext cx="523973" cy="377102"/>
          </a:xfrm>
          <a:prstGeom prst="rect">
            <a:avLst/>
          </a:prstGeom>
        </p:spPr>
      </p:pic>
      <p:pic>
        <p:nvPicPr>
          <p:cNvPr id="4" name="Picture 3">
            <a:extLst>
              <a:ext uri="{FF2B5EF4-FFF2-40B4-BE49-F238E27FC236}">
                <a16:creationId xmlns:a16="http://schemas.microsoft.com/office/drawing/2014/main" id="{31E152A5-1673-5C45-8880-186BE1A5812E}"/>
              </a:ext>
            </a:extLst>
          </p:cNvPr>
          <p:cNvPicPr>
            <a:picLocks noChangeAspect="1"/>
          </p:cNvPicPr>
          <p:nvPr/>
        </p:nvPicPr>
        <p:blipFill>
          <a:blip r:embed="rId6"/>
          <a:stretch>
            <a:fillRect/>
          </a:stretch>
        </p:blipFill>
        <p:spPr>
          <a:xfrm>
            <a:off x="7486604" y="1439977"/>
            <a:ext cx="453882" cy="453882"/>
          </a:xfrm>
          <a:prstGeom prst="rect">
            <a:avLst/>
          </a:prstGeom>
        </p:spPr>
      </p:pic>
      <p:pic>
        <p:nvPicPr>
          <p:cNvPr id="7" name="Picture 6">
            <a:extLst>
              <a:ext uri="{FF2B5EF4-FFF2-40B4-BE49-F238E27FC236}">
                <a16:creationId xmlns:a16="http://schemas.microsoft.com/office/drawing/2014/main" id="{DC2397CB-4CDD-3240-9958-95915A8B9F8F}"/>
              </a:ext>
            </a:extLst>
          </p:cNvPr>
          <p:cNvPicPr>
            <a:picLocks noChangeAspect="1"/>
          </p:cNvPicPr>
          <p:nvPr/>
        </p:nvPicPr>
        <p:blipFill>
          <a:blip r:embed="rId7"/>
          <a:stretch>
            <a:fillRect/>
          </a:stretch>
        </p:blipFill>
        <p:spPr>
          <a:xfrm>
            <a:off x="4978211" y="1355701"/>
            <a:ext cx="945651" cy="681730"/>
          </a:xfrm>
          <a:prstGeom prst="rect">
            <a:avLst/>
          </a:prstGeom>
        </p:spPr>
      </p:pic>
      <p:sp>
        <p:nvSpPr>
          <p:cNvPr id="6" name="Rectangle 5">
            <a:extLst>
              <a:ext uri="{FF2B5EF4-FFF2-40B4-BE49-F238E27FC236}">
                <a16:creationId xmlns:a16="http://schemas.microsoft.com/office/drawing/2014/main" id="{8068BCC7-7167-704C-9EB5-B0BB18F94223}"/>
              </a:ext>
            </a:extLst>
          </p:cNvPr>
          <p:cNvSpPr/>
          <p:nvPr/>
        </p:nvSpPr>
        <p:spPr>
          <a:xfrm>
            <a:off x="4999513" y="2037056"/>
            <a:ext cx="2173184" cy="954107"/>
          </a:xfrm>
          <a:prstGeom prst="rect">
            <a:avLst/>
          </a:prstGeom>
        </p:spPr>
        <p:txBody>
          <a:bodyPr wrap="square">
            <a:spAutoFit/>
          </a:bodyPr>
          <a:lstStyle/>
          <a:p>
            <a:pPr lvl="0" algn="ctr">
              <a:defRPr/>
            </a:pPr>
            <a:r>
              <a:rPr lang="en-US" sz="1400" dirty="0">
                <a:solidFill>
                  <a:srgbClr val="5C5C5C"/>
                </a:solidFill>
              </a:rPr>
              <a:t>reflecting </a:t>
            </a:r>
            <a:r>
              <a:rPr lang="en-US" sz="1400" b="1" dirty="0">
                <a:solidFill>
                  <a:srgbClr val="5C5C5C"/>
                </a:solidFill>
              </a:rPr>
              <a:t>collaborative</a:t>
            </a:r>
            <a:r>
              <a:rPr lang="en-US" sz="1400" dirty="0">
                <a:solidFill>
                  <a:srgbClr val="5C5C5C"/>
                </a:solidFill>
              </a:rPr>
              <a:t> </a:t>
            </a:r>
          </a:p>
          <a:p>
            <a:pPr lvl="0" algn="ctr">
              <a:defRPr/>
            </a:pPr>
            <a:r>
              <a:rPr lang="en-US" sz="1400" dirty="0">
                <a:solidFill>
                  <a:srgbClr val="5C5C5C"/>
                </a:solidFill>
              </a:rPr>
              <a:t>"win-win" </a:t>
            </a:r>
            <a:r>
              <a:rPr lang="en-US" sz="1400" b="1" dirty="0">
                <a:solidFill>
                  <a:srgbClr val="5C5C5C"/>
                </a:solidFill>
              </a:rPr>
              <a:t>relationships </a:t>
            </a:r>
            <a:r>
              <a:rPr lang="en-US" sz="1400" dirty="0">
                <a:solidFill>
                  <a:srgbClr val="5C5C5C"/>
                </a:solidFill>
              </a:rPr>
              <a:t>with all parties in the ecosystem</a:t>
            </a:r>
          </a:p>
        </p:txBody>
      </p:sp>
      <p:sp>
        <p:nvSpPr>
          <p:cNvPr id="8" name="Rectangle 7">
            <a:extLst>
              <a:ext uri="{FF2B5EF4-FFF2-40B4-BE49-F238E27FC236}">
                <a16:creationId xmlns:a16="http://schemas.microsoft.com/office/drawing/2014/main" id="{8F41D407-3E83-CE43-B3CC-A146A50C759F}"/>
              </a:ext>
            </a:extLst>
          </p:cNvPr>
          <p:cNvSpPr/>
          <p:nvPr/>
        </p:nvSpPr>
        <p:spPr>
          <a:xfrm>
            <a:off x="5684324" y="1395787"/>
            <a:ext cx="1322119" cy="954107"/>
          </a:xfrm>
          <a:prstGeom prst="rect">
            <a:avLst/>
          </a:prstGeom>
        </p:spPr>
        <p:txBody>
          <a:bodyPr wrap="square">
            <a:spAutoFit/>
          </a:bodyPr>
          <a:lstStyle/>
          <a:p>
            <a:pPr lvl="0" algn="r">
              <a:defRPr/>
            </a:pPr>
            <a:r>
              <a:rPr lang="en-US" sz="1400" dirty="0">
                <a:solidFill>
                  <a:srgbClr val="5C5C5C"/>
                </a:solidFill>
              </a:rPr>
              <a:t>The Vested  ecosystem </a:t>
            </a:r>
          </a:p>
          <a:p>
            <a:pPr lvl="0" algn="r">
              <a:defRPr/>
            </a:pPr>
            <a:r>
              <a:rPr lang="en-US" sz="1400" dirty="0">
                <a:solidFill>
                  <a:srgbClr val="5C5C5C"/>
                </a:solidFill>
              </a:rPr>
              <a:t>is truly Vested, 	</a:t>
            </a:r>
            <a:endParaRPr lang="en-US" sz="1400" dirty="0"/>
          </a:p>
        </p:txBody>
      </p:sp>
    </p:spTree>
    <p:extLst>
      <p:ext uri="{BB962C8B-B14F-4D97-AF65-F5344CB8AC3E}">
        <p14:creationId xmlns:p14="http://schemas.microsoft.com/office/powerpoint/2010/main" val="259565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3A594E1-1038-486C-BC3E-9C9F0597DAD3}"/>
              </a:ext>
            </a:extLst>
          </p:cNvPr>
          <p:cNvGraphicFramePr>
            <a:graphicFrameLocks noGrp="1"/>
          </p:cNvGraphicFramePr>
          <p:nvPr>
            <p:ph idx="1"/>
            <p:extLst>
              <p:ext uri="{D42A27DB-BD31-4B8C-83A1-F6EECF244321}">
                <p14:modId xmlns:p14="http://schemas.microsoft.com/office/powerpoint/2010/main" val="2253920458"/>
              </p:ext>
            </p:extLst>
          </p:nvPr>
        </p:nvGraphicFramePr>
        <p:xfrm>
          <a:off x="609600" y="997529"/>
          <a:ext cx="10972800" cy="5162494"/>
        </p:xfrm>
        <a:graphic>
          <a:graphicData uri="http://schemas.openxmlformats.org/drawingml/2006/table">
            <a:tbl>
              <a:tblPr firstRow="1" bandRow="1">
                <a:tableStyleId>{5C22544A-7EE6-4342-B048-85BDC9FD1C3A}</a:tableStyleId>
              </a:tblPr>
              <a:tblGrid>
                <a:gridCol w="5172364">
                  <a:extLst>
                    <a:ext uri="{9D8B030D-6E8A-4147-A177-3AD203B41FA5}">
                      <a16:colId xmlns:a16="http://schemas.microsoft.com/office/drawing/2014/main" val="1250957129"/>
                    </a:ext>
                  </a:extLst>
                </a:gridCol>
                <a:gridCol w="5800436">
                  <a:extLst>
                    <a:ext uri="{9D8B030D-6E8A-4147-A177-3AD203B41FA5}">
                      <a16:colId xmlns:a16="http://schemas.microsoft.com/office/drawing/2014/main" val="2253509670"/>
                    </a:ext>
                  </a:extLst>
                </a:gridCol>
              </a:tblGrid>
              <a:tr h="413827">
                <a:tc>
                  <a:txBody>
                    <a:bodyPr/>
                    <a:lstStyle/>
                    <a:p>
                      <a:pPr algn="ctr"/>
                      <a:r>
                        <a:rPr lang="en-US" sz="2000" b="1" dirty="0"/>
                        <a:t>Early Deals</a:t>
                      </a:r>
                    </a:p>
                  </a:txBody>
                  <a:tcPr/>
                </a:tc>
                <a:tc>
                  <a:txBody>
                    <a:bodyPr/>
                    <a:lstStyle/>
                    <a:p>
                      <a:pPr algn="ctr"/>
                      <a:r>
                        <a:rPr lang="en-US" sz="2000" b="1" dirty="0"/>
                        <a:t>Today</a:t>
                      </a:r>
                    </a:p>
                  </a:txBody>
                  <a:tcPr/>
                </a:tc>
                <a:extLst>
                  <a:ext uri="{0D108BD9-81ED-4DB2-BD59-A6C34878D82A}">
                    <a16:rowId xmlns:a16="http://schemas.microsoft.com/office/drawing/2014/main" val="3095916244"/>
                  </a:ext>
                </a:extLst>
              </a:tr>
              <a:tr h="362028">
                <a:tc>
                  <a:txBody>
                    <a:bodyPr/>
                    <a:lstStyle/>
                    <a:p>
                      <a:r>
                        <a:rPr lang="en-US" sz="1800" dirty="0"/>
                        <a:t>Led by the “business” who went around procurement / thought of procurement as a hindrance </a:t>
                      </a:r>
                    </a:p>
                  </a:txBody>
                  <a:tcPr/>
                </a:tc>
                <a:tc>
                  <a:txBody>
                    <a:bodyPr/>
                    <a:lstStyle/>
                    <a:p>
                      <a:r>
                        <a:rPr lang="en-US" sz="1800" dirty="0"/>
                        <a:t>About half of all deals are being led by procurement </a:t>
                      </a:r>
                    </a:p>
                    <a:p>
                      <a:endParaRPr lang="en-US" sz="1800" dirty="0"/>
                    </a:p>
                  </a:txBody>
                  <a:tcPr/>
                </a:tc>
                <a:extLst>
                  <a:ext uri="{0D108BD9-81ED-4DB2-BD59-A6C34878D82A}">
                    <a16:rowId xmlns:a16="http://schemas.microsoft.com/office/drawing/2014/main" val="402182771"/>
                  </a:ext>
                </a:extLst>
              </a:tr>
              <a:tr h="668489">
                <a:tc>
                  <a:txBody>
                    <a:bodyPr/>
                    <a:lstStyle/>
                    <a:p>
                      <a:r>
                        <a:rPr lang="en-US" sz="1800" dirty="0"/>
                        <a:t>Initiated by the buy-side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Suppliers feeling more comfortable initiating the discussion, often starting with a CaT</a:t>
                      </a:r>
                    </a:p>
                  </a:txBody>
                  <a:tcPr/>
                </a:tc>
                <a:extLst>
                  <a:ext uri="{0D108BD9-81ED-4DB2-BD59-A6C34878D82A}">
                    <a16:rowId xmlns:a16="http://schemas.microsoft.com/office/drawing/2014/main" val="2130494532"/>
                  </a:ext>
                </a:extLst>
              </a:tr>
              <a:tr h="6684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Were “flips” of existing relationship to Vested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Buyers are feeling more comfortable using a Request for Partner process to pick a new supplier</a:t>
                      </a:r>
                    </a:p>
                  </a:txBody>
                  <a:tcPr/>
                </a:tc>
                <a:extLst>
                  <a:ext uri="{0D108BD9-81ED-4DB2-BD59-A6C34878D82A}">
                    <a16:rowId xmlns:a16="http://schemas.microsoft.com/office/drawing/2014/main" val="1516110232"/>
                  </a:ext>
                </a:extLst>
              </a:tr>
              <a:tr h="668489">
                <a:tc>
                  <a:txBody>
                    <a:bodyPr/>
                    <a:lstStyle/>
                    <a:p>
                      <a:r>
                        <a:rPr lang="en-US" sz="1800" dirty="0"/>
                        <a:t>No government deals</a:t>
                      </a:r>
                    </a:p>
                  </a:txBody>
                  <a:tcPr/>
                </a:tc>
                <a:tc>
                  <a:txBody>
                    <a:bodyPr/>
                    <a:lstStyle/>
                    <a:p>
                      <a:r>
                        <a:rPr lang="en-US" sz="1800" dirty="0"/>
                        <a:t>Government is interested, even changing policies to enable Vested and openly talking about Vested as a potential</a:t>
                      </a:r>
                    </a:p>
                  </a:txBody>
                  <a:tcPr/>
                </a:tc>
                <a:extLst>
                  <a:ext uri="{0D108BD9-81ED-4DB2-BD59-A6C34878D82A}">
                    <a16:rowId xmlns:a16="http://schemas.microsoft.com/office/drawing/2014/main" val="1785313776"/>
                  </a:ext>
                </a:extLst>
              </a:tr>
              <a:tr h="262022">
                <a:tc>
                  <a:txBody>
                    <a:bodyPr/>
                    <a:lstStyle/>
                    <a:p>
                      <a:r>
                        <a:rPr lang="en-US" sz="1800" dirty="0"/>
                        <a:t>Mostly ”self-implementers”</a:t>
                      </a:r>
                    </a:p>
                  </a:txBody>
                  <a:tcPr/>
                </a:tc>
                <a:tc>
                  <a:txBody>
                    <a:bodyPr/>
                    <a:lstStyle/>
                    <a:p>
                      <a:pPr marL="171450" indent="-171450">
                        <a:tabLst/>
                      </a:pPr>
                      <a:r>
                        <a:rPr lang="en-US" sz="1800" dirty="0"/>
                        <a:t>- Using more coaching as buyers see the value of the coach as a neutral</a:t>
                      </a:r>
                    </a:p>
                    <a:p>
                      <a:pPr marL="171450" indent="-171450">
                        <a:buFontTx/>
                        <a:buChar char="-"/>
                        <a:tabLst/>
                      </a:pPr>
                      <a:r>
                        <a:rPr lang="en-US" sz="1800" dirty="0"/>
                        <a:t>self-implementers getting their deals “checked” via a Deal Review or UT Validation </a:t>
                      </a:r>
                    </a:p>
                    <a:p>
                      <a:pPr marL="171450" indent="-171450">
                        <a:buFontTx/>
                        <a:buChar char="-"/>
                        <a:tabLst/>
                      </a:pPr>
                      <a:r>
                        <a:rPr lang="en-US" sz="1800" dirty="0"/>
                        <a:t>Suppliers are warming up to coaching</a:t>
                      </a:r>
                    </a:p>
                  </a:txBody>
                  <a:tcPr/>
                </a:tc>
                <a:extLst>
                  <a:ext uri="{0D108BD9-81ED-4DB2-BD59-A6C34878D82A}">
                    <a16:rowId xmlns:a16="http://schemas.microsoft.com/office/drawing/2014/main" val="3309563790"/>
                  </a:ext>
                </a:extLst>
              </a:tr>
              <a:tr h="335041">
                <a:tc>
                  <a:txBody>
                    <a:bodyPr/>
                    <a:lstStyle/>
                    <a:p>
                      <a:r>
                        <a:rPr lang="en-US" sz="1800" dirty="0"/>
                        <a:t>Were a one-off “pilot” – often as a skunkworks project because buyer was “stuck”</a:t>
                      </a:r>
                    </a:p>
                  </a:txBody>
                  <a:tcPr/>
                </a:tc>
                <a:tc>
                  <a:txBody>
                    <a:bodyPr/>
                    <a:lstStyle/>
                    <a:p>
                      <a:r>
                        <a:rPr lang="en-US" sz="1800" dirty="0"/>
                        <a:t>Vested seen as a strategy (9 companies have multiple deals)</a:t>
                      </a:r>
                    </a:p>
                  </a:txBody>
                  <a:tcPr/>
                </a:tc>
                <a:extLst>
                  <a:ext uri="{0D108BD9-81ED-4DB2-BD59-A6C34878D82A}">
                    <a16:rowId xmlns:a16="http://schemas.microsoft.com/office/drawing/2014/main" val="2903941063"/>
                  </a:ext>
                </a:extLst>
              </a:tr>
            </a:tbl>
          </a:graphicData>
        </a:graphic>
      </p:graphicFrame>
      <p:sp>
        <p:nvSpPr>
          <p:cNvPr id="4" name="Title 3"/>
          <p:cNvSpPr>
            <a:spLocks noGrp="1"/>
          </p:cNvSpPr>
          <p:nvPr>
            <p:ph type="title"/>
          </p:nvPr>
        </p:nvSpPr>
        <p:spPr/>
        <p:txBody>
          <a:bodyPr/>
          <a:lstStyle/>
          <a:p>
            <a:r>
              <a:rPr lang="en-US" dirty="0"/>
              <a:t>Some Interesting Changes…</a:t>
            </a:r>
          </a:p>
        </p:txBody>
      </p:sp>
    </p:spTree>
    <p:extLst>
      <p:ext uri="{BB962C8B-B14F-4D97-AF65-F5344CB8AC3E}">
        <p14:creationId xmlns:p14="http://schemas.microsoft.com/office/powerpoint/2010/main" val="316661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98DAC1-03C7-4C6C-ADC1-A7EC5416FF00}"/>
              </a:ext>
            </a:extLst>
          </p:cNvPr>
          <p:cNvSpPr>
            <a:spLocks noGrp="1"/>
          </p:cNvSpPr>
          <p:nvPr>
            <p:ph idx="1"/>
          </p:nvPr>
        </p:nvSpPr>
        <p:spPr/>
        <p:txBody>
          <a:bodyPr/>
          <a:lstStyle/>
          <a:p>
            <a:r>
              <a:rPr lang="en-US" dirty="0"/>
              <a:t>Most companies start their first deal as a “pilot” due to skepticism</a:t>
            </a:r>
          </a:p>
          <a:p>
            <a:endParaRPr lang="en-US" dirty="0"/>
          </a:p>
          <a:p>
            <a:r>
              <a:rPr lang="en-US" dirty="0"/>
              <a:t>Often start with facilities management or supply chain, then move on to other deals that were perceived as larger or riskier as they gain confidence</a:t>
            </a:r>
          </a:p>
          <a:p>
            <a:endParaRPr lang="en-US" dirty="0"/>
          </a:p>
          <a:p>
            <a:r>
              <a:rPr lang="en-US" dirty="0"/>
              <a:t>9 companies now have more than one deal</a:t>
            </a:r>
          </a:p>
          <a:p>
            <a:endParaRPr lang="en-US" dirty="0"/>
          </a:p>
          <a:p>
            <a:r>
              <a:rPr lang="en-US" dirty="0"/>
              <a:t>1 company has five deals</a:t>
            </a:r>
          </a:p>
        </p:txBody>
      </p:sp>
      <p:sp>
        <p:nvSpPr>
          <p:cNvPr id="4" name="Title 3"/>
          <p:cNvSpPr>
            <a:spLocks noGrp="1"/>
          </p:cNvSpPr>
          <p:nvPr>
            <p:ph type="title"/>
          </p:nvPr>
        </p:nvSpPr>
        <p:spPr/>
        <p:txBody>
          <a:bodyPr/>
          <a:lstStyle/>
          <a:p>
            <a:r>
              <a:rPr lang="en-US" dirty="0"/>
              <a:t>A Common Journey</a:t>
            </a:r>
          </a:p>
        </p:txBody>
      </p:sp>
    </p:spTree>
    <p:extLst>
      <p:ext uri="{BB962C8B-B14F-4D97-AF65-F5344CB8AC3E}">
        <p14:creationId xmlns:p14="http://schemas.microsoft.com/office/powerpoint/2010/main" val="329670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D73818-4B30-4769-8973-7125F0AFE97C}"/>
              </a:ext>
            </a:extLst>
          </p:cNvPr>
          <p:cNvSpPr>
            <a:spLocks noGrp="1"/>
          </p:cNvSpPr>
          <p:nvPr>
            <p:ph idx="1"/>
          </p:nvPr>
        </p:nvSpPr>
        <p:spPr/>
        <p:txBody>
          <a:bodyPr/>
          <a:lstStyle/>
          <a:p>
            <a:r>
              <a:rPr lang="en-US" dirty="0"/>
              <a:t>Real Estate/Facilities management (includes environmental services)</a:t>
            </a:r>
          </a:p>
          <a:p>
            <a:r>
              <a:rPr lang="en-US" dirty="0"/>
              <a:t>Supply chain </a:t>
            </a:r>
          </a:p>
          <a:p>
            <a:r>
              <a:rPr lang="en-US" dirty="0"/>
              <a:t>Technical Maintenance (e.g. telco network, nuclear plants)</a:t>
            </a:r>
          </a:p>
          <a:p>
            <a:r>
              <a:rPr lang="en-US" dirty="0"/>
              <a:t>BPO</a:t>
            </a:r>
          </a:p>
          <a:p>
            <a:r>
              <a:rPr lang="en-US" dirty="0"/>
              <a:t>Manufacturing</a:t>
            </a:r>
          </a:p>
          <a:p>
            <a:r>
              <a:rPr lang="en-US" dirty="0"/>
              <a:t>Construction</a:t>
            </a:r>
          </a:p>
          <a:p>
            <a:r>
              <a:rPr lang="en-US" dirty="0"/>
              <a:t>Labor Services </a:t>
            </a:r>
          </a:p>
          <a:p>
            <a:r>
              <a:rPr lang="en-US" dirty="0"/>
              <a:t>Call Center (only one deal)</a:t>
            </a:r>
          </a:p>
          <a:p>
            <a:r>
              <a:rPr lang="en-US" dirty="0"/>
              <a:t>IT (we will have 2 expected to sign in 2019)</a:t>
            </a:r>
          </a:p>
        </p:txBody>
      </p:sp>
      <p:sp>
        <p:nvSpPr>
          <p:cNvPr id="4" name="Title 3"/>
          <p:cNvSpPr>
            <a:spLocks noGrp="1"/>
          </p:cNvSpPr>
          <p:nvPr>
            <p:ph type="title"/>
          </p:nvPr>
        </p:nvSpPr>
        <p:spPr/>
        <p:txBody>
          <a:bodyPr/>
          <a:lstStyle/>
          <a:p>
            <a:r>
              <a:rPr lang="en-US" dirty="0"/>
              <a:t>Most Popular Areas For Vested (ranked in order)</a:t>
            </a:r>
          </a:p>
        </p:txBody>
      </p:sp>
    </p:spTree>
    <p:extLst>
      <p:ext uri="{BB962C8B-B14F-4D97-AF65-F5344CB8AC3E}">
        <p14:creationId xmlns:p14="http://schemas.microsoft.com/office/powerpoint/2010/main" val="320081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8293E69-35B0-4C6E-AEFB-88D952A3C1F7}"/>
              </a:ext>
            </a:extLst>
          </p:cNvPr>
          <p:cNvSpPr>
            <a:spLocks noGrp="1"/>
          </p:cNvSpPr>
          <p:nvPr>
            <p:ph idx="1"/>
          </p:nvPr>
        </p:nvSpPr>
        <p:spPr/>
        <p:txBody>
          <a:bodyPr/>
          <a:lstStyle/>
          <a:p>
            <a:r>
              <a:rPr lang="en-US" dirty="0"/>
              <a:t>The idea of a “relational contract” getting much more attention/acceptance in the press and at conferences</a:t>
            </a:r>
          </a:p>
          <a:p>
            <a:r>
              <a:rPr lang="en-US" dirty="0"/>
              <a:t>Using the </a:t>
            </a:r>
            <a:r>
              <a:rPr lang="en-US" dirty="0" err="1"/>
              <a:t>CaT</a:t>
            </a:r>
            <a:r>
              <a:rPr lang="en-US" dirty="0"/>
              <a:t> to monitor the ongoing health of the relationship, not just for a one time event at the start of a deal</a:t>
            </a:r>
          </a:p>
          <a:p>
            <a:r>
              <a:rPr lang="en-US" dirty="0"/>
              <a:t>Buyers and suppliers investing in-house CDAs to help drive internal change </a:t>
            </a:r>
          </a:p>
          <a:p>
            <a:r>
              <a:rPr lang="en-US" dirty="0"/>
              <a:t>Companies are beginning to talk about using a standing neutral as part of ongoing governance  – but still very little use </a:t>
            </a:r>
          </a:p>
        </p:txBody>
      </p:sp>
      <p:sp>
        <p:nvSpPr>
          <p:cNvPr id="4" name="Title 3"/>
          <p:cNvSpPr>
            <a:spLocks noGrp="1"/>
          </p:cNvSpPr>
          <p:nvPr>
            <p:ph type="title"/>
          </p:nvPr>
        </p:nvSpPr>
        <p:spPr/>
        <p:txBody>
          <a:bodyPr/>
          <a:lstStyle/>
          <a:p>
            <a:r>
              <a:rPr lang="en-US" dirty="0"/>
              <a:t>Other Trends…</a:t>
            </a:r>
          </a:p>
        </p:txBody>
      </p:sp>
    </p:spTree>
    <p:extLst>
      <p:ext uri="{BB962C8B-B14F-4D97-AF65-F5344CB8AC3E}">
        <p14:creationId xmlns:p14="http://schemas.microsoft.com/office/powerpoint/2010/main" val="132066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4849906" cy="4985561"/>
          </a:xfrm>
        </p:spPr>
        <p:txBody>
          <a:bodyPr/>
          <a:lstStyle/>
          <a:p>
            <a:r>
              <a:rPr lang="en-US" dirty="0"/>
              <a:t>Visit the University of Tennessee’s dedicated Vested website at </a:t>
            </a:r>
            <a:r>
              <a:rPr lang="en-US" dirty="0">
                <a:hlinkClick r:id="rId3"/>
              </a:rPr>
              <a:t>www.vestedway.com</a:t>
            </a:r>
            <a:endParaRPr lang="en-US" dirty="0"/>
          </a:p>
          <a:p>
            <a:r>
              <a:rPr lang="en-US" dirty="0"/>
              <a:t>Contact Kate Vitasek – the lead researcher and faculty for Vested at </a:t>
            </a:r>
            <a:r>
              <a:rPr lang="en-US" dirty="0">
                <a:hlinkClick r:id="rId4"/>
              </a:rPr>
              <a:t>kvitasek@utk.edu</a:t>
            </a:r>
            <a:endParaRPr lang="en-US" dirty="0"/>
          </a:p>
          <a:p>
            <a:r>
              <a:rPr lang="en-US" dirty="0"/>
              <a:t>Contact a Center for Excellence for implementation support</a:t>
            </a:r>
          </a:p>
        </p:txBody>
      </p:sp>
      <p:sp>
        <p:nvSpPr>
          <p:cNvPr id="2" name="Title 1"/>
          <p:cNvSpPr>
            <a:spLocks noGrp="1"/>
          </p:cNvSpPr>
          <p:nvPr>
            <p:ph type="title"/>
          </p:nvPr>
        </p:nvSpPr>
        <p:spPr/>
        <p:txBody>
          <a:bodyPr/>
          <a:lstStyle/>
          <a:p>
            <a:r>
              <a:rPr lang="en-US" dirty="0"/>
              <a:t>Contact Us</a:t>
            </a:r>
          </a:p>
        </p:txBody>
      </p:sp>
      <p:sp>
        <p:nvSpPr>
          <p:cNvPr id="4" name="Rectangle 3">
            <a:extLst>
              <a:ext uri="{FF2B5EF4-FFF2-40B4-BE49-F238E27FC236}">
                <a16:creationId xmlns:a16="http://schemas.microsoft.com/office/drawing/2014/main" id="{D5CF8DBB-0A65-0449-B52A-782684D4D2C9}"/>
              </a:ext>
            </a:extLst>
          </p:cNvPr>
          <p:cNvSpPr/>
          <p:nvPr/>
        </p:nvSpPr>
        <p:spPr>
          <a:xfrm>
            <a:off x="6590523" y="1412174"/>
            <a:ext cx="4471221" cy="4401205"/>
          </a:xfrm>
          <a:prstGeom prst="rect">
            <a:avLst/>
          </a:prstGeom>
          <a:noFill/>
        </p:spPr>
        <p:txBody>
          <a:bodyPr wrap="square">
            <a:spAutoFit/>
          </a:bodyPr>
          <a:lstStyle/>
          <a:p>
            <a:pPr algn="ctr"/>
            <a:r>
              <a:rPr lang="en-US" sz="2400" b="1" dirty="0">
                <a:solidFill>
                  <a:schemeClr val="accent1"/>
                </a:solidFill>
              </a:rPr>
              <a:t>UT is World Class </a:t>
            </a:r>
          </a:p>
          <a:p>
            <a:pPr algn="ctr"/>
            <a:r>
              <a:rPr lang="en-US" sz="2400" b="1" dirty="0">
                <a:solidFill>
                  <a:schemeClr val="accent1"/>
                </a:solidFill>
              </a:rPr>
              <a:t>for Supply Chain Management</a:t>
            </a:r>
          </a:p>
          <a:p>
            <a:endParaRPr lang="en-US" sz="2400" b="1" dirty="0">
              <a:solidFill>
                <a:schemeClr val="accent1"/>
              </a:solidFill>
            </a:endParaRPr>
          </a:p>
          <a:p>
            <a:pPr marL="119063" indent="-119063">
              <a:spcAft>
                <a:spcPts val="600"/>
              </a:spcAft>
              <a:buFont typeface="Arial"/>
              <a:buChar char="•"/>
            </a:pPr>
            <a:r>
              <a:rPr lang="en-US" sz="2000" b="1" dirty="0">
                <a:solidFill>
                  <a:schemeClr val="accent1"/>
                </a:solidFill>
              </a:rPr>
              <a:t>#1 most relevant Executive Education Program  - </a:t>
            </a:r>
            <a:r>
              <a:rPr lang="en-US" sz="2000" i="1" dirty="0">
                <a:solidFill>
                  <a:schemeClr val="accent1"/>
                </a:solidFill>
              </a:rPr>
              <a:t>The Economist</a:t>
            </a:r>
          </a:p>
          <a:p>
            <a:pPr marL="119063" indent="-119063">
              <a:spcAft>
                <a:spcPts val="600"/>
              </a:spcAft>
              <a:buFont typeface="Arial"/>
              <a:buChar char="•"/>
            </a:pPr>
            <a:r>
              <a:rPr lang="en-US" sz="2000" b="1" dirty="0">
                <a:solidFill>
                  <a:schemeClr val="accent1"/>
                </a:solidFill>
              </a:rPr>
              <a:t>#1 for research  - </a:t>
            </a:r>
            <a:r>
              <a:rPr lang="en-US" sz="2000" i="1" dirty="0">
                <a:solidFill>
                  <a:schemeClr val="accent1"/>
                </a:solidFill>
              </a:rPr>
              <a:t>Transportation Journal</a:t>
            </a:r>
          </a:p>
          <a:p>
            <a:pPr marL="119063" indent="-119063">
              <a:spcAft>
                <a:spcPts val="600"/>
              </a:spcAft>
              <a:buFont typeface="Arial"/>
              <a:buChar char="•"/>
            </a:pPr>
            <a:r>
              <a:rPr lang="en-US" sz="2000" b="1" dirty="0">
                <a:solidFill>
                  <a:schemeClr val="accent1"/>
                </a:solidFill>
              </a:rPr>
              <a:t>#2 graduate program   - </a:t>
            </a:r>
            <a:r>
              <a:rPr lang="en-US" sz="2000" i="1" dirty="0">
                <a:solidFill>
                  <a:schemeClr val="accent1"/>
                </a:solidFill>
              </a:rPr>
              <a:t>Gartner</a:t>
            </a:r>
          </a:p>
          <a:p>
            <a:pPr marL="119063" indent="-119063">
              <a:spcAft>
                <a:spcPts val="600"/>
              </a:spcAft>
              <a:buFont typeface="Arial"/>
              <a:buChar char="•"/>
            </a:pPr>
            <a:r>
              <a:rPr lang="en-US" sz="2000" b="1" dirty="0">
                <a:solidFill>
                  <a:schemeClr val="accent1"/>
                </a:solidFill>
              </a:rPr>
              <a:t>#3 undergraduate program  - </a:t>
            </a:r>
            <a:r>
              <a:rPr lang="en-US" sz="2000" i="1" dirty="0">
                <a:solidFill>
                  <a:schemeClr val="accent1"/>
                </a:solidFill>
              </a:rPr>
              <a:t>US News &amp; World Report</a:t>
            </a:r>
          </a:p>
          <a:p>
            <a:pPr marL="119063" indent="-119063">
              <a:spcAft>
                <a:spcPts val="600"/>
              </a:spcAft>
              <a:buFont typeface="Arial"/>
              <a:buChar char="•"/>
            </a:pPr>
            <a:r>
              <a:rPr lang="en-US" sz="2000" b="1" dirty="0">
                <a:solidFill>
                  <a:schemeClr val="accent1"/>
                </a:solidFill>
              </a:rPr>
              <a:t>#3 public Executive Education program </a:t>
            </a:r>
          </a:p>
          <a:p>
            <a:pPr>
              <a:spcAft>
                <a:spcPts val="600"/>
              </a:spcAft>
            </a:pPr>
            <a:r>
              <a:rPr lang="en-US" sz="2000" b="1" i="1" dirty="0">
                <a:solidFill>
                  <a:schemeClr val="accent1"/>
                </a:solidFill>
              </a:rPr>
              <a:t>    </a:t>
            </a:r>
            <a:r>
              <a:rPr lang="en-US" sz="2000" i="1" dirty="0">
                <a:solidFill>
                  <a:schemeClr val="accent1"/>
                </a:solidFill>
              </a:rPr>
              <a:t>Financial Times</a:t>
            </a:r>
          </a:p>
          <a:p>
            <a:pPr marL="122238" indent="-122238">
              <a:spcAft>
                <a:spcPts val="600"/>
              </a:spcAft>
              <a:buFont typeface="Arial" panose="020B0604020202020204" pitchFamily="34" charset="0"/>
              <a:buChar char="•"/>
            </a:pPr>
            <a:r>
              <a:rPr lang="en-US" sz="2000" b="1" dirty="0">
                <a:solidFill>
                  <a:schemeClr val="accent1"/>
                </a:solidFill>
              </a:rPr>
              <a:t>#4 empirical research</a:t>
            </a:r>
            <a:r>
              <a:rPr lang="en-US" sz="2000" b="1" i="1" dirty="0">
                <a:solidFill>
                  <a:schemeClr val="accent1"/>
                </a:solidFill>
              </a:rPr>
              <a:t>  </a:t>
            </a:r>
            <a:r>
              <a:rPr lang="en-US" sz="2000" i="1" dirty="0">
                <a:solidFill>
                  <a:schemeClr val="accent1"/>
                </a:solidFill>
              </a:rPr>
              <a:t>SCM Journal</a:t>
            </a:r>
          </a:p>
        </p:txBody>
      </p:sp>
      <p:sp>
        <p:nvSpPr>
          <p:cNvPr id="5" name="Rectangle 4">
            <a:extLst>
              <a:ext uri="{FF2B5EF4-FFF2-40B4-BE49-F238E27FC236}">
                <a16:creationId xmlns:a16="http://schemas.microsoft.com/office/drawing/2014/main" id="{CE87C740-3BE0-1E4F-AE9A-BDA6075476E7}"/>
              </a:ext>
            </a:extLst>
          </p:cNvPr>
          <p:cNvSpPr/>
          <p:nvPr/>
        </p:nvSpPr>
        <p:spPr>
          <a:xfrm>
            <a:off x="6423974" y="1219201"/>
            <a:ext cx="4804320" cy="4787153"/>
          </a:xfrm>
          <a:prstGeom prst="rect">
            <a:avLst/>
          </a:prstGeom>
          <a:noFill/>
          <a:ln w="28575" cmpd="sng">
            <a:solidFill>
              <a:schemeClr val="tx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814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1000" tmFilter="0, 0; .2, .5; .8, .5; 1, 0"/>
                                        <p:tgtEl>
                                          <p:spTgt spid="5"/>
                                        </p:tgtEl>
                                      </p:cBhvr>
                                    </p:animEffect>
                                    <p:animScale>
                                      <p:cBhvr>
                                        <p:cTn id="1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78089"/>
      </p:ext>
    </p:extLst>
  </p:cSld>
  <p:clrMapOvr>
    <a:masterClrMapping/>
  </p:clrMapOvr>
</p:sld>
</file>

<file path=ppt/theme/theme1.xml><?xml version="1.0" encoding="utf-8"?>
<a:theme xmlns:a="http://schemas.openxmlformats.org/drawingml/2006/main" name="Vested Theme">
  <a:themeElements>
    <a:clrScheme name="Vested">
      <a:dk1>
        <a:srgbClr val="5C5C5C"/>
      </a:dk1>
      <a:lt1>
        <a:sysClr val="window" lastClr="FFFFFF"/>
      </a:lt1>
      <a:dk2>
        <a:srgbClr val="000000"/>
      </a:dk2>
      <a:lt2>
        <a:srgbClr val="FFFFFF"/>
      </a:lt2>
      <a:accent1>
        <a:srgbClr val="F77F00"/>
      </a:accent1>
      <a:accent2>
        <a:srgbClr val="32ACBD"/>
      </a:accent2>
      <a:accent3>
        <a:srgbClr val="A9C632"/>
      </a:accent3>
      <a:accent4>
        <a:srgbClr val="FF4F24"/>
      </a:accent4>
      <a:accent5>
        <a:srgbClr val="F1CE4B"/>
      </a:accent5>
      <a:accent6>
        <a:srgbClr val="A5A7AF"/>
      </a:accent6>
      <a:hlink>
        <a:srgbClr val="F77F00"/>
      </a:hlink>
      <a:folHlink>
        <a:srgbClr val="32ACBD"/>
      </a:folHlink>
    </a:clrScheme>
    <a:fontScheme name="Defaul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2"/>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38100">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ed Master Template v20.potx" id="{D709DF0C-3A3F-40E5-830B-3113A35A9CB8}" vid="{4E98528C-0B84-4901-961A-9565504D5F74}"/>
    </a:ext>
  </a:extLst>
</a:theme>
</file>

<file path=ppt/theme/theme2.xml><?xml version="1.0" encoding="utf-8"?>
<a:theme xmlns:a="http://schemas.openxmlformats.org/drawingml/2006/main" name="RealPlay">
  <a:themeElements>
    <a:clrScheme name="Vested">
      <a:dk1>
        <a:srgbClr val="5C5C5C"/>
      </a:dk1>
      <a:lt1>
        <a:sysClr val="window" lastClr="FFFFFF"/>
      </a:lt1>
      <a:dk2>
        <a:srgbClr val="000000"/>
      </a:dk2>
      <a:lt2>
        <a:srgbClr val="FFFFFF"/>
      </a:lt2>
      <a:accent1>
        <a:srgbClr val="F77F00"/>
      </a:accent1>
      <a:accent2>
        <a:srgbClr val="32ACBD"/>
      </a:accent2>
      <a:accent3>
        <a:srgbClr val="A9C632"/>
      </a:accent3>
      <a:accent4>
        <a:srgbClr val="FF4F24"/>
      </a:accent4>
      <a:accent5>
        <a:srgbClr val="F1CE4B"/>
      </a:accent5>
      <a:accent6>
        <a:srgbClr val="A5A7AF"/>
      </a:accent6>
      <a:hlink>
        <a:srgbClr val="F77F00"/>
      </a:hlink>
      <a:folHlink>
        <a:srgbClr val="32ACB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ed Master Template v20.potx" id="{D709DF0C-3A3F-40E5-830B-3113A35A9CB8}" vid="{BE91978D-82C8-4A1F-8D1F-3D0F033165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d2272cc-fb99-4960-adae-dbdbff0e2e09">
      <UserInfo>
        <DisplayName>Ernst &amp; Young</DisplayName>
        <AccountId>47</AccountId>
        <AccountType/>
      </UserInfo>
      <UserInfo>
        <DisplayName>Hughenden</DisplayName>
        <AccountId>55</AccountId>
        <AccountType/>
      </UserInfo>
      <UserInfo>
        <DisplayName>NEVI</DisplayName>
        <AccountId>54</AccountId>
        <AccountType/>
      </UserInfo>
      <UserInfo>
        <DisplayName>Roger Johnson</DisplayName>
        <AccountId>52</AccountId>
        <AccountType/>
      </UserInfo>
      <UserInfo>
        <DisplayName>Steve Symmes</DisplayName>
        <AccountId>17</AccountId>
        <AccountType/>
      </UserInfo>
      <UserInfo>
        <DisplayName>Sireas</DisplayName>
        <AccountId>53</AccountId>
        <AccountType/>
      </UserInfo>
      <UserInfo>
        <DisplayName>Emmanuel Cambresy</DisplayName>
        <AccountId>56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604EEA5048224BB278BC18FD6BC1A0" ma:contentTypeVersion="2" ma:contentTypeDescription="Create a new document." ma:contentTypeScope="" ma:versionID="47685ae3753b6ebf2b03acc94407093e">
  <xsd:schema xmlns:xsd="http://www.w3.org/2001/XMLSchema" xmlns:xs="http://www.w3.org/2001/XMLSchema" xmlns:p="http://schemas.microsoft.com/office/2006/metadata/properties" xmlns:ns2="3d2272cc-fb99-4960-adae-dbdbff0e2e09" targetNamespace="http://schemas.microsoft.com/office/2006/metadata/properties" ma:root="true" ma:fieldsID="ae9b02526a329b1a91b39e00d20d62d4" ns2:_="">
    <xsd:import namespace="3d2272cc-fb99-4960-adae-dbdbff0e2e0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272cc-fb99-4960-adae-dbdbff0e2e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401A2C-8C1C-46E7-BCB1-434EC00D562A}">
  <ds:schemaRefs>
    <ds:schemaRef ds:uri="http://schemas.microsoft.com/office/infopath/2007/PartnerControls"/>
    <ds:schemaRef ds:uri="http://purl.org/dc/elements/1.1/"/>
    <ds:schemaRef ds:uri="http://schemas.microsoft.com/office/2006/metadata/properties"/>
    <ds:schemaRef ds:uri="3d2272cc-fb99-4960-adae-dbdbff0e2e0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26B10D5E-4157-4B30-AAD4-5ACCCFB60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2272cc-fb99-4960-adae-dbdbff0e2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712C3F-C3BF-4755-934A-C689296AF3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Vested Master Template v20</Template>
  <TotalTime>123</TotalTime>
  <Words>804</Words>
  <Application>Microsoft Macintosh PowerPoint</Application>
  <PresentationFormat>Widescreen</PresentationFormat>
  <Paragraphs>115</Paragraphs>
  <Slides>9</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Vested Theme</vt:lpstr>
      <vt:lpstr>RealPlay</vt:lpstr>
      <vt:lpstr>TRENDS</vt:lpstr>
      <vt:lpstr>Vested by the Numbers</vt:lpstr>
      <vt:lpstr>Vested By The Numbers</vt:lpstr>
      <vt:lpstr>Some Interesting Changes…</vt:lpstr>
      <vt:lpstr>A Common Journey</vt:lpstr>
      <vt:lpstr>Most Popular Areas For Vested (ranked in order)</vt:lpstr>
      <vt:lpstr>Other Trends…</vt:lpstr>
      <vt:lpstr>Contact Us</vt:lpstr>
      <vt:lpstr>PowerPoint Presentation</vt:lpstr>
    </vt:vector>
  </TitlesOfParts>
  <Company>Vested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dc:title>
  <dc:subject>Template</dc:subject>
  <dc:creator>Mike Ledyard</dc:creator>
  <cp:keywords>Vested</cp:keywords>
  <dc:description>Copyright Vested 2012</dc:description>
  <cp:lastModifiedBy>Kate VItasek</cp:lastModifiedBy>
  <cp:revision>13</cp:revision>
  <dcterms:created xsi:type="dcterms:W3CDTF">2019-01-16T16:28:45Z</dcterms:created>
  <dcterms:modified xsi:type="dcterms:W3CDTF">2020-05-15T22:28:31Z</dcterms:modified>
  <cp:category>Branding</cp:category>
  <cp:version>Sep 2012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0x01010069604EEA5048224BB278BC18FD6BC1A0</vt:lpwstr>
  </property>
</Properties>
</file>