
<file path=[Content_Types].xml><?xml version="1.0" encoding="utf-8"?>
<Types xmlns="http://schemas.openxmlformats.org/package/2006/content-types">
  <Default Extension="emf" ContentType="image/x-emf"/>
  <Default Extension="jpeg" ContentType="image/jpeg"/>
  <Default Extension="jpg" ContentType="image/jpeg"/>
  <Default Extension="m4v" ContentType="video/unknown"/>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871" r:id="rId5"/>
    <p:sldMasterId id="2147483662" r:id="rId6"/>
  </p:sldMasterIdLst>
  <p:notesMasterIdLst>
    <p:notesMasterId r:id="rId8"/>
  </p:notesMasterIdLst>
  <p:handoutMasterIdLst>
    <p:handoutMasterId r:id="rId9"/>
  </p:handoutMasterIdLst>
  <p:sldIdLst>
    <p:sldId id="273" r:id="rId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7F00"/>
    <a:srgbClr val="F87F00"/>
    <a:srgbClr val="F79300"/>
    <a:srgbClr val="5C5C5C"/>
    <a:srgbClr val="0090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9" autoAdjust="0"/>
    <p:restoredTop sz="95268" autoAdjust="0"/>
  </p:normalViewPr>
  <p:slideViewPr>
    <p:cSldViewPr snapToGrid="0" snapToObjects="1" showGuides="1">
      <p:cViewPr varScale="1">
        <p:scale>
          <a:sx n="83" d="100"/>
          <a:sy n="83" d="100"/>
        </p:scale>
        <p:origin x="475" y="7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63" d="100"/>
          <a:sy n="63" d="100"/>
        </p:scale>
        <p:origin x="3134" y="67"/>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viewProps" Target="viewProps.xml"/><Relationship Id="rId5" Type="http://schemas.openxmlformats.org/officeDocument/2006/relationships/slideMaster" Target="slideMasters/slideMaster2.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latin typeface="Arial"/>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244C21DA-0FB4-B847-8E09-79225CF0D9B9}" type="datetime1">
              <a:rPr lang="en-US" smtClean="0">
                <a:latin typeface="Arial"/>
              </a:rPr>
              <a:pPr/>
              <a:t>2/16/2021</a:t>
            </a:fld>
            <a:endParaRPr lang="en-US" dirty="0">
              <a:latin typeface="Arial"/>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latin typeface="Arial"/>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958FF2CF-F427-AA46-B41A-10052D130CA6}"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8418316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Arial"/>
              </a:defRPr>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Arial"/>
              </a:defRPr>
            </a:lvl1pPr>
          </a:lstStyle>
          <a:p>
            <a:fld id="{B2C62362-37CF-7F4E-B5CC-370990DAF466}" type="datetime1">
              <a:rPr lang="en-US" smtClean="0"/>
              <a:pPr/>
              <a:t>2/16/2021</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Arial"/>
              </a:defRPr>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Arial"/>
              </a:defRPr>
            </a:lvl1pPr>
          </a:lstStyle>
          <a:p>
            <a:fld id="{5D8DEC4A-E348-414F-A419-B1C417F650C6}" type="slidenum">
              <a:rPr lang="en-US" smtClean="0"/>
              <a:pPr/>
              <a:t>‹#›</a:t>
            </a:fld>
            <a:endParaRPr lang="en-US" dirty="0"/>
          </a:p>
        </p:txBody>
      </p:sp>
    </p:spTree>
    <p:extLst>
      <p:ext uri="{BB962C8B-B14F-4D97-AF65-F5344CB8AC3E}">
        <p14:creationId xmlns:p14="http://schemas.microsoft.com/office/powerpoint/2010/main" val="4313488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www.vestedway.com/" TargetMode="External"/><Relationship Id="rId2" Type="http://schemas.openxmlformats.org/officeDocument/2006/relationships/hyperlink" Target="mailto:kvitasek@utk.edu" TargetMode="External"/><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22.jpeg"/></Relationships>
</file>

<file path=ppt/slideLayouts/_rels/slideLayout67.xml.rels><?xml version="1.0" encoding="UTF-8" standalone="yes"?>
<Relationships xmlns="http://schemas.openxmlformats.org/package/2006/relationships"><Relationship Id="rId3" Type="http://schemas.openxmlformats.org/officeDocument/2006/relationships/hyperlink" Target="mailto:kvitasek@utk.edu" TargetMode="External"/><Relationship Id="rId2" Type="http://schemas.openxmlformats.org/officeDocument/2006/relationships/hyperlink" Target="http://www.vestedway.com/termsofuse" TargetMode="External"/><Relationship Id="rId1" Type="http://schemas.openxmlformats.org/officeDocument/2006/relationships/slideMaster" Target="../slideMasters/slideMaster1.xml"/><Relationship Id="rId4" Type="http://schemas.openxmlformats.org/officeDocument/2006/relationships/hyperlink" Target="mailto:vitasek@utk.edu" TargetMode="Externa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www.vestedway.com/" TargetMode="External"/><Relationship Id="rId2" Type="http://schemas.openxmlformats.org/officeDocument/2006/relationships/hyperlink" Target="http://www.vestedway.com/termsofuse" TargetMode="External"/><Relationship Id="rId1" Type="http://schemas.openxmlformats.org/officeDocument/2006/relationships/slideMaster" Target="../slideMasters/slideMaster1.xml"/><Relationship Id="rId6" Type="http://schemas.openxmlformats.org/officeDocument/2006/relationships/hyperlink" Target="mailto:vitasek@utk.edu" TargetMode="External"/><Relationship Id="rId5" Type="http://schemas.openxmlformats.org/officeDocument/2006/relationships/hyperlink" Target="mailto:kvitasek@utk.edu" TargetMode="External"/><Relationship Id="rId4" Type="http://schemas.openxmlformats.org/officeDocument/2006/relationships/hyperlink" Target="mailto:Info@Vestedway.com" TargetMode="Externa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CVA">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82F1C6D-C1CA-4C2D-A0BB-7604CB91A0A7}"/>
              </a:ext>
            </a:extLst>
          </p:cNvPr>
          <p:cNvSpPr/>
          <p:nvPr userDrawn="1"/>
        </p:nvSpPr>
        <p:spPr>
          <a:xfrm>
            <a:off x="0" y="0"/>
            <a:ext cx="12191999" cy="5568950"/>
          </a:xfrm>
          <a:prstGeom prst="rect">
            <a:avLst/>
          </a:prstGeom>
          <a:solidFill>
            <a:srgbClr val="F77F00"/>
          </a:solidFill>
          <a:ln>
            <a:noFill/>
          </a:ln>
          <a:effectLst>
            <a:outerShdw blurRad="222250" dist="114300" dir="5400000" algn="t"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87F00"/>
              </a:solidFill>
            </a:endParaRPr>
          </a:p>
        </p:txBody>
      </p:sp>
      <p:pic>
        <p:nvPicPr>
          <p:cNvPr id="9" name="Picture 8" descr="Haslam-logo-large.png">
            <a:extLst>
              <a:ext uri="{FF2B5EF4-FFF2-40B4-BE49-F238E27FC236}">
                <a16:creationId xmlns:a16="http://schemas.microsoft.com/office/drawing/2014/main" id="{0B62282E-7C0E-4536-9FE2-F8258E88C2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07372" y="5944519"/>
            <a:ext cx="2949628" cy="774125"/>
          </a:xfrm>
          <a:prstGeom prst="rect">
            <a:avLst/>
          </a:prstGeom>
        </p:spPr>
      </p:pic>
      <p:sp>
        <p:nvSpPr>
          <p:cNvPr id="10" name="TextBox 9">
            <a:extLst>
              <a:ext uri="{FF2B5EF4-FFF2-40B4-BE49-F238E27FC236}">
                <a16:creationId xmlns:a16="http://schemas.microsoft.com/office/drawing/2014/main" id="{00D2CD6D-E371-4091-B0AF-84B450A743AB}"/>
              </a:ext>
            </a:extLst>
          </p:cNvPr>
          <p:cNvSpPr txBox="1"/>
          <p:nvPr userDrawn="1"/>
        </p:nvSpPr>
        <p:spPr>
          <a:xfrm>
            <a:off x="8607372" y="5662992"/>
            <a:ext cx="3261540" cy="430887"/>
          </a:xfrm>
          <a:prstGeom prst="rect">
            <a:avLst/>
          </a:prstGeom>
          <a:noFill/>
        </p:spPr>
        <p:txBody>
          <a:bodyPr wrap="square" rtlCol="0">
            <a:spAutoFit/>
          </a:bodyPr>
          <a:lstStyle/>
          <a:p>
            <a:r>
              <a:rPr lang="en-US" sz="2200" b="0" i="1" dirty="0">
                <a:latin typeface="Calibri"/>
                <a:cs typeface="Calibri"/>
              </a:rPr>
              <a:t>Based on research with…</a:t>
            </a:r>
          </a:p>
        </p:txBody>
      </p:sp>
      <p:pic>
        <p:nvPicPr>
          <p:cNvPr id="12" name="Picture 11">
            <a:extLst>
              <a:ext uri="{FF2B5EF4-FFF2-40B4-BE49-F238E27FC236}">
                <a16:creationId xmlns:a16="http://schemas.microsoft.com/office/drawing/2014/main" id="{D1896BAF-93EF-461E-B4AE-6184E33F691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07" r="33852" b="52480"/>
          <a:stretch/>
        </p:blipFill>
        <p:spPr>
          <a:xfrm>
            <a:off x="6283120" y="444418"/>
            <a:ext cx="3831557" cy="1052052"/>
          </a:xfrm>
          <a:prstGeom prst="rect">
            <a:avLst/>
          </a:prstGeom>
        </p:spPr>
      </p:pic>
      <p:sp>
        <p:nvSpPr>
          <p:cNvPr id="6" name="Title 1">
            <a:extLst>
              <a:ext uri="{FF2B5EF4-FFF2-40B4-BE49-F238E27FC236}">
                <a16:creationId xmlns:a16="http://schemas.microsoft.com/office/drawing/2014/main" id="{64F1265E-F237-40AE-B7FC-17A57E188859}"/>
              </a:ext>
            </a:extLst>
          </p:cNvPr>
          <p:cNvSpPr>
            <a:spLocks noGrp="1"/>
          </p:cNvSpPr>
          <p:nvPr>
            <p:ph type="ctrTitle"/>
          </p:nvPr>
        </p:nvSpPr>
        <p:spPr>
          <a:xfrm>
            <a:off x="381000" y="2248751"/>
            <a:ext cx="11430000" cy="781538"/>
          </a:xfrm>
          <a:prstGeom prst="rect">
            <a:avLst/>
          </a:prstGeom>
        </p:spPr>
        <p:txBody>
          <a:bodyPr anchor="ctr">
            <a:normAutofit/>
          </a:bodyPr>
          <a:lstStyle>
            <a:lvl1pPr algn="l">
              <a:defRPr sz="4000">
                <a:solidFill>
                  <a:schemeClr val="bg1"/>
                </a:solidFill>
              </a:defRPr>
            </a:lvl1pPr>
          </a:lstStyle>
          <a:p>
            <a:r>
              <a:rPr lang="en-US"/>
              <a:t>Click to edit Master title style</a:t>
            </a:r>
            <a:endParaRPr lang="en-US" dirty="0"/>
          </a:p>
        </p:txBody>
      </p:sp>
      <p:sp>
        <p:nvSpPr>
          <p:cNvPr id="8" name="Subtitle 2">
            <a:extLst>
              <a:ext uri="{FF2B5EF4-FFF2-40B4-BE49-F238E27FC236}">
                <a16:creationId xmlns:a16="http://schemas.microsoft.com/office/drawing/2014/main" id="{8710FBF8-B6BC-4896-AE43-30CF737DE22E}"/>
              </a:ext>
            </a:extLst>
          </p:cNvPr>
          <p:cNvSpPr>
            <a:spLocks noGrp="1"/>
          </p:cNvSpPr>
          <p:nvPr>
            <p:ph type="subTitle" idx="1"/>
          </p:nvPr>
        </p:nvSpPr>
        <p:spPr>
          <a:xfrm>
            <a:off x="381000" y="3628104"/>
            <a:ext cx="11430000" cy="1920240"/>
          </a:xfrm>
          <a:prstGeom prst="rect">
            <a:avLst/>
          </a:prstGeom>
        </p:spPr>
        <p:txBody>
          <a:bodyPr anchor="t">
            <a:noAutofit/>
          </a:bodyPr>
          <a:lstStyle>
            <a:lvl1pPr marL="0" indent="0" algn="l">
              <a:lnSpc>
                <a:spcPct val="80000"/>
              </a:lnSpc>
              <a:spcBef>
                <a:spcPts val="0"/>
              </a:spcBef>
              <a:buNone/>
              <a:defRPr sz="5400" b="1" i="1">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1" name="Picture 10">
            <a:extLst>
              <a:ext uri="{FF2B5EF4-FFF2-40B4-BE49-F238E27FC236}">
                <a16:creationId xmlns:a16="http://schemas.microsoft.com/office/drawing/2014/main" id="{61D089ED-BAD4-44D5-B21E-84DF841FDD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433"/>
          <a:stretch/>
        </p:blipFill>
        <p:spPr>
          <a:xfrm>
            <a:off x="10262591" y="237214"/>
            <a:ext cx="1606321" cy="2888455"/>
          </a:xfrm>
          <a:prstGeom prst="rect">
            <a:avLst/>
          </a:prstGeom>
        </p:spPr>
      </p:pic>
      <p:sp>
        <p:nvSpPr>
          <p:cNvPr id="13" name="Title 1">
            <a:extLst>
              <a:ext uri="{FF2B5EF4-FFF2-40B4-BE49-F238E27FC236}">
                <a16:creationId xmlns:a16="http://schemas.microsoft.com/office/drawing/2014/main" id="{151C19D5-9970-490C-8AA5-49EF8BA5D0D8}"/>
              </a:ext>
            </a:extLst>
          </p:cNvPr>
          <p:cNvSpPr txBox="1">
            <a:spLocks/>
          </p:cNvSpPr>
          <p:nvPr userDrawn="1"/>
        </p:nvSpPr>
        <p:spPr>
          <a:xfrm>
            <a:off x="6334294" y="1344202"/>
            <a:ext cx="4854829" cy="48971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kern="1200">
                <a:solidFill>
                  <a:schemeClr val="bg1"/>
                </a:solidFill>
                <a:latin typeface="+mn-lt"/>
                <a:ea typeface="+mj-ea"/>
                <a:cs typeface="Arial"/>
              </a:defRPr>
            </a:lvl1pPr>
          </a:lstStyle>
          <a:p>
            <a:r>
              <a:rPr lang="en-US" sz="2000" b="1" i="1" dirty="0"/>
              <a:t>Compatibility &amp; Trust Assessment</a:t>
            </a:r>
          </a:p>
        </p:txBody>
      </p:sp>
    </p:spTree>
    <p:extLst>
      <p:ext uri="{BB962C8B-B14F-4D97-AF65-F5344CB8AC3E}">
        <p14:creationId xmlns:p14="http://schemas.microsoft.com/office/powerpoint/2010/main" val="31165548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pic Slide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80360" y="1216152"/>
            <a:ext cx="8702040" cy="49855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hasCustomPrompt="1"/>
          </p:nvPr>
        </p:nvSpPr>
        <p:spPr>
          <a:xfrm>
            <a:off x="2880360" y="180151"/>
            <a:ext cx="8702040" cy="782637"/>
          </a:xfrm>
          <a:prstGeom prst="rect">
            <a:avLst/>
          </a:prstGeom>
        </p:spPr>
        <p:txBody>
          <a:bodyPr/>
          <a:lstStyle>
            <a:lvl1pPr>
              <a:defRPr/>
            </a:lvl1pPr>
          </a:lstStyle>
          <a:p>
            <a:r>
              <a:rPr lang="en-US" dirty="0"/>
              <a:t>What You Will Accomplish in This Topic</a:t>
            </a:r>
          </a:p>
        </p:txBody>
      </p:sp>
      <p:sp>
        <p:nvSpPr>
          <p:cNvPr id="4" name="Picture Placeholder 3">
            <a:extLst>
              <a:ext uri="{FF2B5EF4-FFF2-40B4-BE49-F238E27FC236}">
                <a16:creationId xmlns:a16="http://schemas.microsoft.com/office/drawing/2014/main" id="{E8F04C80-6483-44AF-848D-EBBA19D6CF67}"/>
              </a:ext>
            </a:extLst>
          </p:cNvPr>
          <p:cNvSpPr>
            <a:spLocks noGrp="1"/>
          </p:cNvSpPr>
          <p:nvPr>
            <p:ph type="pic" sz="quarter" idx="17"/>
          </p:nvPr>
        </p:nvSpPr>
        <p:spPr>
          <a:xfrm>
            <a:off x="384174" y="1216152"/>
            <a:ext cx="2286000" cy="4572000"/>
          </a:xfrm>
        </p:spPr>
        <p:txBody>
          <a:bodyPr/>
          <a:lstStyle/>
          <a:p>
            <a:r>
              <a:rPr lang="en-US"/>
              <a:t>Click icon to add picture</a:t>
            </a:r>
            <a:endParaRPr lang="en-US" dirty="0"/>
          </a:p>
        </p:txBody>
      </p:sp>
    </p:spTree>
    <p:extLst>
      <p:ext uri="{BB962C8B-B14F-4D97-AF65-F5344CB8AC3E}">
        <p14:creationId xmlns:p14="http://schemas.microsoft.com/office/powerpoint/2010/main" val="11292666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180151"/>
            <a:ext cx="10972800" cy="782637"/>
          </a:xfrm>
          <a:prstGeom prst="rect">
            <a:avLst/>
          </a:prstGeom>
        </p:spPr>
        <p:txBody>
          <a:bodyPr/>
          <a:lstStyle/>
          <a:p>
            <a:r>
              <a:rPr lang="en-US"/>
              <a:t>Click to edit Master title style</a:t>
            </a:r>
          </a:p>
        </p:txBody>
      </p:sp>
      <p:sp>
        <p:nvSpPr>
          <p:cNvPr id="3" name="Text Placeholder 10">
            <a:extLst>
              <a:ext uri="{FF2B5EF4-FFF2-40B4-BE49-F238E27FC236}">
                <a16:creationId xmlns:a16="http://schemas.microsoft.com/office/drawing/2014/main" id="{AF4A2680-1420-4C2A-AC7C-73DBF5751047}"/>
              </a:ext>
            </a:extLst>
          </p:cNvPr>
          <p:cNvSpPr>
            <a:spLocks noGrp="1"/>
          </p:cNvSpPr>
          <p:nvPr>
            <p:ph type="body" sz="quarter" idx="16" hasCustomPrompt="1"/>
          </p:nvPr>
        </p:nvSpPr>
        <p:spPr>
          <a:xfrm>
            <a:off x="609600" y="6245731"/>
            <a:ext cx="3965552" cy="215444"/>
          </a:xfrm>
        </p:spPr>
        <p:txBody>
          <a:bodyPr>
            <a:noAutofit/>
          </a:bodyPr>
          <a:lstStyle>
            <a:lvl1pPr marL="0" indent="0">
              <a:buNone/>
              <a:defRPr sz="1000" i="1"/>
            </a:lvl1pPr>
          </a:lstStyle>
          <a:p>
            <a:r>
              <a:rPr lang="en-US" sz="1000" i="1" dirty="0"/>
              <a:t>Source: </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188721"/>
            <a:ext cx="5384800" cy="500267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188721"/>
            <a:ext cx="5384800" cy="500267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609600" y="180151"/>
            <a:ext cx="10972800" cy="782637"/>
          </a:xfrm>
          <a:prstGeom prst="rect">
            <a:avLst/>
          </a:prstGeom>
        </p:spPr>
        <p:txBody>
          <a:bodyPr/>
          <a:lstStyle/>
          <a:p>
            <a:r>
              <a:rPr lang="en-US"/>
              <a:t>Click to edit Master title style</a:t>
            </a:r>
          </a:p>
        </p:txBody>
      </p:sp>
      <p:sp>
        <p:nvSpPr>
          <p:cNvPr id="5" name="Text Placeholder 10">
            <a:extLst>
              <a:ext uri="{FF2B5EF4-FFF2-40B4-BE49-F238E27FC236}">
                <a16:creationId xmlns:a16="http://schemas.microsoft.com/office/drawing/2014/main" id="{374C815A-D44A-450F-BCF3-6C396F35B4C9}"/>
              </a:ext>
            </a:extLst>
          </p:cNvPr>
          <p:cNvSpPr>
            <a:spLocks noGrp="1"/>
          </p:cNvSpPr>
          <p:nvPr>
            <p:ph type="body" sz="quarter" idx="16" hasCustomPrompt="1"/>
          </p:nvPr>
        </p:nvSpPr>
        <p:spPr>
          <a:xfrm>
            <a:off x="609600" y="6245731"/>
            <a:ext cx="3965552" cy="215444"/>
          </a:xfrm>
        </p:spPr>
        <p:txBody>
          <a:bodyPr>
            <a:noAutofit/>
          </a:bodyPr>
          <a:lstStyle>
            <a:lvl1pPr marL="0" indent="0">
              <a:buNone/>
              <a:defRPr sz="1000" i="1"/>
            </a:lvl1pPr>
          </a:lstStyle>
          <a:p>
            <a:r>
              <a:rPr lang="en-US" sz="1000" i="1" dirty="0"/>
              <a:t>Source: </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ules">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B9DBCCB-C027-476D-A698-E3093DB4A5AF}"/>
              </a:ext>
            </a:extLst>
          </p:cNvPr>
          <p:cNvSpPr>
            <a:spLocks noGrp="1"/>
          </p:cNvSpPr>
          <p:nvPr>
            <p:ph idx="11" hasCustomPrompt="1"/>
          </p:nvPr>
        </p:nvSpPr>
        <p:spPr>
          <a:xfrm>
            <a:off x="609600" y="1929384"/>
            <a:ext cx="4389120" cy="3931920"/>
          </a:xfrm>
        </p:spPr>
        <p:txBody>
          <a:bodyPr>
            <a:normAutofit/>
          </a:bodyPr>
          <a:lstStyle>
            <a:lvl1pPr marL="0" indent="0">
              <a:buNone/>
              <a:defRPr sz="36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edit Master text styles</a:t>
            </a:r>
          </a:p>
        </p:txBody>
      </p:sp>
      <p:sp>
        <p:nvSpPr>
          <p:cNvPr id="7" name="Oval 6">
            <a:extLst>
              <a:ext uri="{FF2B5EF4-FFF2-40B4-BE49-F238E27FC236}">
                <a16:creationId xmlns:a16="http://schemas.microsoft.com/office/drawing/2014/main" id="{41F60B02-5568-427A-97D4-FB6555E4DF06}"/>
              </a:ext>
            </a:extLst>
          </p:cNvPr>
          <p:cNvSpPr/>
          <p:nvPr userDrawn="1"/>
        </p:nvSpPr>
        <p:spPr>
          <a:xfrm>
            <a:off x="609601" y="748146"/>
            <a:ext cx="1097280" cy="1097280"/>
          </a:xfrm>
          <a:prstGeom prst="ellipse">
            <a:avLst/>
          </a:prstGeom>
          <a:solidFill>
            <a:srgbClr val="F87F00"/>
          </a:solidFill>
          <a:ln>
            <a:noFill/>
          </a:ln>
          <a:effectLst>
            <a:outerShdw blurRad="81280" dist="61087" dir="282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tIns="0" rtlCol="0" anchor="t"/>
          <a:lstStyle/>
          <a:p>
            <a:pPr algn="ctr"/>
            <a:r>
              <a:rPr lang="en-US" sz="1800" dirty="0"/>
              <a:t>Rule</a:t>
            </a:r>
          </a:p>
          <a:p>
            <a:pPr algn="ctr"/>
            <a:endParaRPr lang="en-US" sz="1800" dirty="0"/>
          </a:p>
        </p:txBody>
      </p:sp>
      <p:sp>
        <p:nvSpPr>
          <p:cNvPr id="8" name="Picture Placeholder 4">
            <a:extLst>
              <a:ext uri="{FF2B5EF4-FFF2-40B4-BE49-F238E27FC236}">
                <a16:creationId xmlns:a16="http://schemas.microsoft.com/office/drawing/2014/main" id="{7628D93F-9227-4B34-AD54-414482F6583A}"/>
              </a:ext>
            </a:extLst>
          </p:cNvPr>
          <p:cNvSpPr>
            <a:spLocks noGrp="1"/>
          </p:cNvSpPr>
          <p:nvPr>
            <p:ph type="pic" sz="quarter" idx="18"/>
          </p:nvPr>
        </p:nvSpPr>
        <p:spPr>
          <a:xfrm>
            <a:off x="5608319" y="1001486"/>
            <a:ext cx="5974080" cy="5006122"/>
          </a:xfrm>
          <a:ln w="88900" cap="sq">
            <a:solidFill>
              <a:schemeClr val="bg1"/>
            </a:solidFill>
            <a:miter lim="800000"/>
          </a:ln>
          <a:effectLst>
            <a:outerShdw blurRad="54991" dist="17780" dir="5400000" algn="ctr" rotWithShape="0">
              <a:srgbClr val="000000">
                <a:alpha val="40000"/>
              </a:srgbClr>
            </a:outerShdw>
          </a:effectLst>
        </p:spPr>
        <p:txBody>
          <a:bodyPr/>
          <a:lstStyle/>
          <a:p>
            <a:r>
              <a:rPr lang="en-US"/>
              <a:t>Click icon to add picture</a:t>
            </a:r>
            <a:endParaRPr lang="en-US" dirty="0"/>
          </a:p>
        </p:txBody>
      </p:sp>
      <p:sp>
        <p:nvSpPr>
          <p:cNvPr id="10" name="Text Placeholder 9">
            <a:extLst>
              <a:ext uri="{FF2B5EF4-FFF2-40B4-BE49-F238E27FC236}">
                <a16:creationId xmlns:a16="http://schemas.microsoft.com/office/drawing/2014/main" id="{DA847078-81AB-487D-A488-418DB9438F2F}"/>
              </a:ext>
            </a:extLst>
          </p:cNvPr>
          <p:cNvSpPr>
            <a:spLocks noGrp="1"/>
          </p:cNvSpPr>
          <p:nvPr>
            <p:ph type="body" sz="quarter" idx="19" hasCustomPrompt="1"/>
          </p:nvPr>
        </p:nvSpPr>
        <p:spPr>
          <a:xfrm>
            <a:off x="938372" y="1085204"/>
            <a:ext cx="439737" cy="649288"/>
          </a:xfrm>
        </p:spPr>
        <p:txBody>
          <a:bodyPr>
            <a:noAutofit/>
          </a:bodyPr>
          <a:lstStyle>
            <a:lvl1pPr marL="0" indent="0" algn="ctr">
              <a:buNone/>
              <a:defRPr sz="4000">
                <a:solidFill>
                  <a:schemeClr val="bg1"/>
                </a:solidFill>
              </a:defRPr>
            </a:lvl1pPr>
          </a:lstStyle>
          <a:p>
            <a:pPr lvl="0"/>
            <a:r>
              <a:rPr lang="en-US" dirty="0"/>
              <a:t>#</a:t>
            </a:r>
          </a:p>
        </p:txBody>
      </p:sp>
      <p:sp>
        <p:nvSpPr>
          <p:cNvPr id="11" name="Text Placeholder 35">
            <a:extLst>
              <a:ext uri="{FF2B5EF4-FFF2-40B4-BE49-F238E27FC236}">
                <a16:creationId xmlns:a16="http://schemas.microsoft.com/office/drawing/2014/main" id="{FB52460D-D439-4A59-BAB4-C59FBD36C713}"/>
              </a:ext>
            </a:extLst>
          </p:cNvPr>
          <p:cNvSpPr>
            <a:spLocks noGrp="1"/>
          </p:cNvSpPr>
          <p:nvPr>
            <p:ph type="body" sz="quarter" idx="16" hasCustomPrompt="1"/>
          </p:nvPr>
        </p:nvSpPr>
        <p:spPr>
          <a:xfrm>
            <a:off x="5614099" y="6226208"/>
            <a:ext cx="3965552" cy="215444"/>
          </a:xfrm>
        </p:spPr>
        <p:txBody>
          <a:bodyPr>
            <a:normAutofit/>
          </a:bodyPr>
          <a:lstStyle>
            <a:lvl1pPr marL="0" indent="0" algn="l">
              <a:buNone/>
              <a:defRPr sz="1000" i="1"/>
            </a:lvl1pPr>
          </a:lstStyle>
          <a:p>
            <a:pPr lvl="0"/>
            <a:r>
              <a:rPr lang="en-US" dirty="0"/>
              <a:t>Source of Photo</a:t>
            </a:r>
          </a:p>
        </p:txBody>
      </p:sp>
    </p:spTree>
    <p:extLst>
      <p:ext uri="{BB962C8B-B14F-4D97-AF65-F5344CB8AC3E}">
        <p14:creationId xmlns:p14="http://schemas.microsoft.com/office/powerpoint/2010/main" val="23150855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ules - Roun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BB9DBCCB-C027-476D-A698-E3093DB4A5AF}"/>
              </a:ext>
            </a:extLst>
          </p:cNvPr>
          <p:cNvSpPr>
            <a:spLocks noGrp="1"/>
          </p:cNvSpPr>
          <p:nvPr>
            <p:ph idx="11" hasCustomPrompt="1"/>
          </p:nvPr>
        </p:nvSpPr>
        <p:spPr>
          <a:xfrm>
            <a:off x="609600" y="1929384"/>
            <a:ext cx="4389120" cy="3931920"/>
          </a:xfrm>
        </p:spPr>
        <p:txBody>
          <a:bodyPr>
            <a:normAutofit/>
          </a:bodyPr>
          <a:lstStyle>
            <a:lvl1pPr marL="0" indent="0">
              <a:buNone/>
              <a:defRPr sz="3600"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edit Master text styles</a:t>
            </a:r>
          </a:p>
        </p:txBody>
      </p:sp>
      <p:sp>
        <p:nvSpPr>
          <p:cNvPr id="7" name="Oval 6">
            <a:extLst>
              <a:ext uri="{FF2B5EF4-FFF2-40B4-BE49-F238E27FC236}">
                <a16:creationId xmlns:a16="http://schemas.microsoft.com/office/drawing/2014/main" id="{41F60B02-5568-427A-97D4-FB6555E4DF06}"/>
              </a:ext>
            </a:extLst>
          </p:cNvPr>
          <p:cNvSpPr/>
          <p:nvPr userDrawn="1"/>
        </p:nvSpPr>
        <p:spPr>
          <a:xfrm>
            <a:off x="609601" y="748146"/>
            <a:ext cx="1097280" cy="1097280"/>
          </a:xfrm>
          <a:prstGeom prst="ellipse">
            <a:avLst/>
          </a:prstGeom>
          <a:solidFill>
            <a:srgbClr val="F87F00"/>
          </a:solidFill>
          <a:ln>
            <a:noFill/>
          </a:ln>
          <a:effectLst>
            <a:outerShdw blurRad="81280" dist="61087" dir="282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tIns="0" rtlCol="0" anchor="t"/>
          <a:lstStyle/>
          <a:p>
            <a:pPr algn="ctr"/>
            <a:r>
              <a:rPr lang="en-US" sz="1800" dirty="0"/>
              <a:t>Rule</a:t>
            </a:r>
          </a:p>
          <a:p>
            <a:pPr algn="ctr"/>
            <a:endParaRPr lang="en-US" sz="1800" dirty="0"/>
          </a:p>
        </p:txBody>
      </p:sp>
      <p:sp>
        <p:nvSpPr>
          <p:cNvPr id="8" name="Picture Placeholder 4">
            <a:extLst>
              <a:ext uri="{FF2B5EF4-FFF2-40B4-BE49-F238E27FC236}">
                <a16:creationId xmlns:a16="http://schemas.microsoft.com/office/drawing/2014/main" id="{7628D93F-9227-4B34-AD54-414482F6583A}"/>
              </a:ext>
            </a:extLst>
          </p:cNvPr>
          <p:cNvSpPr>
            <a:spLocks noGrp="1"/>
          </p:cNvSpPr>
          <p:nvPr>
            <p:ph type="pic" sz="quarter" idx="18" hasCustomPrompt="1"/>
          </p:nvPr>
        </p:nvSpPr>
        <p:spPr>
          <a:xfrm>
            <a:off x="5861304" y="553430"/>
            <a:ext cx="5394960" cy="5394960"/>
          </a:xfrm>
          <a:prstGeom prst="ellipse">
            <a:avLst/>
          </a:prstGeom>
          <a:ln w="88900" cap="sq">
            <a:noFill/>
            <a:miter lim="800000"/>
          </a:ln>
          <a:effectLst>
            <a:outerShdw blurRad="54991" dist="17780" dir="5400000" algn="ctr" rotWithShape="0">
              <a:srgbClr val="000000">
                <a:alpha val="40000"/>
              </a:srgbClr>
            </a:outerShdw>
          </a:effectLst>
        </p:spPr>
        <p:txBody>
          <a:bodyPr/>
          <a:lstStyle>
            <a:lvl1pPr>
              <a:defRPr/>
            </a:lvl1pPr>
          </a:lstStyle>
          <a:p>
            <a:r>
              <a:rPr lang="en-US" dirty="0"/>
              <a:t>Photo of Person</a:t>
            </a:r>
          </a:p>
        </p:txBody>
      </p:sp>
      <p:sp>
        <p:nvSpPr>
          <p:cNvPr id="10" name="Text Placeholder 9">
            <a:extLst>
              <a:ext uri="{FF2B5EF4-FFF2-40B4-BE49-F238E27FC236}">
                <a16:creationId xmlns:a16="http://schemas.microsoft.com/office/drawing/2014/main" id="{DA847078-81AB-487D-A488-418DB9438F2F}"/>
              </a:ext>
            </a:extLst>
          </p:cNvPr>
          <p:cNvSpPr>
            <a:spLocks noGrp="1"/>
          </p:cNvSpPr>
          <p:nvPr>
            <p:ph type="body" sz="quarter" idx="19" hasCustomPrompt="1"/>
          </p:nvPr>
        </p:nvSpPr>
        <p:spPr>
          <a:xfrm>
            <a:off x="938372" y="1085204"/>
            <a:ext cx="439737" cy="649288"/>
          </a:xfrm>
        </p:spPr>
        <p:txBody>
          <a:bodyPr>
            <a:noAutofit/>
          </a:bodyPr>
          <a:lstStyle>
            <a:lvl1pPr marL="0" indent="0" algn="ctr">
              <a:buNone/>
              <a:defRPr sz="4000">
                <a:solidFill>
                  <a:schemeClr val="bg1"/>
                </a:solidFill>
              </a:defRPr>
            </a:lvl1pPr>
          </a:lstStyle>
          <a:p>
            <a:pPr lvl="0"/>
            <a:r>
              <a:rPr lang="en-US" dirty="0"/>
              <a:t>#</a:t>
            </a:r>
          </a:p>
        </p:txBody>
      </p:sp>
      <p:sp>
        <p:nvSpPr>
          <p:cNvPr id="11" name="Text Placeholder 35">
            <a:extLst>
              <a:ext uri="{FF2B5EF4-FFF2-40B4-BE49-F238E27FC236}">
                <a16:creationId xmlns:a16="http://schemas.microsoft.com/office/drawing/2014/main" id="{69BD26FF-4E5F-41F4-863F-3477CDC40D21}"/>
              </a:ext>
            </a:extLst>
          </p:cNvPr>
          <p:cNvSpPr>
            <a:spLocks noGrp="1"/>
          </p:cNvSpPr>
          <p:nvPr>
            <p:ph type="body" sz="quarter" idx="16" hasCustomPrompt="1"/>
          </p:nvPr>
        </p:nvSpPr>
        <p:spPr>
          <a:xfrm>
            <a:off x="6555931" y="6226208"/>
            <a:ext cx="3965552" cy="215444"/>
          </a:xfrm>
        </p:spPr>
        <p:txBody>
          <a:bodyPr>
            <a:normAutofit/>
          </a:bodyPr>
          <a:lstStyle>
            <a:lvl1pPr marL="0" indent="0" algn="l">
              <a:buNone/>
              <a:defRPr sz="1000" i="1"/>
            </a:lvl1pPr>
          </a:lstStyle>
          <a:p>
            <a:pPr lvl="0"/>
            <a:r>
              <a:rPr lang="en-US" dirty="0"/>
              <a:t>Source of Photo</a:t>
            </a:r>
          </a:p>
        </p:txBody>
      </p:sp>
    </p:spTree>
    <p:extLst>
      <p:ext uri="{BB962C8B-B14F-4D97-AF65-F5344CB8AC3E}">
        <p14:creationId xmlns:p14="http://schemas.microsoft.com/office/powerpoint/2010/main" val="11802769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mmary Stagger">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33846"/>
            <a:ext cx="2303813" cy="1237016"/>
          </a:xfrm>
          <a:prstGeom prst="rect">
            <a:avLst/>
          </a:prstGeom>
        </p:spPr>
        <p:txBody>
          <a:bodyPr>
            <a:noAutofit/>
          </a:bodyPr>
          <a:lstStyle>
            <a:lvl1pPr>
              <a:defRPr sz="1600"/>
            </a:lvl1pPr>
            <a:lvl2pPr>
              <a:defRPr sz="1400"/>
            </a:lvl2pPr>
            <a:lvl3pPr>
              <a:defRPr sz="1200"/>
            </a:lvl3pPr>
            <a:lvl4pPr>
              <a:defRPr sz="1100"/>
            </a:lvl4pPr>
            <a:lvl5pPr>
              <a:defRPr sz="1100"/>
            </a:lvl5pPr>
          </a:lstStyle>
          <a:p>
            <a:pPr lvl="0"/>
            <a:r>
              <a:rPr lang="en-US"/>
              <a:t>Click to edit Master text styles</a:t>
            </a:r>
          </a:p>
        </p:txBody>
      </p:sp>
      <p:sp>
        <p:nvSpPr>
          <p:cNvPr id="5" name="Title 4"/>
          <p:cNvSpPr>
            <a:spLocks noGrp="1"/>
          </p:cNvSpPr>
          <p:nvPr>
            <p:ph type="title"/>
          </p:nvPr>
        </p:nvSpPr>
        <p:spPr>
          <a:xfrm>
            <a:off x="609600" y="180151"/>
            <a:ext cx="10972800" cy="782637"/>
          </a:xfrm>
          <a:prstGeom prst="rect">
            <a:avLst/>
          </a:prstGeom>
        </p:spPr>
        <p:txBody>
          <a:bodyPr/>
          <a:lstStyle/>
          <a:p>
            <a:r>
              <a:rPr lang="en-US"/>
              <a:t>Click to edit Master title style</a:t>
            </a:r>
            <a:endParaRPr lang="en-US" dirty="0"/>
          </a:p>
        </p:txBody>
      </p:sp>
      <p:sp>
        <p:nvSpPr>
          <p:cNvPr id="6" name="Content Placeholder 2"/>
          <p:cNvSpPr>
            <a:spLocks noGrp="1"/>
          </p:cNvSpPr>
          <p:nvPr>
            <p:ph idx="11"/>
          </p:nvPr>
        </p:nvSpPr>
        <p:spPr>
          <a:xfrm>
            <a:off x="3116613" y="1055620"/>
            <a:ext cx="8465785" cy="1215243"/>
          </a:xfrm>
          <a:prstGeom prst="rect">
            <a:avLst/>
          </a:prstGeom>
        </p:spPr>
        <p:txBody>
          <a:bodyPr>
            <a:normAutofit/>
          </a:bodyPr>
          <a:lstStyle>
            <a:lvl1pPr>
              <a:defRPr sz="2000"/>
            </a:lvl1pPr>
          </a:lstStyle>
          <a:p>
            <a:pPr lvl="0"/>
            <a:r>
              <a:rPr lang="en-US"/>
              <a:t>Click to edit Master text styles</a:t>
            </a:r>
          </a:p>
        </p:txBody>
      </p:sp>
      <p:sp>
        <p:nvSpPr>
          <p:cNvPr id="7" name="Content Placeholder 2"/>
          <p:cNvSpPr>
            <a:spLocks noGrp="1"/>
          </p:cNvSpPr>
          <p:nvPr>
            <p:ph idx="12"/>
          </p:nvPr>
        </p:nvSpPr>
        <p:spPr>
          <a:xfrm>
            <a:off x="609600" y="3663540"/>
            <a:ext cx="2303813" cy="1229095"/>
          </a:xfrm>
          <a:prstGeom prst="rect">
            <a:avLst/>
          </a:prstGeom>
        </p:spPr>
        <p:txBody>
          <a:bodyPr>
            <a:noAutofit/>
          </a:bodyPr>
          <a:lstStyle>
            <a:lvl1pPr>
              <a:defRPr sz="1600"/>
            </a:lvl1pPr>
            <a:lvl2pPr>
              <a:defRPr sz="1400"/>
            </a:lvl2pPr>
            <a:lvl3pPr>
              <a:defRPr sz="1200"/>
            </a:lvl3pPr>
            <a:lvl4pPr>
              <a:defRPr sz="1100"/>
            </a:lvl4pPr>
            <a:lvl5pPr>
              <a:defRPr sz="1100"/>
            </a:lvl5pPr>
          </a:lstStyle>
          <a:p>
            <a:pPr lvl="0"/>
            <a:r>
              <a:rPr lang="en-US"/>
              <a:t>Click to edit Master text styles</a:t>
            </a:r>
          </a:p>
        </p:txBody>
      </p:sp>
      <p:sp>
        <p:nvSpPr>
          <p:cNvPr id="8" name="Content Placeholder 2"/>
          <p:cNvSpPr>
            <a:spLocks noGrp="1"/>
          </p:cNvSpPr>
          <p:nvPr>
            <p:ph idx="13"/>
          </p:nvPr>
        </p:nvSpPr>
        <p:spPr>
          <a:xfrm>
            <a:off x="3116613" y="3663540"/>
            <a:ext cx="8465785" cy="1229095"/>
          </a:xfrm>
          <a:prstGeom prst="rect">
            <a:avLst/>
          </a:prstGeom>
        </p:spPr>
        <p:txBody>
          <a:bodyPr>
            <a:normAutofit/>
          </a:bodyPr>
          <a:lstStyle>
            <a:lvl1pPr>
              <a:defRPr sz="2000"/>
            </a:lvl1pPr>
          </a:lstStyle>
          <a:p>
            <a:pPr lvl="0"/>
            <a:r>
              <a:rPr lang="en-US"/>
              <a:t>Click to edit Master text styles</a:t>
            </a:r>
          </a:p>
        </p:txBody>
      </p:sp>
      <p:sp>
        <p:nvSpPr>
          <p:cNvPr id="9" name="Content Placeholder 2"/>
          <p:cNvSpPr>
            <a:spLocks noGrp="1"/>
          </p:cNvSpPr>
          <p:nvPr>
            <p:ph idx="14"/>
          </p:nvPr>
        </p:nvSpPr>
        <p:spPr>
          <a:xfrm>
            <a:off x="9245632" y="2369719"/>
            <a:ext cx="2303813" cy="1181055"/>
          </a:xfrm>
          <a:prstGeom prst="rect">
            <a:avLst/>
          </a:prstGeom>
        </p:spPr>
        <p:txBody>
          <a:bodyPr>
            <a:noAutofit/>
          </a:bodyPr>
          <a:lstStyle>
            <a:lvl1pPr>
              <a:defRPr sz="1600"/>
            </a:lvl1pPr>
            <a:lvl2pPr>
              <a:defRPr sz="1400"/>
            </a:lvl2pPr>
            <a:lvl3pPr>
              <a:defRPr sz="1200"/>
            </a:lvl3pPr>
            <a:lvl4pPr>
              <a:defRPr sz="1100"/>
            </a:lvl4pPr>
            <a:lvl5pPr>
              <a:defRPr sz="1100"/>
            </a:lvl5pPr>
          </a:lstStyle>
          <a:p>
            <a:pPr lvl="0"/>
            <a:r>
              <a:rPr lang="en-US"/>
              <a:t>Click to edit Master text styles</a:t>
            </a:r>
          </a:p>
        </p:txBody>
      </p:sp>
      <p:sp>
        <p:nvSpPr>
          <p:cNvPr id="10" name="Content Placeholder 2"/>
          <p:cNvSpPr>
            <a:spLocks noGrp="1"/>
          </p:cNvSpPr>
          <p:nvPr>
            <p:ph idx="15"/>
          </p:nvPr>
        </p:nvSpPr>
        <p:spPr>
          <a:xfrm>
            <a:off x="612238" y="2369718"/>
            <a:ext cx="8465785" cy="1207322"/>
          </a:xfrm>
          <a:prstGeom prst="rect">
            <a:avLst/>
          </a:prstGeom>
        </p:spPr>
        <p:txBody>
          <a:bodyPr>
            <a:normAutofit/>
          </a:bodyPr>
          <a:lstStyle>
            <a:lvl1pPr>
              <a:defRPr sz="2000"/>
            </a:lvl1pPr>
          </a:lstStyle>
          <a:p>
            <a:pPr lvl="0"/>
            <a:r>
              <a:rPr lang="en-US"/>
              <a:t>Click to edit Master text styles</a:t>
            </a:r>
          </a:p>
        </p:txBody>
      </p:sp>
      <p:sp>
        <p:nvSpPr>
          <p:cNvPr id="11" name="Content Placeholder 2"/>
          <p:cNvSpPr>
            <a:spLocks noGrp="1"/>
          </p:cNvSpPr>
          <p:nvPr>
            <p:ph idx="16"/>
          </p:nvPr>
        </p:nvSpPr>
        <p:spPr>
          <a:xfrm>
            <a:off x="9278587" y="4982128"/>
            <a:ext cx="2303813" cy="1181055"/>
          </a:xfrm>
          <a:prstGeom prst="rect">
            <a:avLst/>
          </a:prstGeom>
        </p:spPr>
        <p:txBody>
          <a:bodyPr>
            <a:noAutofit/>
          </a:bodyPr>
          <a:lstStyle>
            <a:lvl1pPr>
              <a:defRPr sz="1600"/>
            </a:lvl1pPr>
            <a:lvl2pPr>
              <a:defRPr sz="1400"/>
            </a:lvl2pPr>
            <a:lvl3pPr>
              <a:defRPr sz="1200"/>
            </a:lvl3pPr>
            <a:lvl4pPr>
              <a:defRPr sz="1100"/>
            </a:lvl4pPr>
            <a:lvl5pPr>
              <a:defRPr sz="1100"/>
            </a:lvl5pPr>
          </a:lstStyle>
          <a:p>
            <a:pPr lvl="0"/>
            <a:r>
              <a:rPr lang="en-US"/>
              <a:t>Click to edit Master text styles</a:t>
            </a:r>
          </a:p>
        </p:txBody>
      </p:sp>
      <p:sp>
        <p:nvSpPr>
          <p:cNvPr id="12" name="Content Placeholder 2"/>
          <p:cNvSpPr>
            <a:spLocks noGrp="1"/>
          </p:cNvSpPr>
          <p:nvPr>
            <p:ph idx="17"/>
          </p:nvPr>
        </p:nvSpPr>
        <p:spPr>
          <a:xfrm>
            <a:off x="645193" y="4982127"/>
            <a:ext cx="8465785" cy="1207322"/>
          </a:xfrm>
          <a:prstGeom prst="rect">
            <a:avLst/>
          </a:prstGeom>
        </p:spPr>
        <p:txBody>
          <a:bodyPr>
            <a:norm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1887700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mmary - In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33846"/>
            <a:ext cx="2303813" cy="1237016"/>
          </a:xfrm>
          <a:prstGeom prst="rect">
            <a:avLst/>
          </a:prstGeom>
        </p:spPr>
        <p:txBody>
          <a:bodyPr>
            <a:noAutofit/>
          </a:bodyPr>
          <a:lstStyle>
            <a:lvl1pPr>
              <a:defRPr sz="1600"/>
            </a:lvl1pPr>
            <a:lvl2pPr>
              <a:defRPr sz="1400"/>
            </a:lvl2pPr>
            <a:lvl3pPr>
              <a:defRPr sz="1200"/>
            </a:lvl3pPr>
            <a:lvl4pPr>
              <a:defRPr sz="1100"/>
            </a:lvl4pPr>
            <a:lvl5pPr>
              <a:defRPr sz="1100"/>
            </a:lvl5pPr>
          </a:lstStyle>
          <a:p>
            <a:pPr lvl="0"/>
            <a:r>
              <a:rPr lang="en-US"/>
              <a:t>Click to edit Master text styles</a:t>
            </a:r>
          </a:p>
        </p:txBody>
      </p:sp>
      <p:sp>
        <p:nvSpPr>
          <p:cNvPr id="5" name="Title 4"/>
          <p:cNvSpPr>
            <a:spLocks noGrp="1"/>
          </p:cNvSpPr>
          <p:nvPr>
            <p:ph type="title"/>
          </p:nvPr>
        </p:nvSpPr>
        <p:spPr>
          <a:xfrm>
            <a:off x="609600" y="180151"/>
            <a:ext cx="10972800" cy="782637"/>
          </a:xfrm>
          <a:prstGeom prst="rect">
            <a:avLst/>
          </a:prstGeom>
        </p:spPr>
        <p:txBody>
          <a:bodyPr/>
          <a:lstStyle/>
          <a:p>
            <a:r>
              <a:rPr lang="en-US"/>
              <a:t>Click to edit Master title style</a:t>
            </a:r>
            <a:endParaRPr lang="en-US" dirty="0"/>
          </a:p>
        </p:txBody>
      </p:sp>
      <p:sp>
        <p:nvSpPr>
          <p:cNvPr id="6" name="Content Placeholder 2"/>
          <p:cNvSpPr>
            <a:spLocks noGrp="1"/>
          </p:cNvSpPr>
          <p:nvPr>
            <p:ph idx="11"/>
          </p:nvPr>
        </p:nvSpPr>
        <p:spPr>
          <a:xfrm>
            <a:off x="3116613" y="1055620"/>
            <a:ext cx="8465785" cy="1215243"/>
          </a:xfrm>
          <a:prstGeom prst="rect">
            <a:avLst/>
          </a:prstGeom>
        </p:spPr>
        <p:txBody>
          <a:bodyPr>
            <a:normAutofit/>
          </a:bodyPr>
          <a:lstStyle>
            <a:lvl1pPr>
              <a:defRPr sz="2000"/>
            </a:lvl1pPr>
          </a:lstStyle>
          <a:p>
            <a:pPr lvl="0"/>
            <a:r>
              <a:rPr lang="en-US"/>
              <a:t>Click to edit Master text styles</a:t>
            </a:r>
          </a:p>
        </p:txBody>
      </p:sp>
      <p:sp>
        <p:nvSpPr>
          <p:cNvPr id="7" name="Content Placeholder 2"/>
          <p:cNvSpPr>
            <a:spLocks noGrp="1"/>
          </p:cNvSpPr>
          <p:nvPr>
            <p:ph idx="12"/>
          </p:nvPr>
        </p:nvSpPr>
        <p:spPr>
          <a:xfrm>
            <a:off x="609600" y="3663540"/>
            <a:ext cx="2303813" cy="1229095"/>
          </a:xfrm>
          <a:prstGeom prst="rect">
            <a:avLst/>
          </a:prstGeom>
        </p:spPr>
        <p:txBody>
          <a:bodyPr>
            <a:noAutofit/>
          </a:bodyPr>
          <a:lstStyle>
            <a:lvl1pPr>
              <a:defRPr sz="1600"/>
            </a:lvl1pPr>
            <a:lvl2pPr>
              <a:defRPr sz="1400"/>
            </a:lvl2pPr>
            <a:lvl3pPr>
              <a:defRPr sz="1200"/>
            </a:lvl3pPr>
            <a:lvl4pPr>
              <a:defRPr sz="1100"/>
            </a:lvl4pPr>
            <a:lvl5pPr>
              <a:defRPr sz="1100"/>
            </a:lvl5pPr>
          </a:lstStyle>
          <a:p>
            <a:pPr lvl="0"/>
            <a:r>
              <a:rPr lang="en-US"/>
              <a:t>Click to edit Master text styles</a:t>
            </a:r>
          </a:p>
        </p:txBody>
      </p:sp>
      <p:sp>
        <p:nvSpPr>
          <p:cNvPr id="8" name="Content Placeholder 2"/>
          <p:cNvSpPr>
            <a:spLocks noGrp="1"/>
          </p:cNvSpPr>
          <p:nvPr>
            <p:ph idx="13"/>
          </p:nvPr>
        </p:nvSpPr>
        <p:spPr>
          <a:xfrm>
            <a:off x="3116613" y="3663540"/>
            <a:ext cx="8465785" cy="1229095"/>
          </a:xfrm>
          <a:prstGeom prst="rect">
            <a:avLst/>
          </a:prstGeom>
        </p:spPr>
        <p:txBody>
          <a:bodyPr>
            <a:normAutofit/>
          </a:bodyPr>
          <a:lstStyle>
            <a:lvl1pPr>
              <a:defRPr sz="2000"/>
            </a:lvl1pPr>
          </a:lstStyle>
          <a:p>
            <a:pPr lvl="0"/>
            <a:r>
              <a:rPr lang="en-US"/>
              <a:t>Click to edit Master text styles</a:t>
            </a:r>
          </a:p>
        </p:txBody>
      </p:sp>
      <p:sp>
        <p:nvSpPr>
          <p:cNvPr id="9" name="Content Placeholder 2"/>
          <p:cNvSpPr>
            <a:spLocks noGrp="1"/>
          </p:cNvSpPr>
          <p:nvPr>
            <p:ph idx="14"/>
          </p:nvPr>
        </p:nvSpPr>
        <p:spPr>
          <a:xfrm>
            <a:off x="609600" y="2403200"/>
            <a:ext cx="2303813" cy="1181055"/>
          </a:xfrm>
          <a:prstGeom prst="rect">
            <a:avLst/>
          </a:prstGeom>
        </p:spPr>
        <p:txBody>
          <a:bodyPr>
            <a:noAutofit/>
          </a:bodyPr>
          <a:lstStyle>
            <a:lvl1pPr>
              <a:defRPr sz="1600"/>
            </a:lvl1pPr>
            <a:lvl2pPr>
              <a:defRPr sz="1400"/>
            </a:lvl2pPr>
            <a:lvl3pPr>
              <a:defRPr sz="1200"/>
            </a:lvl3pPr>
            <a:lvl4pPr>
              <a:defRPr sz="1100"/>
            </a:lvl4pPr>
            <a:lvl5pPr>
              <a:defRPr sz="1100"/>
            </a:lvl5pPr>
          </a:lstStyle>
          <a:p>
            <a:pPr lvl="0"/>
            <a:r>
              <a:rPr lang="en-US"/>
              <a:t>Click to edit Master text styles</a:t>
            </a:r>
          </a:p>
        </p:txBody>
      </p:sp>
      <p:sp>
        <p:nvSpPr>
          <p:cNvPr id="10" name="Content Placeholder 2"/>
          <p:cNvSpPr>
            <a:spLocks noGrp="1"/>
          </p:cNvSpPr>
          <p:nvPr>
            <p:ph idx="15"/>
          </p:nvPr>
        </p:nvSpPr>
        <p:spPr>
          <a:xfrm>
            <a:off x="3116616" y="2374102"/>
            <a:ext cx="8465785" cy="1207322"/>
          </a:xfrm>
          <a:prstGeom prst="rect">
            <a:avLst/>
          </a:prstGeom>
        </p:spPr>
        <p:txBody>
          <a:bodyPr>
            <a:normAutofit/>
          </a:bodyPr>
          <a:lstStyle>
            <a:lvl1pPr>
              <a:defRPr sz="2000"/>
            </a:lvl1pPr>
          </a:lstStyle>
          <a:p>
            <a:pPr lvl="0"/>
            <a:r>
              <a:rPr lang="en-US"/>
              <a:t>Click to edit Master text styles</a:t>
            </a:r>
          </a:p>
        </p:txBody>
      </p:sp>
      <p:sp>
        <p:nvSpPr>
          <p:cNvPr id="11" name="Content Placeholder 2"/>
          <p:cNvSpPr>
            <a:spLocks noGrp="1"/>
          </p:cNvSpPr>
          <p:nvPr>
            <p:ph idx="16"/>
          </p:nvPr>
        </p:nvSpPr>
        <p:spPr>
          <a:xfrm>
            <a:off x="609600" y="4982128"/>
            <a:ext cx="2303813" cy="1181055"/>
          </a:xfrm>
          <a:prstGeom prst="rect">
            <a:avLst/>
          </a:prstGeom>
        </p:spPr>
        <p:txBody>
          <a:bodyPr>
            <a:noAutofit/>
          </a:bodyPr>
          <a:lstStyle>
            <a:lvl1pPr>
              <a:defRPr sz="1600"/>
            </a:lvl1pPr>
            <a:lvl2pPr>
              <a:defRPr sz="1400"/>
            </a:lvl2pPr>
            <a:lvl3pPr>
              <a:defRPr sz="1200"/>
            </a:lvl3pPr>
            <a:lvl4pPr>
              <a:defRPr sz="1100"/>
            </a:lvl4pPr>
            <a:lvl5pPr>
              <a:defRPr sz="1100"/>
            </a:lvl5pPr>
          </a:lstStyle>
          <a:p>
            <a:pPr lvl="0"/>
            <a:r>
              <a:rPr lang="en-US"/>
              <a:t>Click to edit Master text styles</a:t>
            </a:r>
          </a:p>
        </p:txBody>
      </p:sp>
      <p:sp>
        <p:nvSpPr>
          <p:cNvPr id="12" name="Content Placeholder 2"/>
          <p:cNvSpPr>
            <a:spLocks noGrp="1"/>
          </p:cNvSpPr>
          <p:nvPr>
            <p:ph idx="17"/>
          </p:nvPr>
        </p:nvSpPr>
        <p:spPr>
          <a:xfrm>
            <a:off x="3116613" y="4982127"/>
            <a:ext cx="8465785" cy="1207322"/>
          </a:xfrm>
          <a:prstGeom prst="rect">
            <a:avLst/>
          </a:prstGeom>
        </p:spPr>
        <p:txBody>
          <a:bodyPr>
            <a:normAutofit/>
          </a:bodyPr>
          <a:lstStyle>
            <a:lvl1pPr>
              <a:defRPr sz="2000"/>
            </a:lvl1pPr>
          </a:lstStyle>
          <a:p>
            <a:pPr lvl="0"/>
            <a:r>
              <a:rPr lang="en-US"/>
              <a:t>Click to edit Master text styles</a:t>
            </a:r>
          </a:p>
        </p:txBody>
      </p:sp>
    </p:spTree>
    <p:extLst>
      <p:ext uri="{BB962C8B-B14F-4D97-AF65-F5344CB8AC3E}">
        <p14:creationId xmlns:p14="http://schemas.microsoft.com/office/powerpoint/2010/main" val="3918371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al Review Resul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80655"/>
            <a:ext cx="10972800" cy="3230088"/>
          </a:xfrm>
          <a:prstGeom prst="rect">
            <a:avLst/>
          </a:prstGeom>
        </p:spPr>
        <p:txBody>
          <a:bodyPr>
            <a:normAutofit/>
          </a:bodyPr>
          <a:lstStyle>
            <a:lvl1pPr>
              <a:defRPr sz="2000">
                <a:solidFill>
                  <a:srgbClr val="F87F00"/>
                </a:solidFill>
              </a:defRPr>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609600" y="180151"/>
            <a:ext cx="10972800" cy="782637"/>
          </a:xfrm>
          <a:prstGeom prst="rect">
            <a:avLst/>
          </a:prstGeom>
        </p:spPr>
        <p:txBody>
          <a:bodyPr/>
          <a:lstStyle/>
          <a:p>
            <a:r>
              <a:rPr lang="en-US"/>
              <a:t>Click to edit Master title style</a:t>
            </a:r>
            <a:endParaRPr lang="en-US" dirty="0"/>
          </a:p>
        </p:txBody>
      </p:sp>
      <p:sp>
        <p:nvSpPr>
          <p:cNvPr id="8" name="Snip Diagonal Corner Rectangle 7"/>
          <p:cNvSpPr/>
          <p:nvPr userDrawn="1"/>
        </p:nvSpPr>
        <p:spPr>
          <a:xfrm>
            <a:off x="600457" y="4407408"/>
            <a:ext cx="11091553" cy="1739830"/>
          </a:xfrm>
          <a:prstGeom prst="snip2Diag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Text Placeholder 10">
            <a:extLst>
              <a:ext uri="{FF2B5EF4-FFF2-40B4-BE49-F238E27FC236}">
                <a16:creationId xmlns:a16="http://schemas.microsoft.com/office/drawing/2014/main" id="{4AF6D50F-B3A1-4F35-8F0F-E368F84701D8}"/>
              </a:ext>
            </a:extLst>
          </p:cNvPr>
          <p:cNvSpPr>
            <a:spLocks noGrp="1"/>
          </p:cNvSpPr>
          <p:nvPr>
            <p:ph type="body" sz="quarter" idx="16" hasCustomPrompt="1"/>
          </p:nvPr>
        </p:nvSpPr>
        <p:spPr>
          <a:xfrm>
            <a:off x="609600" y="6245731"/>
            <a:ext cx="3965552" cy="215444"/>
          </a:xfrm>
        </p:spPr>
        <p:txBody>
          <a:bodyPr>
            <a:noAutofit/>
          </a:bodyPr>
          <a:lstStyle>
            <a:lvl1pPr marL="0" indent="0">
              <a:buNone/>
              <a:defRPr sz="1000" i="1"/>
            </a:lvl1pPr>
          </a:lstStyle>
          <a:p>
            <a:r>
              <a:rPr lang="en-US" sz="1000" i="1" dirty="0"/>
              <a:t>Source: </a:t>
            </a:r>
            <a:endParaRPr lang="en-US" dirty="0"/>
          </a:p>
        </p:txBody>
      </p:sp>
    </p:spTree>
    <p:extLst>
      <p:ext uri="{BB962C8B-B14F-4D97-AF65-F5344CB8AC3E}">
        <p14:creationId xmlns:p14="http://schemas.microsoft.com/office/powerpoint/2010/main" val="3911711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25791"/>
            <a:ext cx="10972800" cy="3230088"/>
          </a:xfrm>
          <a:prstGeom prst="rect">
            <a:avLst/>
          </a:prstGeom>
        </p:spPr>
        <p:txBody>
          <a:bodyPr>
            <a:normAutofit/>
          </a:bodyPr>
          <a:lstStyle>
            <a:lvl1pPr>
              <a:defRPr sz="2000">
                <a:solidFill>
                  <a:srgbClr val="F87F00"/>
                </a:solidFill>
              </a:defRPr>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609600" y="180151"/>
            <a:ext cx="10972800" cy="782637"/>
          </a:xfrm>
          <a:prstGeom prst="rect">
            <a:avLst/>
          </a:prstGeom>
        </p:spPr>
        <p:txBody>
          <a:bodyPr/>
          <a:lstStyle/>
          <a:p>
            <a:r>
              <a:rPr lang="en-US"/>
              <a:t>Click to edit Master title style</a:t>
            </a:r>
            <a:endParaRPr lang="en-US" dirty="0"/>
          </a:p>
        </p:txBody>
      </p:sp>
      <p:sp>
        <p:nvSpPr>
          <p:cNvPr id="6" name="Content Placeholder 2"/>
          <p:cNvSpPr>
            <a:spLocks noGrp="1"/>
          </p:cNvSpPr>
          <p:nvPr>
            <p:ph idx="11"/>
          </p:nvPr>
        </p:nvSpPr>
        <p:spPr>
          <a:xfrm>
            <a:off x="609600" y="4255879"/>
            <a:ext cx="10972800" cy="1959428"/>
          </a:xfrm>
          <a:prstGeom prst="rect">
            <a:avLst/>
          </a:prstGeom>
        </p:spPr>
        <p:txBody>
          <a:bodyPr>
            <a:normAutofit/>
          </a:bodyPr>
          <a:lstStyle>
            <a:lvl1pPr>
              <a:defRPr sz="2000">
                <a:solidFill>
                  <a:srgbClr val="F87F00"/>
                </a:solidFill>
              </a:defRPr>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0">
            <a:extLst>
              <a:ext uri="{FF2B5EF4-FFF2-40B4-BE49-F238E27FC236}">
                <a16:creationId xmlns:a16="http://schemas.microsoft.com/office/drawing/2014/main" id="{8637FA06-BAF5-43DE-8EBD-208513B6101C}"/>
              </a:ext>
            </a:extLst>
          </p:cNvPr>
          <p:cNvSpPr>
            <a:spLocks noGrp="1"/>
          </p:cNvSpPr>
          <p:nvPr>
            <p:ph type="body" sz="quarter" idx="16" hasCustomPrompt="1"/>
          </p:nvPr>
        </p:nvSpPr>
        <p:spPr>
          <a:xfrm>
            <a:off x="609600" y="6245731"/>
            <a:ext cx="3965552" cy="215444"/>
          </a:xfrm>
        </p:spPr>
        <p:txBody>
          <a:bodyPr>
            <a:noAutofit/>
          </a:bodyPr>
          <a:lstStyle>
            <a:lvl1pPr marL="0" indent="0">
              <a:buNone/>
              <a:defRPr sz="1000" i="1"/>
            </a:lvl1pPr>
          </a:lstStyle>
          <a:p>
            <a:r>
              <a:rPr lang="en-US" sz="1000" i="1" dirty="0"/>
              <a:t>Source: </a:t>
            </a:r>
            <a:endParaRPr lang="en-US" dirty="0"/>
          </a:p>
        </p:txBody>
      </p:sp>
    </p:spTree>
    <p:extLst>
      <p:ext uri="{BB962C8B-B14F-4D97-AF65-F5344CB8AC3E}">
        <p14:creationId xmlns:p14="http://schemas.microsoft.com/office/powerpoint/2010/main" val="3294315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T Resul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26919"/>
            <a:ext cx="7845629" cy="457784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609600" y="180151"/>
            <a:ext cx="10972800" cy="782637"/>
          </a:xfrm>
          <a:prstGeom prst="rect">
            <a:avLst/>
          </a:prstGeom>
        </p:spPr>
        <p:txBody>
          <a:bodyPr/>
          <a:lstStyle/>
          <a:p>
            <a:r>
              <a:rPr lang="en-US"/>
              <a:t>Click to edit Master title style</a:t>
            </a:r>
            <a:endParaRPr lang="en-US" dirty="0"/>
          </a:p>
        </p:txBody>
      </p:sp>
      <p:sp>
        <p:nvSpPr>
          <p:cNvPr id="6" name="Content Placeholder 2"/>
          <p:cNvSpPr>
            <a:spLocks noGrp="1"/>
          </p:cNvSpPr>
          <p:nvPr>
            <p:ph idx="11"/>
          </p:nvPr>
        </p:nvSpPr>
        <p:spPr>
          <a:xfrm>
            <a:off x="8455231" y="1626919"/>
            <a:ext cx="3127171" cy="4577842"/>
          </a:xfrm>
          <a:prstGeom prst="rect">
            <a:avLst/>
          </a:prstGeom>
        </p:spPr>
        <p:txBody>
          <a:bodyPr>
            <a:noAutofit/>
          </a:bodyPr>
          <a:lstStyle>
            <a:lvl1pPr marL="225425" indent="-225425">
              <a:defRPr sz="2000"/>
            </a:lvl1pPr>
            <a:lvl2pPr marL="463550" indent="-238125">
              <a:defRPr sz="1800"/>
            </a:lvl2pPr>
            <a:lvl3pPr>
              <a:defRPr sz="1600"/>
            </a:lvl3pPr>
            <a:lvl4pPr>
              <a:defRPr sz="1400"/>
            </a:lvl4pPr>
            <a:lvl5pPr>
              <a:defRPr sz="1400"/>
            </a:lvl5pPr>
          </a:lstStyle>
          <a:p>
            <a:pPr lvl="0"/>
            <a:r>
              <a:rPr lang="en-US"/>
              <a:t>Click to edit Master text styles</a:t>
            </a:r>
          </a:p>
          <a:p>
            <a:pPr lvl="1"/>
            <a:r>
              <a:rPr lang="en-US"/>
              <a:t>Second level</a:t>
            </a:r>
          </a:p>
        </p:txBody>
      </p:sp>
      <p:sp>
        <p:nvSpPr>
          <p:cNvPr id="7" name="Content Placeholder 2"/>
          <p:cNvSpPr>
            <a:spLocks noGrp="1"/>
          </p:cNvSpPr>
          <p:nvPr>
            <p:ph idx="12"/>
          </p:nvPr>
        </p:nvSpPr>
        <p:spPr>
          <a:xfrm>
            <a:off x="609600" y="971797"/>
            <a:ext cx="10972803" cy="655122"/>
          </a:xfrm>
          <a:prstGeom prst="rect">
            <a:avLst/>
          </a:prstGeom>
        </p:spPr>
        <p:txBody>
          <a:bodyPr>
            <a:normAutofit/>
          </a:bodyPr>
          <a:lstStyle>
            <a:lvl1pPr marL="0" indent="0">
              <a:buNone/>
              <a:defRPr sz="2000">
                <a:solidFill>
                  <a:srgbClr val="F87F00"/>
                </a:solidFill>
              </a:defRPr>
            </a:lvl1pPr>
          </a:lstStyle>
          <a:p>
            <a:pPr lvl="0"/>
            <a:r>
              <a:rPr lang="en-US"/>
              <a:t>Click to edit Master text styles</a:t>
            </a:r>
          </a:p>
        </p:txBody>
      </p:sp>
      <p:sp>
        <p:nvSpPr>
          <p:cNvPr id="8" name="Text Placeholder 10">
            <a:extLst>
              <a:ext uri="{FF2B5EF4-FFF2-40B4-BE49-F238E27FC236}">
                <a16:creationId xmlns:a16="http://schemas.microsoft.com/office/drawing/2014/main" id="{2A30ADA3-F203-4B14-A698-D3D49D64C124}"/>
              </a:ext>
            </a:extLst>
          </p:cNvPr>
          <p:cNvSpPr>
            <a:spLocks noGrp="1"/>
          </p:cNvSpPr>
          <p:nvPr>
            <p:ph type="body" sz="quarter" idx="16" hasCustomPrompt="1"/>
          </p:nvPr>
        </p:nvSpPr>
        <p:spPr>
          <a:xfrm>
            <a:off x="609600" y="6245731"/>
            <a:ext cx="3965552" cy="215444"/>
          </a:xfrm>
        </p:spPr>
        <p:txBody>
          <a:bodyPr>
            <a:noAutofit/>
          </a:bodyPr>
          <a:lstStyle>
            <a:lvl1pPr marL="0" indent="0">
              <a:buNone/>
              <a:defRPr sz="1000" i="1"/>
            </a:lvl1pPr>
          </a:lstStyle>
          <a:p>
            <a:r>
              <a:rPr lang="en-US" sz="1000" i="1" dirty="0"/>
              <a:t>Source: </a:t>
            </a:r>
            <a:endParaRPr lang="en-US" dirty="0"/>
          </a:p>
        </p:txBody>
      </p:sp>
    </p:spTree>
    <p:extLst>
      <p:ext uri="{BB962C8B-B14F-4D97-AF65-F5344CB8AC3E}">
        <p14:creationId xmlns:p14="http://schemas.microsoft.com/office/powerpoint/2010/main" val="3498242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4" name="Title 2">
            <a:extLst>
              <a:ext uri="{FF2B5EF4-FFF2-40B4-BE49-F238E27FC236}">
                <a16:creationId xmlns:a16="http://schemas.microsoft.com/office/drawing/2014/main" id="{9AD18CE0-C28B-49C6-A332-35B0FA0621E8}"/>
              </a:ext>
            </a:extLst>
          </p:cNvPr>
          <p:cNvSpPr>
            <a:spLocks noGrp="1"/>
          </p:cNvSpPr>
          <p:nvPr>
            <p:ph type="title"/>
          </p:nvPr>
        </p:nvSpPr>
        <p:spPr>
          <a:xfrm>
            <a:off x="609600" y="139433"/>
            <a:ext cx="9931400" cy="782637"/>
          </a:xfrm>
        </p:spPr>
        <p:txBody>
          <a:bodyPr/>
          <a:lstStyle/>
          <a:p>
            <a:r>
              <a:rPr lang="en-US" i="1"/>
              <a:t>Click to edit Master title style</a:t>
            </a:r>
            <a:endParaRPr lang="en-US" i="1" dirty="0"/>
          </a:p>
        </p:txBody>
      </p:sp>
      <p:pic>
        <p:nvPicPr>
          <p:cNvPr id="16" name="Picture 15">
            <a:extLst>
              <a:ext uri="{FF2B5EF4-FFF2-40B4-BE49-F238E27FC236}">
                <a16:creationId xmlns:a16="http://schemas.microsoft.com/office/drawing/2014/main" id="{33BB9B55-819C-43D2-B6A2-A263B082FD5A}"/>
              </a:ext>
            </a:extLst>
          </p:cNvPr>
          <p:cNvPicPr>
            <a:picLocks noChangeAspect="1"/>
          </p:cNvPicPr>
          <p:nvPr userDrawn="1"/>
        </p:nvPicPr>
        <p:blipFill>
          <a:blip r:embed="rId2"/>
          <a:stretch>
            <a:fillRect/>
          </a:stretch>
        </p:blipFill>
        <p:spPr>
          <a:xfrm>
            <a:off x="3888554" y="996485"/>
            <a:ext cx="4435135" cy="1110300"/>
          </a:xfrm>
          <a:prstGeom prst="rect">
            <a:avLst/>
          </a:prstGeom>
        </p:spPr>
      </p:pic>
      <p:sp>
        <p:nvSpPr>
          <p:cNvPr id="2" name="TextBox 1">
            <a:extLst>
              <a:ext uri="{FF2B5EF4-FFF2-40B4-BE49-F238E27FC236}">
                <a16:creationId xmlns:a16="http://schemas.microsoft.com/office/drawing/2014/main" id="{63FF5757-2B1C-4928-88DA-4482D078FA2D}"/>
              </a:ext>
            </a:extLst>
          </p:cNvPr>
          <p:cNvSpPr txBox="1"/>
          <p:nvPr userDrawn="1"/>
        </p:nvSpPr>
        <p:spPr>
          <a:xfrm>
            <a:off x="5373464" y="5199970"/>
            <a:ext cx="1270000" cy="276999"/>
          </a:xfrm>
          <a:prstGeom prst="rect">
            <a:avLst/>
          </a:prstGeom>
          <a:noFill/>
        </p:spPr>
        <p:txBody>
          <a:bodyPr wrap="square" rtlCol="0">
            <a:spAutoFit/>
          </a:bodyPr>
          <a:lstStyle/>
          <a:p>
            <a:pPr algn="ctr"/>
            <a:r>
              <a:rPr lang="en-US" sz="1200" b="1" dirty="0">
                <a:latin typeface="Gotham Book" pitchFamily="50" charset="0"/>
                <a:cs typeface="Gotham Book" pitchFamily="50" charset="0"/>
              </a:rPr>
              <a:t>WHEN</a:t>
            </a:r>
          </a:p>
        </p:txBody>
      </p:sp>
      <p:sp>
        <p:nvSpPr>
          <p:cNvPr id="3" name="TextBox 2">
            <a:extLst>
              <a:ext uri="{FF2B5EF4-FFF2-40B4-BE49-F238E27FC236}">
                <a16:creationId xmlns:a16="http://schemas.microsoft.com/office/drawing/2014/main" id="{ED421841-F717-42F9-AA6F-2A2D77C07A76}"/>
              </a:ext>
            </a:extLst>
          </p:cNvPr>
          <p:cNvSpPr txBox="1"/>
          <p:nvPr userDrawn="1"/>
        </p:nvSpPr>
        <p:spPr>
          <a:xfrm>
            <a:off x="6995047" y="5199970"/>
            <a:ext cx="2898261" cy="276999"/>
          </a:xfrm>
          <a:prstGeom prst="rect">
            <a:avLst/>
          </a:prstGeom>
          <a:noFill/>
        </p:spPr>
        <p:txBody>
          <a:bodyPr wrap="square" rtlCol="0">
            <a:spAutoFit/>
          </a:bodyPr>
          <a:lstStyle/>
          <a:p>
            <a:pPr algn="ctr"/>
            <a:r>
              <a:rPr lang="en-US" sz="1200" b="1" dirty="0">
                <a:latin typeface="Gotham Book" pitchFamily="50" charset="0"/>
                <a:cs typeface="Gotham Book" pitchFamily="50" charset="0"/>
              </a:rPr>
              <a:t>NEGOTIATE THE RELATIONSHIP</a:t>
            </a:r>
          </a:p>
        </p:txBody>
      </p:sp>
      <p:sp>
        <p:nvSpPr>
          <p:cNvPr id="4" name="TextBox 3">
            <a:extLst>
              <a:ext uri="{FF2B5EF4-FFF2-40B4-BE49-F238E27FC236}">
                <a16:creationId xmlns:a16="http://schemas.microsoft.com/office/drawing/2014/main" id="{1DF9FF76-15AC-474C-BC76-C8B0F7BDBF11}"/>
              </a:ext>
            </a:extLst>
          </p:cNvPr>
          <p:cNvSpPr txBox="1"/>
          <p:nvPr userDrawn="1"/>
        </p:nvSpPr>
        <p:spPr>
          <a:xfrm>
            <a:off x="10096506" y="5199970"/>
            <a:ext cx="1596757" cy="461665"/>
          </a:xfrm>
          <a:prstGeom prst="rect">
            <a:avLst/>
          </a:prstGeom>
          <a:noFill/>
        </p:spPr>
        <p:txBody>
          <a:bodyPr wrap="square" rtlCol="0">
            <a:spAutoFit/>
          </a:bodyPr>
          <a:lstStyle/>
          <a:p>
            <a:pPr algn="ctr"/>
            <a:r>
              <a:rPr lang="en-US" sz="1200" b="1" dirty="0">
                <a:latin typeface="Gotham Book" pitchFamily="50" charset="0"/>
                <a:cs typeface="Gotham Book" pitchFamily="50" charset="0"/>
              </a:rPr>
              <a:t>TELLS THE REAL STORIES</a:t>
            </a:r>
          </a:p>
        </p:txBody>
      </p:sp>
      <p:sp>
        <p:nvSpPr>
          <p:cNvPr id="5" name="TextBox 4">
            <a:extLst>
              <a:ext uri="{FF2B5EF4-FFF2-40B4-BE49-F238E27FC236}">
                <a16:creationId xmlns:a16="http://schemas.microsoft.com/office/drawing/2014/main" id="{B94CC7F0-4136-482D-A068-E1358805D9E4}"/>
              </a:ext>
            </a:extLst>
          </p:cNvPr>
          <p:cNvSpPr txBox="1"/>
          <p:nvPr userDrawn="1"/>
        </p:nvSpPr>
        <p:spPr>
          <a:xfrm>
            <a:off x="3750552" y="5199970"/>
            <a:ext cx="1270000" cy="276999"/>
          </a:xfrm>
          <a:prstGeom prst="rect">
            <a:avLst/>
          </a:prstGeom>
          <a:noFill/>
        </p:spPr>
        <p:txBody>
          <a:bodyPr wrap="square" rtlCol="0">
            <a:spAutoFit/>
          </a:bodyPr>
          <a:lstStyle/>
          <a:p>
            <a:pPr algn="ctr"/>
            <a:r>
              <a:rPr lang="en-US" sz="1200" b="1" dirty="0">
                <a:latin typeface="Gotham Book" pitchFamily="50" charset="0"/>
                <a:cs typeface="Gotham Book" pitchFamily="50" charset="0"/>
              </a:rPr>
              <a:t>HOW</a:t>
            </a:r>
          </a:p>
        </p:txBody>
      </p:sp>
      <p:sp>
        <p:nvSpPr>
          <p:cNvPr id="6" name="TextBox 5">
            <a:extLst>
              <a:ext uri="{FF2B5EF4-FFF2-40B4-BE49-F238E27FC236}">
                <a16:creationId xmlns:a16="http://schemas.microsoft.com/office/drawing/2014/main" id="{1DD35A43-09E5-4B49-9E10-C3F5D2286AD8}"/>
              </a:ext>
            </a:extLst>
          </p:cNvPr>
          <p:cNvSpPr txBox="1"/>
          <p:nvPr userDrawn="1"/>
        </p:nvSpPr>
        <p:spPr>
          <a:xfrm>
            <a:off x="2127641" y="5199970"/>
            <a:ext cx="1270000" cy="276999"/>
          </a:xfrm>
          <a:prstGeom prst="rect">
            <a:avLst/>
          </a:prstGeom>
          <a:noFill/>
        </p:spPr>
        <p:txBody>
          <a:bodyPr wrap="square" rtlCol="0">
            <a:spAutoFit/>
          </a:bodyPr>
          <a:lstStyle/>
          <a:p>
            <a:pPr algn="ctr"/>
            <a:r>
              <a:rPr lang="en-US" sz="1200" b="1" dirty="0">
                <a:latin typeface="Gotham Book" pitchFamily="50" charset="0"/>
                <a:cs typeface="Gotham Book" pitchFamily="50" charset="0"/>
              </a:rPr>
              <a:t>WHAT</a:t>
            </a:r>
          </a:p>
        </p:txBody>
      </p:sp>
      <p:sp>
        <p:nvSpPr>
          <p:cNvPr id="7" name="TextBox 6">
            <a:extLst>
              <a:ext uri="{FF2B5EF4-FFF2-40B4-BE49-F238E27FC236}">
                <a16:creationId xmlns:a16="http://schemas.microsoft.com/office/drawing/2014/main" id="{969F1BB2-3B4D-4132-ABFD-24843A13F739}"/>
              </a:ext>
            </a:extLst>
          </p:cNvPr>
          <p:cNvSpPr txBox="1"/>
          <p:nvPr userDrawn="1"/>
        </p:nvSpPr>
        <p:spPr>
          <a:xfrm>
            <a:off x="504730" y="5199970"/>
            <a:ext cx="1270000" cy="276999"/>
          </a:xfrm>
          <a:prstGeom prst="rect">
            <a:avLst/>
          </a:prstGeom>
          <a:noFill/>
        </p:spPr>
        <p:txBody>
          <a:bodyPr wrap="square" rtlCol="0">
            <a:spAutoFit/>
          </a:bodyPr>
          <a:lstStyle/>
          <a:p>
            <a:pPr algn="ctr"/>
            <a:r>
              <a:rPr lang="en-US" sz="1200" b="1" dirty="0">
                <a:latin typeface="Gotham Book" pitchFamily="50" charset="0"/>
                <a:cs typeface="Gotham Book" pitchFamily="50" charset="0"/>
              </a:rPr>
              <a:t>WHY</a:t>
            </a:r>
          </a:p>
        </p:txBody>
      </p:sp>
      <p:sp>
        <p:nvSpPr>
          <p:cNvPr id="8" name="Freeform: Shape 7">
            <a:extLst>
              <a:ext uri="{FF2B5EF4-FFF2-40B4-BE49-F238E27FC236}">
                <a16:creationId xmlns:a16="http://schemas.microsoft.com/office/drawing/2014/main" id="{37D62FA1-DA3C-435D-96F9-1168BE88A0F9}"/>
              </a:ext>
            </a:extLst>
          </p:cNvPr>
          <p:cNvSpPr/>
          <p:nvPr userDrawn="1"/>
        </p:nvSpPr>
        <p:spPr>
          <a:xfrm>
            <a:off x="542041" y="2695171"/>
            <a:ext cx="1409572" cy="2423013"/>
          </a:xfrm>
          <a:custGeom>
            <a:avLst/>
            <a:gdLst>
              <a:gd name="connsiteX0" fmla="*/ 0 w 1475874"/>
              <a:gd name="connsiteY0" fmla="*/ 44116 h 2530642"/>
              <a:gd name="connsiteX1" fmla="*/ 172453 w 1475874"/>
              <a:gd name="connsiteY1" fmla="*/ 0 h 2530642"/>
              <a:gd name="connsiteX2" fmla="*/ 1467853 w 1475874"/>
              <a:gd name="connsiteY2" fmla="*/ 92242 h 2530642"/>
              <a:gd name="connsiteX3" fmla="*/ 1475874 w 1475874"/>
              <a:gd name="connsiteY3" fmla="*/ 2378242 h 2530642"/>
              <a:gd name="connsiteX4" fmla="*/ 1287379 w 1475874"/>
              <a:gd name="connsiteY4" fmla="*/ 2530642 h 2530642"/>
              <a:gd name="connsiteX5" fmla="*/ 4011 w 1475874"/>
              <a:gd name="connsiteY5" fmla="*/ 2209800 h 2530642"/>
              <a:gd name="connsiteX6" fmla="*/ 0 w 1475874"/>
              <a:gd name="connsiteY6" fmla="*/ 44116 h 253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5874" h="2530642">
                <a:moveTo>
                  <a:pt x="0" y="44116"/>
                </a:moveTo>
                <a:lnTo>
                  <a:pt x="172453" y="0"/>
                </a:lnTo>
                <a:lnTo>
                  <a:pt x="1467853" y="92242"/>
                </a:lnTo>
                <a:cubicBezTo>
                  <a:pt x="1470527" y="854242"/>
                  <a:pt x="1473200" y="1616242"/>
                  <a:pt x="1475874" y="2378242"/>
                </a:cubicBezTo>
                <a:lnTo>
                  <a:pt x="1287379" y="2530642"/>
                </a:lnTo>
                <a:lnTo>
                  <a:pt x="4011" y="2209800"/>
                </a:lnTo>
                <a:cubicBezTo>
                  <a:pt x="5348" y="1486569"/>
                  <a:pt x="6684" y="763337"/>
                  <a:pt x="0" y="441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B23B8575-646B-44FC-8C58-2FAB74484728}"/>
              </a:ext>
            </a:extLst>
          </p:cNvPr>
          <p:cNvSpPr/>
          <p:nvPr userDrawn="1"/>
        </p:nvSpPr>
        <p:spPr>
          <a:xfrm>
            <a:off x="2166572" y="2687495"/>
            <a:ext cx="1382757" cy="2423013"/>
          </a:xfrm>
          <a:custGeom>
            <a:avLst/>
            <a:gdLst>
              <a:gd name="connsiteX0" fmla="*/ 0 w 1475874"/>
              <a:gd name="connsiteY0" fmla="*/ 44116 h 2530642"/>
              <a:gd name="connsiteX1" fmla="*/ 172453 w 1475874"/>
              <a:gd name="connsiteY1" fmla="*/ 0 h 2530642"/>
              <a:gd name="connsiteX2" fmla="*/ 1467853 w 1475874"/>
              <a:gd name="connsiteY2" fmla="*/ 92242 h 2530642"/>
              <a:gd name="connsiteX3" fmla="*/ 1475874 w 1475874"/>
              <a:gd name="connsiteY3" fmla="*/ 2378242 h 2530642"/>
              <a:gd name="connsiteX4" fmla="*/ 1287379 w 1475874"/>
              <a:gd name="connsiteY4" fmla="*/ 2530642 h 2530642"/>
              <a:gd name="connsiteX5" fmla="*/ 4011 w 1475874"/>
              <a:gd name="connsiteY5" fmla="*/ 2209800 h 2530642"/>
              <a:gd name="connsiteX6" fmla="*/ 0 w 1475874"/>
              <a:gd name="connsiteY6" fmla="*/ 44116 h 253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5874" h="2530642">
                <a:moveTo>
                  <a:pt x="0" y="44116"/>
                </a:moveTo>
                <a:lnTo>
                  <a:pt x="172453" y="0"/>
                </a:lnTo>
                <a:lnTo>
                  <a:pt x="1467853" y="92242"/>
                </a:lnTo>
                <a:cubicBezTo>
                  <a:pt x="1470527" y="854242"/>
                  <a:pt x="1473200" y="1616242"/>
                  <a:pt x="1475874" y="2378242"/>
                </a:cubicBezTo>
                <a:lnTo>
                  <a:pt x="1287379" y="2530642"/>
                </a:lnTo>
                <a:lnTo>
                  <a:pt x="4011" y="2209800"/>
                </a:lnTo>
                <a:cubicBezTo>
                  <a:pt x="5348" y="1486569"/>
                  <a:pt x="6684" y="763337"/>
                  <a:pt x="0" y="441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0C50BDE6-811A-4711-9733-BD79BF08A312}"/>
              </a:ext>
            </a:extLst>
          </p:cNvPr>
          <p:cNvSpPr/>
          <p:nvPr userDrawn="1"/>
        </p:nvSpPr>
        <p:spPr>
          <a:xfrm>
            <a:off x="3755340" y="2691335"/>
            <a:ext cx="1395367" cy="2423013"/>
          </a:xfrm>
          <a:custGeom>
            <a:avLst/>
            <a:gdLst>
              <a:gd name="connsiteX0" fmla="*/ 0 w 1475874"/>
              <a:gd name="connsiteY0" fmla="*/ 44116 h 2530642"/>
              <a:gd name="connsiteX1" fmla="*/ 172453 w 1475874"/>
              <a:gd name="connsiteY1" fmla="*/ 0 h 2530642"/>
              <a:gd name="connsiteX2" fmla="*/ 1467853 w 1475874"/>
              <a:gd name="connsiteY2" fmla="*/ 92242 h 2530642"/>
              <a:gd name="connsiteX3" fmla="*/ 1475874 w 1475874"/>
              <a:gd name="connsiteY3" fmla="*/ 2378242 h 2530642"/>
              <a:gd name="connsiteX4" fmla="*/ 1287379 w 1475874"/>
              <a:gd name="connsiteY4" fmla="*/ 2530642 h 2530642"/>
              <a:gd name="connsiteX5" fmla="*/ 4011 w 1475874"/>
              <a:gd name="connsiteY5" fmla="*/ 2209800 h 2530642"/>
              <a:gd name="connsiteX6" fmla="*/ 0 w 1475874"/>
              <a:gd name="connsiteY6" fmla="*/ 44116 h 253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5874" h="2530642">
                <a:moveTo>
                  <a:pt x="0" y="44116"/>
                </a:moveTo>
                <a:lnTo>
                  <a:pt x="172453" y="0"/>
                </a:lnTo>
                <a:lnTo>
                  <a:pt x="1467853" y="92242"/>
                </a:lnTo>
                <a:cubicBezTo>
                  <a:pt x="1470527" y="854242"/>
                  <a:pt x="1473200" y="1616242"/>
                  <a:pt x="1475874" y="2378242"/>
                </a:cubicBezTo>
                <a:lnTo>
                  <a:pt x="1287379" y="2530642"/>
                </a:lnTo>
                <a:lnTo>
                  <a:pt x="4011" y="2209800"/>
                </a:lnTo>
                <a:cubicBezTo>
                  <a:pt x="5348" y="1486569"/>
                  <a:pt x="6684" y="763337"/>
                  <a:pt x="0" y="441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BE0D928-4C3F-470D-B0AA-6D404C23A451}"/>
              </a:ext>
            </a:extLst>
          </p:cNvPr>
          <p:cNvSpPr/>
          <p:nvPr userDrawn="1"/>
        </p:nvSpPr>
        <p:spPr>
          <a:xfrm>
            <a:off x="5370924" y="2695176"/>
            <a:ext cx="1416923" cy="2423013"/>
          </a:xfrm>
          <a:custGeom>
            <a:avLst/>
            <a:gdLst>
              <a:gd name="connsiteX0" fmla="*/ 0 w 1475874"/>
              <a:gd name="connsiteY0" fmla="*/ 44116 h 2530642"/>
              <a:gd name="connsiteX1" fmla="*/ 172453 w 1475874"/>
              <a:gd name="connsiteY1" fmla="*/ 0 h 2530642"/>
              <a:gd name="connsiteX2" fmla="*/ 1467853 w 1475874"/>
              <a:gd name="connsiteY2" fmla="*/ 92242 h 2530642"/>
              <a:gd name="connsiteX3" fmla="*/ 1475874 w 1475874"/>
              <a:gd name="connsiteY3" fmla="*/ 2378242 h 2530642"/>
              <a:gd name="connsiteX4" fmla="*/ 1287379 w 1475874"/>
              <a:gd name="connsiteY4" fmla="*/ 2530642 h 2530642"/>
              <a:gd name="connsiteX5" fmla="*/ 4011 w 1475874"/>
              <a:gd name="connsiteY5" fmla="*/ 2209800 h 2530642"/>
              <a:gd name="connsiteX6" fmla="*/ 0 w 1475874"/>
              <a:gd name="connsiteY6" fmla="*/ 44116 h 253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5874" h="2530642">
                <a:moveTo>
                  <a:pt x="0" y="44116"/>
                </a:moveTo>
                <a:lnTo>
                  <a:pt x="172453" y="0"/>
                </a:lnTo>
                <a:lnTo>
                  <a:pt x="1467853" y="92242"/>
                </a:lnTo>
                <a:cubicBezTo>
                  <a:pt x="1470527" y="854242"/>
                  <a:pt x="1473200" y="1616242"/>
                  <a:pt x="1475874" y="2378242"/>
                </a:cubicBezTo>
                <a:lnTo>
                  <a:pt x="1287379" y="2530642"/>
                </a:lnTo>
                <a:lnTo>
                  <a:pt x="4011" y="2209800"/>
                </a:lnTo>
                <a:cubicBezTo>
                  <a:pt x="5348" y="1486569"/>
                  <a:pt x="6684" y="763337"/>
                  <a:pt x="0" y="441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53C1C52-FDF7-436E-B0CD-F0014BA07631}"/>
              </a:ext>
            </a:extLst>
          </p:cNvPr>
          <p:cNvSpPr/>
          <p:nvPr userDrawn="1"/>
        </p:nvSpPr>
        <p:spPr>
          <a:xfrm>
            <a:off x="6995364" y="2713151"/>
            <a:ext cx="1409572" cy="2423013"/>
          </a:xfrm>
          <a:custGeom>
            <a:avLst/>
            <a:gdLst>
              <a:gd name="connsiteX0" fmla="*/ 0 w 1475874"/>
              <a:gd name="connsiteY0" fmla="*/ 44116 h 2530642"/>
              <a:gd name="connsiteX1" fmla="*/ 172453 w 1475874"/>
              <a:gd name="connsiteY1" fmla="*/ 0 h 2530642"/>
              <a:gd name="connsiteX2" fmla="*/ 1467853 w 1475874"/>
              <a:gd name="connsiteY2" fmla="*/ 92242 h 2530642"/>
              <a:gd name="connsiteX3" fmla="*/ 1475874 w 1475874"/>
              <a:gd name="connsiteY3" fmla="*/ 2378242 h 2530642"/>
              <a:gd name="connsiteX4" fmla="*/ 1287379 w 1475874"/>
              <a:gd name="connsiteY4" fmla="*/ 2530642 h 2530642"/>
              <a:gd name="connsiteX5" fmla="*/ 4011 w 1475874"/>
              <a:gd name="connsiteY5" fmla="*/ 2209800 h 2530642"/>
              <a:gd name="connsiteX6" fmla="*/ 0 w 1475874"/>
              <a:gd name="connsiteY6" fmla="*/ 44116 h 253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5874" h="2530642">
                <a:moveTo>
                  <a:pt x="0" y="44116"/>
                </a:moveTo>
                <a:lnTo>
                  <a:pt x="172453" y="0"/>
                </a:lnTo>
                <a:lnTo>
                  <a:pt x="1467853" y="92242"/>
                </a:lnTo>
                <a:cubicBezTo>
                  <a:pt x="1470527" y="854242"/>
                  <a:pt x="1473200" y="1616242"/>
                  <a:pt x="1475874" y="2378242"/>
                </a:cubicBezTo>
                <a:lnTo>
                  <a:pt x="1287379" y="2530642"/>
                </a:lnTo>
                <a:lnTo>
                  <a:pt x="4011" y="2209800"/>
                </a:lnTo>
                <a:cubicBezTo>
                  <a:pt x="5348" y="1486569"/>
                  <a:pt x="6684" y="763337"/>
                  <a:pt x="0" y="441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3A081C6-9F8F-4AE2-A6E0-8AFA5FF9CEB2}"/>
              </a:ext>
            </a:extLst>
          </p:cNvPr>
          <p:cNvSpPr/>
          <p:nvPr userDrawn="1"/>
        </p:nvSpPr>
        <p:spPr>
          <a:xfrm>
            <a:off x="8625152" y="2687496"/>
            <a:ext cx="1397022" cy="2423013"/>
          </a:xfrm>
          <a:custGeom>
            <a:avLst/>
            <a:gdLst>
              <a:gd name="connsiteX0" fmla="*/ 0 w 1475874"/>
              <a:gd name="connsiteY0" fmla="*/ 44116 h 2530642"/>
              <a:gd name="connsiteX1" fmla="*/ 172453 w 1475874"/>
              <a:gd name="connsiteY1" fmla="*/ 0 h 2530642"/>
              <a:gd name="connsiteX2" fmla="*/ 1467853 w 1475874"/>
              <a:gd name="connsiteY2" fmla="*/ 92242 h 2530642"/>
              <a:gd name="connsiteX3" fmla="*/ 1475874 w 1475874"/>
              <a:gd name="connsiteY3" fmla="*/ 2378242 h 2530642"/>
              <a:gd name="connsiteX4" fmla="*/ 1287379 w 1475874"/>
              <a:gd name="connsiteY4" fmla="*/ 2530642 h 2530642"/>
              <a:gd name="connsiteX5" fmla="*/ 4011 w 1475874"/>
              <a:gd name="connsiteY5" fmla="*/ 2209800 h 2530642"/>
              <a:gd name="connsiteX6" fmla="*/ 0 w 1475874"/>
              <a:gd name="connsiteY6" fmla="*/ 44116 h 253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5874" h="2530642">
                <a:moveTo>
                  <a:pt x="0" y="44116"/>
                </a:moveTo>
                <a:lnTo>
                  <a:pt x="172453" y="0"/>
                </a:lnTo>
                <a:lnTo>
                  <a:pt x="1467853" y="92242"/>
                </a:lnTo>
                <a:cubicBezTo>
                  <a:pt x="1470527" y="854242"/>
                  <a:pt x="1473200" y="1616242"/>
                  <a:pt x="1475874" y="2378242"/>
                </a:cubicBezTo>
                <a:lnTo>
                  <a:pt x="1287379" y="2530642"/>
                </a:lnTo>
                <a:lnTo>
                  <a:pt x="4011" y="2209800"/>
                </a:lnTo>
                <a:cubicBezTo>
                  <a:pt x="5348" y="1486569"/>
                  <a:pt x="6684" y="763337"/>
                  <a:pt x="0" y="441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F455F922-8ABD-4D05-98A2-AA1A1BE4A8A6}"/>
              </a:ext>
            </a:extLst>
          </p:cNvPr>
          <p:cNvSpPr/>
          <p:nvPr userDrawn="1"/>
        </p:nvSpPr>
        <p:spPr>
          <a:xfrm>
            <a:off x="10229692" y="2700546"/>
            <a:ext cx="1416922" cy="2412966"/>
          </a:xfrm>
          <a:custGeom>
            <a:avLst/>
            <a:gdLst>
              <a:gd name="connsiteX0" fmla="*/ 0 w 1475874"/>
              <a:gd name="connsiteY0" fmla="*/ 44116 h 2530642"/>
              <a:gd name="connsiteX1" fmla="*/ 172453 w 1475874"/>
              <a:gd name="connsiteY1" fmla="*/ 0 h 2530642"/>
              <a:gd name="connsiteX2" fmla="*/ 1467853 w 1475874"/>
              <a:gd name="connsiteY2" fmla="*/ 92242 h 2530642"/>
              <a:gd name="connsiteX3" fmla="*/ 1475874 w 1475874"/>
              <a:gd name="connsiteY3" fmla="*/ 2378242 h 2530642"/>
              <a:gd name="connsiteX4" fmla="*/ 1287379 w 1475874"/>
              <a:gd name="connsiteY4" fmla="*/ 2530642 h 2530642"/>
              <a:gd name="connsiteX5" fmla="*/ 4011 w 1475874"/>
              <a:gd name="connsiteY5" fmla="*/ 2209800 h 2530642"/>
              <a:gd name="connsiteX6" fmla="*/ 0 w 1475874"/>
              <a:gd name="connsiteY6" fmla="*/ 44116 h 2530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5874" h="2530642">
                <a:moveTo>
                  <a:pt x="0" y="44116"/>
                </a:moveTo>
                <a:lnTo>
                  <a:pt x="172453" y="0"/>
                </a:lnTo>
                <a:lnTo>
                  <a:pt x="1467853" y="92242"/>
                </a:lnTo>
                <a:cubicBezTo>
                  <a:pt x="1470527" y="854242"/>
                  <a:pt x="1473200" y="1616242"/>
                  <a:pt x="1475874" y="2378242"/>
                </a:cubicBezTo>
                <a:lnTo>
                  <a:pt x="1287379" y="2530642"/>
                </a:lnTo>
                <a:lnTo>
                  <a:pt x="4011" y="2209800"/>
                </a:lnTo>
                <a:cubicBezTo>
                  <a:pt x="5348" y="1486569"/>
                  <a:pt x="6684" y="763337"/>
                  <a:pt x="0" y="4411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66C37A7B-FDF0-443A-B4E4-4FFB41560F22}"/>
              </a:ext>
            </a:extLst>
          </p:cNvPr>
          <p:cNvPicPr>
            <a:picLocks noChangeAspect="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4871" y="2632647"/>
            <a:ext cx="11640312" cy="2609882"/>
          </a:xfrm>
          <a:prstGeom prst="rect">
            <a:avLst/>
          </a:prstGeom>
        </p:spPr>
      </p:pic>
    </p:spTree>
    <p:extLst>
      <p:ext uri="{BB962C8B-B14F-4D97-AF65-F5344CB8AC3E}">
        <p14:creationId xmlns:p14="http://schemas.microsoft.com/office/powerpoint/2010/main" val="31618474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 Text &amp; Photo">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34441"/>
            <a:ext cx="5384800" cy="500267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a:xfrm>
            <a:off x="609600" y="180151"/>
            <a:ext cx="10972800" cy="782637"/>
          </a:xfrm>
          <a:prstGeom prst="rect">
            <a:avLst/>
          </a:prstGeom>
        </p:spPr>
        <p:txBody>
          <a:bodyPr/>
          <a:lstStyle/>
          <a:p>
            <a:r>
              <a:rPr lang="en-US"/>
              <a:t>Click to edit Master title style</a:t>
            </a:r>
          </a:p>
        </p:txBody>
      </p:sp>
      <p:sp>
        <p:nvSpPr>
          <p:cNvPr id="6" name="Picture Placeholder 4">
            <a:extLst>
              <a:ext uri="{FF2B5EF4-FFF2-40B4-BE49-F238E27FC236}">
                <a16:creationId xmlns:a16="http://schemas.microsoft.com/office/drawing/2014/main" id="{9E7670B4-A706-46B2-8D02-24624B46F310}"/>
              </a:ext>
            </a:extLst>
          </p:cNvPr>
          <p:cNvSpPr>
            <a:spLocks noGrp="1"/>
          </p:cNvSpPr>
          <p:nvPr>
            <p:ph type="pic" sz="quarter" idx="18"/>
          </p:nvPr>
        </p:nvSpPr>
        <p:spPr>
          <a:xfrm>
            <a:off x="6296045" y="1239272"/>
            <a:ext cx="5235005" cy="4955492"/>
          </a:xfrm>
          <a:ln w="88900" cap="sq">
            <a:solidFill>
              <a:schemeClr val="bg1"/>
            </a:solidFill>
            <a:miter lim="800000"/>
          </a:ln>
          <a:effectLst>
            <a:outerShdw blurRad="54991" dist="17780" dir="5400000" algn="ctr" rotWithShape="0">
              <a:srgbClr val="000000">
                <a:alpha val="40000"/>
              </a:srgbClr>
            </a:outerShdw>
          </a:effectLst>
        </p:spPr>
        <p:txBody>
          <a:bodyPr/>
          <a:lstStyle/>
          <a:p>
            <a:r>
              <a:rPr lang="en-US"/>
              <a:t>Click icon to add picture</a:t>
            </a:r>
            <a:endParaRPr lang="en-US" dirty="0"/>
          </a:p>
        </p:txBody>
      </p:sp>
      <p:sp>
        <p:nvSpPr>
          <p:cNvPr id="8" name="Text Placeholder 35">
            <a:extLst>
              <a:ext uri="{FF2B5EF4-FFF2-40B4-BE49-F238E27FC236}">
                <a16:creationId xmlns:a16="http://schemas.microsoft.com/office/drawing/2014/main" id="{D1C5DD46-485A-4E5D-9924-7C18AADF5BB1}"/>
              </a:ext>
            </a:extLst>
          </p:cNvPr>
          <p:cNvSpPr>
            <a:spLocks noGrp="1"/>
          </p:cNvSpPr>
          <p:nvPr>
            <p:ph type="body" sz="quarter" idx="16" hasCustomPrompt="1"/>
          </p:nvPr>
        </p:nvSpPr>
        <p:spPr>
          <a:xfrm>
            <a:off x="6498336" y="6262784"/>
            <a:ext cx="3965552" cy="215444"/>
          </a:xfrm>
        </p:spPr>
        <p:txBody>
          <a:bodyPr>
            <a:normAutofit/>
          </a:bodyPr>
          <a:lstStyle>
            <a:lvl1pPr marL="0" indent="0" algn="l">
              <a:buNone/>
              <a:defRPr sz="1000" i="1"/>
            </a:lvl1pPr>
          </a:lstStyle>
          <a:p>
            <a:pPr lvl="0"/>
            <a:r>
              <a:rPr lang="en-US" dirty="0"/>
              <a:t>Source of Photo</a:t>
            </a:r>
          </a:p>
        </p:txBody>
      </p:sp>
      <p:sp>
        <p:nvSpPr>
          <p:cNvPr id="9" name="Text Placeholder 10">
            <a:extLst>
              <a:ext uri="{FF2B5EF4-FFF2-40B4-BE49-F238E27FC236}">
                <a16:creationId xmlns:a16="http://schemas.microsoft.com/office/drawing/2014/main" id="{B8B6A9DC-F2AF-4795-B495-38CFBB19EC0B}"/>
              </a:ext>
            </a:extLst>
          </p:cNvPr>
          <p:cNvSpPr>
            <a:spLocks noGrp="1"/>
          </p:cNvSpPr>
          <p:nvPr>
            <p:ph type="body" sz="quarter" idx="19" hasCustomPrompt="1"/>
          </p:nvPr>
        </p:nvSpPr>
        <p:spPr>
          <a:xfrm>
            <a:off x="609600" y="6245731"/>
            <a:ext cx="3965552" cy="215444"/>
          </a:xfrm>
        </p:spPr>
        <p:txBody>
          <a:bodyPr>
            <a:noAutofit/>
          </a:bodyPr>
          <a:lstStyle>
            <a:lvl1pPr marL="0" indent="0">
              <a:buNone/>
              <a:defRPr sz="1000" i="1"/>
            </a:lvl1pPr>
          </a:lstStyle>
          <a:p>
            <a:r>
              <a:rPr lang="en-US" sz="1000" i="1" dirty="0"/>
              <a:t>Source: </a:t>
            </a:r>
            <a:endParaRPr lang="en-US" dirty="0"/>
          </a:p>
        </p:txBody>
      </p:sp>
    </p:spTree>
    <p:extLst>
      <p:ext uri="{BB962C8B-B14F-4D97-AF65-F5344CB8AC3E}">
        <p14:creationId xmlns:p14="http://schemas.microsoft.com/office/powerpoint/2010/main" val="1093099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34441"/>
            <a:ext cx="5386917" cy="960943"/>
          </a:xfrm>
          <a:prstGeom prst="rect">
            <a:avLst/>
          </a:prstGeom>
        </p:spPr>
        <p:txBody>
          <a:bodyPr anchor="b"/>
          <a:lstStyle>
            <a:lvl1pPr marL="0" indent="0" algn="ctr">
              <a:buNone/>
              <a:defRPr sz="2400" b="0">
                <a:solidFill>
                  <a:srgbClr val="5C5C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327081"/>
            <a:ext cx="5386917" cy="3890839"/>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234441"/>
            <a:ext cx="5389033" cy="960943"/>
          </a:xfrm>
          <a:prstGeom prst="rect">
            <a:avLst/>
          </a:prstGeom>
        </p:spPr>
        <p:txBody>
          <a:bodyPr anchor="b"/>
          <a:lstStyle>
            <a:lvl1pPr marL="0" indent="0" algn="ctr">
              <a:buNone/>
              <a:defRPr sz="2400" b="0">
                <a:solidFill>
                  <a:srgbClr val="5C5C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327081"/>
            <a:ext cx="5389033" cy="3890839"/>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a:xfrm>
            <a:off x="609600" y="180151"/>
            <a:ext cx="10972800" cy="782637"/>
          </a:xfrm>
          <a:prstGeom prst="rect">
            <a:avLst/>
          </a:prstGeom>
        </p:spPr>
        <p:txBody>
          <a:bodyPr/>
          <a:lstStyle/>
          <a:p>
            <a:r>
              <a:rPr lang="en-US"/>
              <a:t>Click to edit Master title style</a:t>
            </a:r>
          </a:p>
        </p:txBody>
      </p:sp>
      <p:sp>
        <p:nvSpPr>
          <p:cNvPr id="7" name="Text Placeholder 10">
            <a:extLst>
              <a:ext uri="{FF2B5EF4-FFF2-40B4-BE49-F238E27FC236}">
                <a16:creationId xmlns:a16="http://schemas.microsoft.com/office/drawing/2014/main" id="{CFF482F7-80FF-47E2-85A2-49825C084269}"/>
              </a:ext>
            </a:extLst>
          </p:cNvPr>
          <p:cNvSpPr>
            <a:spLocks noGrp="1"/>
          </p:cNvSpPr>
          <p:nvPr>
            <p:ph type="body" sz="quarter" idx="16" hasCustomPrompt="1"/>
          </p:nvPr>
        </p:nvSpPr>
        <p:spPr>
          <a:xfrm>
            <a:off x="609600" y="6245731"/>
            <a:ext cx="3965552" cy="215444"/>
          </a:xfrm>
        </p:spPr>
        <p:txBody>
          <a:bodyPr>
            <a:noAutofit/>
          </a:bodyPr>
          <a:lstStyle>
            <a:lvl1pPr marL="0" indent="0">
              <a:buNone/>
              <a:defRPr sz="1000" i="1"/>
            </a:lvl1pPr>
          </a:lstStyle>
          <a:p>
            <a:r>
              <a:rPr lang="en-US" sz="1000" i="1" dirty="0"/>
              <a:t>Source: </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with Titles">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234441"/>
            <a:ext cx="5386917" cy="960943"/>
          </a:xfrm>
          <a:prstGeom prst="rect">
            <a:avLst/>
          </a:prstGeom>
        </p:spPr>
        <p:txBody>
          <a:bodyPr anchor="b"/>
          <a:lstStyle>
            <a:lvl1pPr marL="0" indent="0" algn="ctr">
              <a:buNone/>
              <a:defRPr sz="2400" b="1">
                <a:solidFill>
                  <a:srgbClr val="F77F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327081"/>
            <a:ext cx="5386917" cy="3890839"/>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234441"/>
            <a:ext cx="5389033" cy="960943"/>
          </a:xfrm>
          <a:prstGeom prst="rect">
            <a:avLst/>
          </a:prstGeom>
        </p:spPr>
        <p:txBody>
          <a:bodyPr anchor="b"/>
          <a:lstStyle>
            <a:lvl1pPr marL="0" indent="0" algn="ctr">
              <a:buNone/>
              <a:defRPr sz="2400" b="1">
                <a:solidFill>
                  <a:srgbClr val="F77F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327081"/>
            <a:ext cx="5389033" cy="3890839"/>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a:xfrm>
            <a:off x="609600" y="180151"/>
            <a:ext cx="10972800" cy="782637"/>
          </a:xfrm>
          <a:prstGeom prst="rect">
            <a:avLst/>
          </a:prstGeom>
        </p:spPr>
        <p:txBody>
          <a:bodyPr/>
          <a:lstStyle/>
          <a:p>
            <a:r>
              <a:rPr lang="en-US"/>
              <a:t>Click to edit Master title style</a:t>
            </a:r>
          </a:p>
        </p:txBody>
      </p:sp>
      <p:sp>
        <p:nvSpPr>
          <p:cNvPr id="7" name="Text Placeholder 10">
            <a:extLst>
              <a:ext uri="{FF2B5EF4-FFF2-40B4-BE49-F238E27FC236}">
                <a16:creationId xmlns:a16="http://schemas.microsoft.com/office/drawing/2014/main" id="{4E4EA6FD-9D94-4375-B48A-01E6BF1948C0}"/>
              </a:ext>
            </a:extLst>
          </p:cNvPr>
          <p:cNvSpPr>
            <a:spLocks noGrp="1"/>
          </p:cNvSpPr>
          <p:nvPr>
            <p:ph type="body" sz="quarter" idx="16" hasCustomPrompt="1"/>
          </p:nvPr>
        </p:nvSpPr>
        <p:spPr>
          <a:xfrm>
            <a:off x="609600" y="6245731"/>
            <a:ext cx="3965552" cy="215444"/>
          </a:xfrm>
        </p:spPr>
        <p:txBody>
          <a:bodyPr>
            <a:noAutofit/>
          </a:bodyPr>
          <a:lstStyle>
            <a:lvl1pPr marL="0" indent="0">
              <a:buNone/>
              <a:defRPr sz="1000" i="1"/>
            </a:lvl1pPr>
          </a:lstStyle>
          <a:p>
            <a:r>
              <a:rPr lang="en-US" sz="1000" i="1" dirty="0"/>
              <a:t>Source: </a:t>
            </a:r>
            <a:endParaRPr lang="en-US" dirty="0"/>
          </a:p>
        </p:txBody>
      </p:sp>
    </p:spTree>
    <p:extLst>
      <p:ext uri="{BB962C8B-B14F-4D97-AF65-F5344CB8AC3E}">
        <p14:creationId xmlns:p14="http://schemas.microsoft.com/office/powerpoint/2010/main" val="15113270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ought Leader 1">
    <p:spTree>
      <p:nvGrpSpPr>
        <p:cNvPr id="1" name=""/>
        <p:cNvGrpSpPr/>
        <p:nvPr/>
      </p:nvGrpSpPr>
      <p:grpSpPr>
        <a:xfrm>
          <a:off x="0" y="0"/>
          <a:ext cx="0" cy="0"/>
          <a:chOff x="0" y="0"/>
          <a:chExt cx="0" cy="0"/>
        </a:xfrm>
      </p:grpSpPr>
      <p:sp>
        <p:nvSpPr>
          <p:cNvPr id="5" name="Text Placeholder 7"/>
          <p:cNvSpPr>
            <a:spLocks noGrp="1"/>
          </p:cNvSpPr>
          <p:nvPr>
            <p:ph type="body" sz="quarter" idx="12" hasCustomPrompt="1"/>
          </p:nvPr>
        </p:nvSpPr>
        <p:spPr>
          <a:xfrm>
            <a:off x="966941" y="4759234"/>
            <a:ext cx="3965552" cy="493461"/>
          </a:xfrm>
          <a:prstGeom prst="rect">
            <a:avLst/>
          </a:prstGeom>
        </p:spPr>
        <p:txBody>
          <a:bodyPr>
            <a:noAutofit/>
          </a:bodyPr>
          <a:lstStyle>
            <a:lvl1pPr marL="0" indent="0" algn="l">
              <a:buNone/>
              <a:defRPr sz="2000" b="1" baseline="0">
                <a:solidFill>
                  <a:srgbClr val="F87F00"/>
                </a:solidFill>
              </a:defRPr>
            </a:lvl1pPr>
          </a:lstStyle>
          <a:p>
            <a:pPr lvl="0"/>
            <a:r>
              <a:rPr lang="en-US" dirty="0"/>
              <a:t>Full Name</a:t>
            </a:r>
          </a:p>
        </p:txBody>
      </p:sp>
      <p:sp>
        <p:nvSpPr>
          <p:cNvPr id="6" name="Text Placeholder 9"/>
          <p:cNvSpPr>
            <a:spLocks noGrp="1"/>
          </p:cNvSpPr>
          <p:nvPr>
            <p:ph type="body" sz="quarter" idx="13" hasCustomPrompt="1"/>
          </p:nvPr>
        </p:nvSpPr>
        <p:spPr>
          <a:xfrm>
            <a:off x="963169" y="5272412"/>
            <a:ext cx="3967455" cy="922314"/>
          </a:xfrm>
          <a:prstGeom prst="rect">
            <a:avLst/>
          </a:prstGeom>
        </p:spPr>
        <p:txBody>
          <a:bodyPr>
            <a:normAutofit/>
          </a:bodyPr>
          <a:lstStyle>
            <a:lvl1pPr marL="0" indent="0" algn="l">
              <a:buNone/>
              <a:defRPr sz="2000" i="0">
                <a:solidFill>
                  <a:srgbClr val="5C5C5C"/>
                </a:solidFill>
              </a:defRPr>
            </a:lvl1pPr>
          </a:lstStyle>
          <a:p>
            <a:pPr lvl="0"/>
            <a:r>
              <a:rPr lang="en-US" i="1" dirty="0"/>
              <a:t>Click to add text</a:t>
            </a:r>
            <a:endParaRPr lang="en-US" dirty="0"/>
          </a:p>
        </p:txBody>
      </p:sp>
      <p:sp>
        <p:nvSpPr>
          <p:cNvPr id="9" name="Title 3"/>
          <p:cNvSpPr>
            <a:spLocks noGrp="1"/>
          </p:cNvSpPr>
          <p:nvPr>
            <p:ph type="title"/>
          </p:nvPr>
        </p:nvSpPr>
        <p:spPr>
          <a:xfrm>
            <a:off x="609600" y="61279"/>
            <a:ext cx="10972800" cy="782637"/>
          </a:xfrm>
          <a:prstGeom prst="rect">
            <a:avLst/>
          </a:prstGeom>
        </p:spPr>
        <p:txBody>
          <a:bodyPr/>
          <a:lstStyle/>
          <a:p>
            <a:r>
              <a:rPr lang="en-US"/>
              <a:t>Click to edit Master title style</a:t>
            </a:r>
            <a:endParaRPr lang="en-US" dirty="0"/>
          </a:p>
        </p:txBody>
      </p:sp>
      <p:sp>
        <p:nvSpPr>
          <p:cNvPr id="11" name="Picture Placeholder 4"/>
          <p:cNvSpPr>
            <a:spLocks noGrp="1" noChangeAspect="1"/>
          </p:cNvSpPr>
          <p:nvPr>
            <p:ph type="pic" sz="quarter" idx="14" hasCustomPrompt="1"/>
          </p:nvPr>
        </p:nvSpPr>
        <p:spPr>
          <a:xfrm>
            <a:off x="968761" y="947353"/>
            <a:ext cx="3470356" cy="3474720"/>
          </a:xfrm>
          <a:prstGeom prst="ellipse">
            <a:avLst/>
          </a:prstGeom>
          <a:ln w="88900" cap="sq">
            <a:noFill/>
            <a:miter lim="800000"/>
          </a:ln>
          <a:effectLst>
            <a:outerShdw blurRad="54991" dist="17780" dir="5400000" algn="ctr" rotWithShape="0">
              <a:srgbClr val="000000">
                <a:alpha val="40000"/>
              </a:srgbClr>
            </a:outerShdw>
          </a:effectLst>
        </p:spPr>
        <p:txBody>
          <a:bodyPr/>
          <a:lstStyle>
            <a:lvl1pPr>
              <a:defRPr/>
            </a:lvl1pPr>
          </a:lstStyle>
          <a:p>
            <a:r>
              <a:rPr lang="en-US" dirty="0"/>
              <a:t>Photo of Person</a:t>
            </a:r>
          </a:p>
        </p:txBody>
      </p:sp>
      <p:sp>
        <p:nvSpPr>
          <p:cNvPr id="8" name="Text Placeholder 35">
            <a:extLst>
              <a:ext uri="{FF2B5EF4-FFF2-40B4-BE49-F238E27FC236}">
                <a16:creationId xmlns:a16="http://schemas.microsoft.com/office/drawing/2014/main" id="{72DE1BE1-46F6-4110-8CD2-7FF4C078924E}"/>
              </a:ext>
            </a:extLst>
          </p:cNvPr>
          <p:cNvSpPr>
            <a:spLocks noGrp="1"/>
          </p:cNvSpPr>
          <p:nvPr>
            <p:ph type="body" sz="quarter" idx="16" hasCustomPrompt="1"/>
          </p:nvPr>
        </p:nvSpPr>
        <p:spPr>
          <a:xfrm>
            <a:off x="6757099" y="6244458"/>
            <a:ext cx="3965552" cy="215444"/>
          </a:xfrm>
        </p:spPr>
        <p:txBody>
          <a:bodyPr>
            <a:normAutofit/>
          </a:bodyPr>
          <a:lstStyle>
            <a:lvl1pPr marL="0" indent="0" algn="l">
              <a:buNone/>
              <a:defRPr sz="1000" i="1"/>
            </a:lvl1pPr>
          </a:lstStyle>
          <a:p>
            <a:pPr lvl="0"/>
            <a:r>
              <a:rPr lang="en-US" dirty="0"/>
              <a:t>Source of Photo</a:t>
            </a:r>
          </a:p>
        </p:txBody>
      </p:sp>
      <p:sp>
        <p:nvSpPr>
          <p:cNvPr id="12" name="Text Placeholder 35">
            <a:extLst>
              <a:ext uri="{FF2B5EF4-FFF2-40B4-BE49-F238E27FC236}">
                <a16:creationId xmlns:a16="http://schemas.microsoft.com/office/drawing/2014/main" id="{78905958-3D36-436C-9101-A9CAF4101C41}"/>
              </a:ext>
            </a:extLst>
          </p:cNvPr>
          <p:cNvSpPr>
            <a:spLocks noGrp="1"/>
          </p:cNvSpPr>
          <p:nvPr>
            <p:ph type="body" sz="quarter" idx="18" hasCustomPrompt="1"/>
          </p:nvPr>
        </p:nvSpPr>
        <p:spPr>
          <a:xfrm>
            <a:off x="965072" y="4464288"/>
            <a:ext cx="3965552" cy="215444"/>
          </a:xfrm>
        </p:spPr>
        <p:txBody>
          <a:bodyPr>
            <a:normAutofit/>
          </a:bodyPr>
          <a:lstStyle>
            <a:lvl1pPr marL="0" indent="0" algn="r">
              <a:buNone/>
              <a:defRPr sz="1000" i="1"/>
            </a:lvl1pPr>
          </a:lstStyle>
          <a:p>
            <a:pPr lvl="0"/>
            <a:r>
              <a:rPr lang="en-US" dirty="0"/>
              <a:t>Source of Photo</a:t>
            </a:r>
          </a:p>
        </p:txBody>
      </p:sp>
      <p:sp>
        <p:nvSpPr>
          <p:cNvPr id="13" name="Picture Placeholder 4">
            <a:extLst>
              <a:ext uri="{FF2B5EF4-FFF2-40B4-BE49-F238E27FC236}">
                <a16:creationId xmlns:a16="http://schemas.microsoft.com/office/drawing/2014/main" id="{024B9C84-FD2E-4F7C-BE2A-EC1DFBA3DD7A}"/>
              </a:ext>
            </a:extLst>
          </p:cNvPr>
          <p:cNvSpPr>
            <a:spLocks noGrp="1" noChangeAspect="1"/>
          </p:cNvSpPr>
          <p:nvPr>
            <p:ph type="pic" sz="quarter" idx="17"/>
          </p:nvPr>
        </p:nvSpPr>
        <p:spPr>
          <a:xfrm>
            <a:off x="6401978" y="1111201"/>
            <a:ext cx="4467018" cy="5048298"/>
          </a:xfrm>
          <a:prstGeom prst="rect">
            <a:avLst/>
          </a:prstGeom>
          <a:ln w="88900" cap="sq">
            <a:solidFill>
              <a:schemeClr val="bg1"/>
            </a:solidFill>
            <a:miter lim="800000"/>
          </a:ln>
          <a:effectLst>
            <a:outerShdw blurRad="54991" dist="17780" dir="5400000" algn="ctr" rotWithShape="0">
              <a:srgbClr val="000000">
                <a:alpha val="40000"/>
              </a:srgbClr>
            </a:outerShdw>
          </a:effectLst>
        </p:spPr>
        <p:txBody>
          <a:bodyPr/>
          <a:lstStyle/>
          <a:p>
            <a:r>
              <a:rPr lang="en-US"/>
              <a:t>Click icon to add picture</a:t>
            </a:r>
            <a:endParaRPr lang="en-US" dirty="0"/>
          </a:p>
        </p:txBody>
      </p:sp>
    </p:spTree>
    <p:extLst>
      <p:ext uri="{BB962C8B-B14F-4D97-AF65-F5344CB8AC3E}">
        <p14:creationId xmlns:p14="http://schemas.microsoft.com/office/powerpoint/2010/main" val="25094876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ought Leader 2">
    <p:spTree>
      <p:nvGrpSpPr>
        <p:cNvPr id="1" name=""/>
        <p:cNvGrpSpPr/>
        <p:nvPr/>
      </p:nvGrpSpPr>
      <p:grpSpPr>
        <a:xfrm>
          <a:off x="0" y="0"/>
          <a:ext cx="0" cy="0"/>
          <a:chOff x="0" y="0"/>
          <a:chExt cx="0" cy="0"/>
        </a:xfrm>
      </p:grpSpPr>
      <p:sp>
        <p:nvSpPr>
          <p:cNvPr id="5" name="Text Placeholder 7"/>
          <p:cNvSpPr>
            <a:spLocks noGrp="1"/>
          </p:cNvSpPr>
          <p:nvPr>
            <p:ph type="body" sz="quarter" idx="12" hasCustomPrompt="1"/>
          </p:nvPr>
        </p:nvSpPr>
        <p:spPr>
          <a:xfrm>
            <a:off x="966941" y="4759234"/>
            <a:ext cx="3965552" cy="493461"/>
          </a:xfrm>
          <a:prstGeom prst="rect">
            <a:avLst/>
          </a:prstGeom>
        </p:spPr>
        <p:txBody>
          <a:bodyPr>
            <a:noAutofit/>
          </a:bodyPr>
          <a:lstStyle>
            <a:lvl1pPr marL="0" indent="0" algn="l">
              <a:buNone/>
              <a:defRPr sz="2000" b="1" baseline="0">
                <a:solidFill>
                  <a:srgbClr val="F87F00"/>
                </a:solidFill>
              </a:defRPr>
            </a:lvl1pPr>
          </a:lstStyle>
          <a:p>
            <a:pPr lvl="0"/>
            <a:r>
              <a:rPr lang="en-US" dirty="0"/>
              <a:t>Full Name</a:t>
            </a:r>
          </a:p>
        </p:txBody>
      </p:sp>
      <p:sp>
        <p:nvSpPr>
          <p:cNvPr id="6" name="Text Placeholder 9"/>
          <p:cNvSpPr>
            <a:spLocks noGrp="1"/>
          </p:cNvSpPr>
          <p:nvPr>
            <p:ph type="body" sz="quarter" idx="13" hasCustomPrompt="1"/>
          </p:nvPr>
        </p:nvSpPr>
        <p:spPr>
          <a:xfrm>
            <a:off x="963169" y="5272412"/>
            <a:ext cx="3967455" cy="922314"/>
          </a:xfrm>
          <a:prstGeom prst="rect">
            <a:avLst/>
          </a:prstGeom>
        </p:spPr>
        <p:txBody>
          <a:bodyPr>
            <a:normAutofit/>
          </a:bodyPr>
          <a:lstStyle>
            <a:lvl1pPr marL="0" indent="0" algn="l">
              <a:buNone/>
              <a:defRPr sz="2000" i="0">
                <a:solidFill>
                  <a:srgbClr val="5C5C5C"/>
                </a:solidFill>
              </a:defRPr>
            </a:lvl1pPr>
          </a:lstStyle>
          <a:p>
            <a:pPr lvl="0"/>
            <a:r>
              <a:rPr lang="en-US" i="1" dirty="0"/>
              <a:t>Click to add text</a:t>
            </a:r>
            <a:endParaRPr lang="en-US" dirty="0"/>
          </a:p>
        </p:txBody>
      </p:sp>
      <p:sp>
        <p:nvSpPr>
          <p:cNvPr id="9" name="Title 3"/>
          <p:cNvSpPr>
            <a:spLocks noGrp="1"/>
          </p:cNvSpPr>
          <p:nvPr>
            <p:ph type="title"/>
          </p:nvPr>
        </p:nvSpPr>
        <p:spPr>
          <a:xfrm>
            <a:off x="609600" y="61279"/>
            <a:ext cx="10972800" cy="782637"/>
          </a:xfrm>
          <a:prstGeom prst="rect">
            <a:avLst/>
          </a:prstGeom>
        </p:spPr>
        <p:txBody>
          <a:bodyPr/>
          <a:lstStyle/>
          <a:p>
            <a:r>
              <a:rPr lang="en-US"/>
              <a:t>Click to edit Master title style</a:t>
            </a:r>
            <a:endParaRPr lang="en-US" dirty="0"/>
          </a:p>
        </p:txBody>
      </p:sp>
      <p:sp>
        <p:nvSpPr>
          <p:cNvPr id="8" name="Text Placeholder 35">
            <a:extLst>
              <a:ext uri="{FF2B5EF4-FFF2-40B4-BE49-F238E27FC236}">
                <a16:creationId xmlns:a16="http://schemas.microsoft.com/office/drawing/2014/main" id="{72DE1BE1-46F6-4110-8CD2-7FF4C078924E}"/>
              </a:ext>
            </a:extLst>
          </p:cNvPr>
          <p:cNvSpPr>
            <a:spLocks noGrp="1"/>
          </p:cNvSpPr>
          <p:nvPr>
            <p:ph type="body" sz="quarter" idx="16" hasCustomPrompt="1"/>
          </p:nvPr>
        </p:nvSpPr>
        <p:spPr>
          <a:xfrm>
            <a:off x="6757099" y="6244458"/>
            <a:ext cx="3965552" cy="215444"/>
          </a:xfrm>
        </p:spPr>
        <p:txBody>
          <a:bodyPr>
            <a:normAutofit/>
          </a:bodyPr>
          <a:lstStyle>
            <a:lvl1pPr marL="0" indent="0" algn="l">
              <a:buNone/>
              <a:defRPr sz="1000" i="1"/>
            </a:lvl1pPr>
          </a:lstStyle>
          <a:p>
            <a:pPr lvl="0"/>
            <a:r>
              <a:rPr lang="en-US" dirty="0"/>
              <a:t>Source of Photo</a:t>
            </a:r>
          </a:p>
        </p:txBody>
      </p:sp>
      <p:sp>
        <p:nvSpPr>
          <p:cNvPr id="12" name="Text Placeholder 35">
            <a:extLst>
              <a:ext uri="{FF2B5EF4-FFF2-40B4-BE49-F238E27FC236}">
                <a16:creationId xmlns:a16="http://schemas.microsoft.com/office/drawing/2014/main" id="{78905958-3D36-436C-9101-A9CAF4101C41}"/>
              </a:ext>
            </a:extLst>
          </p:cNvPr>
          <p:cNvSpPr>
            <a:spLocks noGrp="1"/>
          </p:cNvSpPr>
          <p:nvPr>
            <p:ph type="body" sz="quarter" idx="18" hasCustomPrompt="1"/>
          </p:nvPr>
        </p:nvSpPr>
        <p:spPr>
          <a:xfrm>
            <a:off x="965072" y="4464288"/>
            <a:ext cx="3965552" cy="215444"/>
          </a:xfrm>
        </p:spPr>
        <p:txBody>
          <a:bodyPr>
            <a:normAutofit/>
          </a:bodyPr>
          <a:lstStyle>
            <a:lvl1pPr marL="0" indent="0" algn="r">
              <a:buNone/>
              <a:defRPr sz="1000" i="1"/>
            </a:lvl1pPr>
          </a:lstStyle>
          <a:p>
            <a:pPr lvl="0"/>
            <a:r>
              <a:rPr lang="en-US" dirty="0"/>
              <a:t>Source of Photo</a:t>
            </a:r>
          </a:p>
        </p:txBody>
      </p:sp>
      <p:sp>
        <p:nvSpPr>
          <p:cNvPr id="13" name="Content Placeholder 3">
            <a:extLst>
              <a:ext uri="{FF2B5EF4-FFF2-40B4-BE49-F238E27FC236}">
                <a16:creationId xmlns:a16="http://schemas.microsoft.com/office/drawing/2014/main" id="{17E36EFB-1137-40D4-B547-B01F278A5A9A}"/>
              </a:ext>
            </a:extLst>
          </p:cNvPr>
          <p:cNvSpPr>
            <a:spLocks noGrp="1"/>
          </p:cNvSpPr>
          <p:nvPr>
            <p:ph sz="half" idx="2"/>
          </p:nvPr>
        </p:nvSpPr>
        <p:spPr>
          <a:xfrm>
            <a:off x="6197600" y="1188721"/>
            <a:ext cx="5384800" cy="500267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Picture Placeholder 4">
            <a:extLst>
              <a:ext uri="{FF2B5EF4-FFF2-40B4-BE49-F238E27FC236}">
                <a16:creationId xmlns:a16="http://schemas.microsoft.com/office/drawing/2014/main" id="{48B38133-37B3-492E-A841-6CC7AF171005}"/>
              </a:ext>
            </a:extLst>
          </p:cNvPr>
          <p:cNvSpPr>
            <a:spLocks noGrp="1" noChangeAspect="1"/>
          </p:cNvSpPr>
          <p:nvPr>
            <p:ph type="pic" sz="quarter" idx="14" hasCustomPrompt="1"/>
          </p:nvPr>
        </p:nvSpPr>
        <p:spPr>
          <a:xfrm>
            <a:off x="968761" y="947353"/>
            <a:ext cx="3470356" cy="3474720"/>
          </a:xfrm>
          <a:prstGeom prst="ellipse">
            <a:avLst/>
          </a:prstGeom>
          <a:ln w="88900" cap="sq">
            <a:noFill/>
            <a:miter lim="800000"/>
          </a:ln>
          <a:effectLst>
            <a:outerShdw blurRad="54991" dist="17780" dir="5400000" algn="ctr" rotWithShape="0">
              <a:srgbClr val="000000">
                <a:alpha val="40000"/>
              </a:srgbClr>
            </a:outerShdw>
          </a:effectLst>
        </p:spPr>
        <p:txBody>
          <a:bodyPr/>
          <a:lstStyle>
            <a:lvl1pPr>
              <a:defRPr/>
            </a:lvl1pPr>
          </a:lstStyle>
          <a:p>
            <a:r>
              <a:rPr lang="en-US" dirty="0"/>
              <a:t>Photo of Person</a:t>
            </a:r>
          </a:p>
        </p:txBody>
      </p:sp>
    </p:spTree>
    <p:extLst>
      <p:ext uri="{BB962C8B-B14F-4D97-AF65-F5344CB8AC3E}">
        <p14:creationId xmlns:p14="http://schemas.microsoft.com/office/powerpoint/2010/main" val="3905894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hought Leaders 2 w/Pic">
    <p:spTree>
      <p:nvGrpSpPr>
        <p:cNvPr id="1" name=""/>
        <p:cNvGrpSpPr/>
        <p:nvPr/>
      </p:nvGrpSpPr>
      <p:grpSpPr>
        <a:xfrm>
          <a:off x="0" y="0"/>
          <a:ext cx="0" cy="0"/>
          <a:chOff x="0" y="0"/>
          <a:chExt cx="0" cy="0"/>
        </a:xfrm>
      </p:grpSpPr>
      <p:sp>
        <p:nvSpPr>
          <p:cNvPr id="5" name="Text Placeholder 7"/>
          <p:cNvSpPr>
            <a:spLocks noGrp="1"/>
          </p:cNvSpPr>
          <p:nvPr>
            <p:ph type="body" sz="quarter" idx="12" hasCustomPrompt="1"/>
          </p:nvPr>
        </p:nvSpPr>
        <p:spPr>
          <a:xfrm>
            <a:off x="611503" y="4699368"/>
            <a:ext cx="3317032" cy="493461"/>
          </a:xfrm>
          <a:prstGeom prst="rect">
            <a:avLst/>
          </a:prstGeom>
        </p:spPr>
        <p:txBody>
          <a:bodyPr>
            <a:noAutofit/>
          </a:bodyPr>
          <a:lstStyle>
            <a:lvl1pPr marL="0" indent="0" algn="l">
              <a:buNone/>
              <a:defRPr sz="2000" b="1" baseline="0">
                <a:solidFill>
                  <a:srgbClr val="F87F00"/>
                </a:solidFill>
              </a:defRPr>
            </a:lvl1pPr>
          </a:lstStyle>
          <a:p>
            <a:pPr lvl="0"/>
            <a:r>
              <a:rPr lang="en-US" dirty="0"/>
              <a:t>Full Name</a:t>
            </a:r>
          </a:p>
        </p:txBody>
      </p:sp>
      <p:sp>
        <p:nvSpPr>
          <p:cNvPr id="6" name="Text Placeholder 9"/>
          <p:cNvSpPr>
            <a:spLocks noGrp="1"/>
          </p:cNvSpPr>
          <p:nvPr>
            <p:ph type="body" sz="quarter" idx="13" hasCustomPrompt="1"/>
          </p:nvPr>
        </p:nvSpPr>
        <p:spPr>
          <a:xfrm>
            <a:off x="609602" y="5212546"/>
            <a:ext cx="3318933" cy="973273"/>
          </a:xfrm>
          <a:prstGeom prst="rect">
            <a:avLst/>
          </a:prstGeom>
        </p:spPr>
        <p:txBody>
          <a:bodyPr>
            <a:normAutofit/>
          </a:bodyPr>
          <a:lstStyle>
            <a:lvl1pPr marL="0" indent="0" algn="l">
              <a:buNone/>
              <a:defRPr sz="2000" i="0">
                <a:solidFill>
                  <a:srgbClr val="5C5C5C"/>
                </a:solidFill>
              </a:defRPr>
            </a:lvl1pPr>
          </a:lstStyle>
          <a:p>
            <a:pPr lvl="0"/>
            <a:r>
              <a:rPr lang="en-US" i="1" dirty="0"/>
              <a:t>Click to add text</a:t>
            </a:r>
            <a:endParaRPr lang="en-US" dirty="0"/>
          </a:p>
        </p:txBody>
      </p:sp>
      <p:sp>
        <p:nvSpPr>
          <p:cNvPr id="9" name="Title 3"/>
          <p:cNvSpPr>
            <a:spLocks noGrp="1"/>
          </p:cNvSpPr>
          <p:nvPr>
            <p:ph type="title"/>
          </p:nvPr>
        </p:nvSpPr>
        <p:spPr>
          <a:xfrm>
            <a:off x="609600" y="61279"/>
            <a:ext cx="10972800" cy="782637"/>
          </a:xfrm>
          <a:prstGeom prst="rect">
            <a:avLst/>
          </a:prstGeom>
        </p:spPr>
        <p:txBody>
          <a:bodyPr/>
          <a:lstStyle/>
          <a:p>
            <a:r>
              <a:rPr lang="en-US"/>
              <a:t>Click to edit Master title style</a:t>
            </a:r>
            <a:endParaRPr lang="en-US" dirty="0"/>
          </a:p>
        </p:txBody>
      </p:sp>
      <p:sp>
        <p:nvSpPr>
          <p:cNvPr id="11" name="Picture Placeholder 4"/>
          <p:cNvSpPr>
            <a:spLocks noGrp="1"/>
          </p:cNvSpPr>
          <p:nvPr>
            <p:ph type="pic" sz="quarter" idx="14" hasCustomPrompt="1"/>
          </p:nvPr>
        </p:nvSpPr>
        <p:spPr>
          <a:xfrm>
            <a:off x="678208" y="1436228"/>
            <a:ext cx="2926080" cy="2926080"/>
          </a:xfrm>
          <a:prstGeom prst="ellipse">
            <a:avLst/>
          </a:prstGeom>
          <a:ln w="88900" cap="sq">
            <a:noFill/>
            <a:miter lim="800000"/>
          </a:ln>
          <a:effectLst>
            <a:outerShdw blurRad="54991" dist="17780" dir="5400000" algn="ctr" rotWithShape="0">
              <a:srgbClr val="000000">
                <a:alpha val="40000"/>
              </a:srgbClr>
            </a:outerShdw>
          </a:effectLst>
        </p:spPr>
        <p:txBody>
          <a:bodyPr/>
          <a:lstStyle>
            <a:lvl1pPr>
              <a:defRPr/>
            </a:lvl1pPr>
          </a:lstStyle>
          <a:p>
            <a:r>
              <a:rPr lang="en-US" dirty="0"/>
              <a:t>Photo of Person</a:t>
            </a:r>
          </a:p>
        </p:txBody>
      </p:sp>
      <p:sp>
        <p:nvSpPr>
          <p:cNvPr id="12" name="Picture Placeholder 4"/>
          <p:cNvSpPr>
            <a:spLocks noGrp="1"/>
          </p:cNvSpPr>
          <p:nvPr>
            <p:ph type="pic" sz="quarter" idx="15" hasCustomPrompt="1"/>
          </p:nvPr>
        </p:nvSpPr>
        <p:spPr>
          <a:xfrm>
            <a:off x="4371935" y="1436228"/>
            <a:ext cx="2926080" cy="2926080"/>
          </a:xfrm>
          <a:prstGeom prst="ellipse">
            <a:avLst/>
          </a:prstGeom>
          <a:ln w="88900" cap="sq">
            <a:noFill/>
            <a:miter lim="800000"/>
          </a:ln>
          <a:effectLst>
            <a:outerShdw blurRad="54991" dist="17780" dir="5400000" algn="ctr" rotWithShape="0">
              <a:srgbClr val="000000">
                <a:alpha val="40000"/>
              </a:srgbClr>
            </a:outerShdw>
          </a:effectLst>
        </p:spPr>
        <p:txBody>
          <a:bodyPr/>
          <a:lstStyle>
            <a:lvl1pPr>
              <a:defRPr/>
            </a:lvl1pPr>
          </a:lstStyle>
          <a:p>
            <a:r>
              <a:rPr lang="en-US" dirty="0"/>
              <a:t>Photo of Person</a:t>
            </a:r>
          </a:p>
        </p:txBody>
      </p:sp>
      <p:sp>
        <p:nvSpPr>
          <p:cNvPr id="15" name="Text Placeholder 7"/>
          <p:cNvSpPr>
            <a:spLocks noGrp="1"/>
          </p:cNvSpPr>
          <p:nvPr>
            <p:ph type="body" sz="quarter" idx="16" hasCustomPrompt="1"/>
          </p:nvPr>
        </p:nvSpPr>
        <p:spPr>
          <a:xfrm>
            <a:off x="4175671" y="4727816"/>
            <a:ext cx="3317032" cy="493461"/>
          </a:xfrm>
          <a:prstGeom prst="rect">
            <a:avLst/>
          </a:prstGeom>
        </p:spPr>
        <p:txBody>
          <a:bodyPr>
            <a:noAutofit/>
          </a:bodyPr>
          <a:lstStyle>
            <a:lvl1pPr marL="0" indent="0" algn="l">
              <a:buNone/>
              <a:defRPr sz="2000" b="1" baseline="0">
                <a:solidFill>
                  <a:srgbClr val="F87F00"/>
                </a:solidFill>
              </a:defRPr>
            </a:lvl1pPr>
          </a:lstStyle>
          <a:p>
            <a:pPr lvl="0"/>
            <a:r>
              <a:rPr lang="en-US" dirty="0"/>
              <a:t>Full Name</a:t>
            </a:r>
          </a:p>
        </p:txBody>
      </p:sp>
      <p:sp>
        <p:nvSpPr>
          <p:cNvPr id="16" name="Text Placeholder 9"/>
          <p:cNvSpPr>
            <a:spLocks noGrp="1"/>
          </p:cNvSpPr>
          <p:nvPr>
            <p:ph type="body" sz="quarter" idx="17" hasCustomPrompt="1"/>
          </p:nvPr>
        </p:nvSpPr>
        <p:spPr>
          <a:xfrm>
            <a:off x="4173770" y="5240994"/>
            <a:ext cx="3318933" cy="973273"/>
          </a:xfrm>
          <a:prstGeom prst="rect">
            <a:avLst/>
          </a:prstGeom>
        </p:spPr>
        <p:txBody>
          <a:bodyPr>
            <a:normAutofit/>
          </a:bodyPr>
          <a:lstStyle>
            <a:lvl1pPr marL="0" indent="0" algn="l">
              <a:buNone/>
              <a:defRPr sz="2000" i="0">
                <a:solidFill>
                  <a:srgbClr val="5C5C5C"/>
                </a:solidFill>
              </a:defRPr>
            </a:lvl1pPr>
          </a:lstStyle>
          <a:p>
            <a:pPr lvl="0"/>
            <a:r>
              <a:rPr lang="en-US" i="1" dirty="0"/>
              <a:t>Click to add text</a:t>
            </a:r>
            <a:endParaRPr lang="en-US" dirty="0"/>
          </a:p>
        </p:txBody>
      </p:sp>
      <p:sp>
        <p:nvSpPr>
          <p:cNvPr id="13" name="Text Placeholder 35">
            <a:extLst>
              <a:ext uri="{FF2B5EF4-FFF2-40B4-BE49-F238E27FC236}">
                <a16:creationId xmlns:a16="http://schemas.microsoft.com/office/drawing/2014/main" id="{663E666E-AE46-41E7-A51A-7D308693B7DB}"/>
              </a:ext>
            </a:extLst>
          </p:cNvPr>
          <p:cNvSpPr>
            <a:spLocks noGrp="1"/>
          </p:cNvSpPr>
          <p:nvPr>
            <p:ph type="body" sz="quarter" idx="18" hasCustomPrompt="1"/>
          </p:nvPr>
        </p:nvSpPr>
        <p:spPr>
          <a:xfrm>
            <a:off x="7954963" y="6006752"/>
            <a:ext cx="3965552" cy="215444"/>
          </a:xfrm>
        </p:spPr>
        <p:txBody>
          <a:bodyPr>
            <a:normAutofit/>
          </a:bodyPr>
          <a:lstStyle>
            <a:lvl1pPr marL="0" indent="0" algn="r">
              <a:buNone/>
              <a:defRPr sz="1000" i="1"/>
            </a:lvl1pPr>
          </a:lstStyle>
          <a:p>
            <a:pPr lvl="0"/>
            <a:r>
              <a:rPr lang="en-US" dirty="0"/>
              <a:t>Source of Photo</a:t>
            </a:r>
          </a:p>
        </p:txBody>
      </p:sp>
      <p:sp>
        <p:nvSpPr>
          <p:cNvPr id="14" name="Picture Placeholder 4">
            <a:extLst>
              <a:ext uri="{FF2B5EF4-FFF2-40B4-BE49-F238E27FC236}">
                <a16:creationId xmlns:a16="http://schemas.microsoft.com/office/drawing/2014/main" id="{276941E9-F9F9-41DE-9717-2BEDB1067E72}"/>
              </a:ext>
            </a:extLst>
          </p:cNvPr>
          <p:cNvSpPr>
            <a:spLocks noGrp="1"/>
          </p:cNvSpPr>
          <p:nvPr>
            <p:ph type="pic" sz="quarter" idx="19"/>
          </p:nvPr>
        </p:nvSpPr>
        <p:spPr>
          <a:xfrm>
            <a:off x="7870110" y="1133676"/>
            <a:ext cx="4071954" cy="4873076"/>
          </a:xfrm>
          <a:prstGeom prst="rect">
            <a:avLst/>
          </a:prstGeom>
          <a:ln w="88900" cap="sq">
            <a:solidFill>
              <a:schemeClr val="bg1"/>
            </a:solidFill>
            <a:miter lim="800000"/>
          </a:ln>
          <a:effectLst>
            <a:outerShdw blurRad="54991" dist="17780" dir="5400000" algn="ctr" rotWithShape="0">
              <a:srgbClr val="000000">
                <a:alpha val="40000"/>
              </a:srgbClr>
            </a:outerShdw>
          </a:effectLst>
        </p:spPr>
        <p:txBody>
          <a:bodyPr/>
          <a:lstStyle/>
          <a:p>
            <a:r>
              <a:rPr lang="en-US"/>
              <a:t>Click icon to add picture</a:t>
            </a:r>
            <a:endParaRPr lang="en-US" dirty="0"/>
          </a:p>
        </p:txBody>
      </p:sp>
      <p:sp>
        <p:nvSpPr>
          <p:cNvPr id="17" name="Text Placeholder 35">
            <a:extLst>
              <a:ext uri="{FF2B5EF4-FFF2-40B4-BE49-F238E27FC236}">
                <a16:creationId xmlns:a16="http://schemas.microsoft.com/office/drawing/2014/main" id="{D9D4211E-3556-40B4-AF72-4FC180CDEF39}"/>
              </a:ext>
            </a:extLst>
          </p:cNvPr>
          <p:cNvSpPr>
            <a:spLocks noGrp="1"/>
          </p:cNvSpPr>
          <p:nvPr>
            <p:ph type="body" sz="quarter" idx="20" hasCustomPrompt="1"/>
          </p:nvPr>
        </p:nvSpPr>
        <p:spPr>
          <a:xfrm>
            <a:off x="851473" y="4467979"/>
            <a:ext cx="2834025" cy="215444"/>
          </a:xfrm>
        </p:spPr>
        <p:txBody>
          <a:bodyPr>
            <a:normAutofit/>
          </a:bodyPr>
          <a:lstStyle>
            <a:lvl1pPr marL="0" indent="0" algn="l">
              <a:buNone/>
              <a:defRPr sz="1000" i="1"/>
            </a:lvl1pPr>
          </a:lstStyle>
          <a:p>
            <a:pPr lvl="0"/>
            <a:r>
              <a:rPr lang="en-US" dirty="0"/>
              <a:t>Source of Photo</a:t>
            </a:r>
          </a:p>
        </p:txBody>
      </p:sp>
      <p:sp>
        <p:nvSpPr>
          <p:cNvPr id="18" name="Text Placeholder 35">
            <a:extLst>
              <a:ext uri="{FF2B5EF4-FFF2-40B4-BE49-F238E27FC236}">
                <a16:creationId xmlns:a16="http://schemas.microsoft.com/office/drawing/2014/main" id="{55E95F20-0735-4D30-AB68-B3B6D03751C8}"/>
              </a:ext>
            </a:extLst>
          </p:cNvPr>
          <p:cNvSpPr>
            <a:spLocks noGrp="1"/>
          </p:cNvSpPr>
          <p:nvPr>
            <p:ph type="body" sz="quarter" idx="21" hasCustomPrompt="1"/>
          </p:nvPr>
        </p:nvSpPr>
        <p:spPr>
          <a:xfrm>
            <a:off x="4466923" y="4500030"/>
            <a:ext cx="2926080" cy="209129"/>
          </a:xfrm>
        </p:spPr>
        <p:txBody>
          <a:bodyPr>
            <a:normAutofit/>
          </a:bodyPr>
          <a:lstStyle>
            <a:lvl1pPr marL="0" indent="0" algn="l">
              <a:buNone/>
              <a:defRPr sz="1000" i="1"/>
            </a:lvl1pPr>
          </a:lstStyle>
          <a:p>
            <a:pPr lvl="0"/>
            <a:r>
              <a:rPr lang="en-US" dirty="0"/>
              <a:t>Source of Photo</a:t>
            </a:r>
          </a:p>
        </p:txBody>
      </p:sp>
    </p:spTree>
    <p:extLst>
      <p:ext uri="{BB962C8B-B14F-4D97-AF65-F5344CB8AC3E}">
        <p14:creationId xmlns:p14="http://schemas.microsoft.com/office/powerpoint/2010/main" val="131859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ought Leaders 3">
    <p:spTree>
      <p:nvGrpSpPr>
        <p:cNvPr id="1" name=""/>
        <p:cNvGrpSpPr/>
        <p:nvPr/>
      </p:nvGrpSpPr>
      <p:grpSpPr>
        <a:xfrm>
          <a:off x="0" y="0"/>
          <a:ext cx="0" cy="0"/>
          <a:chOff x="0" y="0"/>
          <a:chExt cx="0" cy="0"/>
        </a:xfrm>
      </p:grpSpPr>
      <p:sp>
        <p:nvSpPr>
          <p:cNvPr id="5" name="Text Placeholder 7"/>
          <p:cNvSpPr>
            <a:spLocks noGrp="1"/>
          </p:cNvSpPr>
          <p:nvPr>
            <p:ph type="body" sz="quarter" idx="12" hasCustomPrompt="1"/>
          </p:nvPr>
        </p:nvSpPr>
        <p:spPr>
          <a:xfrm>
            <a:off x="505814" y="4699368"/>
            <a:ext cx="3317032" cy="493461"/>
          </a:xfrm>
          <a:prstGeom prst="rect">
            <a:avLst/>
          </a:prstGeom>
        </p:spPr>
        <p:txBody>
          <a:bodyPr>
            <a:noAutofit/>
          </a:bodyPr>
          <a:lstStyle>
            <a:lvl1pPr marL="0" indent="0" algn="l">
              <a:buNone/>
              <a:defRPr sz="2000" b="1" baseline="0">
                <a:solidFill>
                  <a:srgbClr val="F87F00"/>
                </a:solidFill>
              </a:defRPr>
            </a:lvl1pPr>
          </a:lstStyle>
          <a:p>
            <a:pPr lvl="0"/>
            <a:r>
              <a:rPr lang="en-US" dirty="0"/>
              <a:t>Full Name</a:t>
            </a:r>
          </a:p>
        </p:txBody>
      </p:sp>
      <p:sp>
        <p:nvSpPr>
          <p:cNvPr id="6" name="Text Placeholder 9"/>
          <p:cNvSpPr>
            <a:spLocks noGrp="1"/>
          </p:cNvSpPr>
          <p:nvPr>
            <p:ph type="body" sz="quarter" idx="13" hasCustomPrompt="1"/>
          </p:nvPr>
        </p:nvSpPr>
        <p:spPr>
          <a:xfrm>
            <a:off x="504864" y="5212546"/>
            <a:ext cx="3318933" cy="973273"/>
          </a:xfrm>
          <a:prstGeom prst="rect">
            <a:avLst/>
          </a:prstGeom>
        </p:spPr>
        <p:txBody>
          <a:bodyPr>
            <a:normAutofit/>
          </a:bodyPr>
          <a:lstStyle>
            <a:lvl1pPr marL="0" indent="0" algn="l">
              <a:buNone/>
              <a:defRPr sz="2000" i="0">
                <a:solidFill>
                  <a:srgbClr val="5C5C5C"/>
                </a:solidFill>
              </a:defRPr>
            </a:lvl1pPr>
          </a:lstStyle>
          <a:p>
            <a:pPr lvl="0"/>
            <a:r>
              <a:rPr lang="en-US" i="1" dirty="0"/>
              <a:t>Click to add text</a:t>
            </a:r>
            <a:endParaRPr lang="en-US" dirty="0"/>
          </a:p>
        </p:txBody>
      </p:sp>
      <p:sp>
        <p:nvSpPr>
          <p:cNvPr id="9" name="Title 3"/>
          <p:cNvSpPr>
            <a:spLocks noGrp="1"/>
          </p:cNvSpPr>
          <p:nvPr>
            <p:ph type="title"/>
          </p:nvPr>
        </p:nvSpPr>
        <p:spPr>
          <a:xfrm>
            <a:off x="609600" y="61279"/>
            <a:ext cx="10972800" cy="782637"/>
          </a:xfrm>
          <a:prstGeom prst="rect">
            <a:avLst/>
          </a:prstGeom>
        </p:spPr>
        <p:txBody>
          <a:bodyPr/>
          <a:lstStyle/>
          <a:p>
            <a:r>
              <a:rPr lang="en-US"/>
              <a:t>Click to edit Master title style</a:t>
            </a:r>
            <a:endParaRPr lang="en-US" dirty="0"/>
          </a:p>
        </p:txBody>
      </p:sp>
      <p:sp>
        <p:nvSpPr>
          <p:cNvPr id="11" name="Picture Placeholder 4"/>
          <p:cNvSpPr>
            <a:spLocks noGrp="1"/>
          </p:cNvSpPr>
          <p:nvPr>
            <p:ph type="pic" sz="quarter" idx="14" hasCustomPrompt="1"/>
          </p:nvPr>
        </p:nvSpPr>
        <p:spPr>
          <a:xfrm>
            <a:off x="609850" y="1259750"/>
            <a:ext cx="3108960" cy="3108960"/>
          </a:xfrm>
          <a:prstGeom prst="ellipse">
            <a:avLst/>
          </a:prstGeom>
          <a:ln w="88900" cap="sq">
            <a:noFill/>
            <a:miter lim="800000"/>
          </a:ln>
          <a:effectLst>
            <a:outerShdw blurRad="54991" dist="17780" dir="5400000" algn="ctr" rotWithShape="0">
              <a:srgbClr val="000000">
                <a:alpha val="40000"/>
              </a:srgbClr>
            </a:outerShdw>
          </a:effectLst>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a:lvl1p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lang="en-US" dirty="0"/>
              <a:t>Photo of Person</a:t>
            </a:r>
          </a:p>
        </p:txBody>
      </p:sp>
      <p:sp>
        <p:nvSpPr>
          <p:cNvPr id="12" name="Picture Placeholder 4"/>
          <p:cNvSpPr>
            <a:spLocks noGrp="1"/>
          </p:cNvSpPr>
          <p:nvPr>
            <p:ph type="pic" sz="quarter" idx="15" hasCustomPrompt="1"/>
          </p:nvPr>
        </p:nvSpPr>
        <p:spPr>
          <a:xfrm>
            <a:off x="4450744" y="939710"/>
            <a:ext cx="3108960" cy="3108960"/>
          </a:xfrm>
          <a:prstGeom prst="ellipse">
            <a:avLst/>
          </a:prstGeom>
          <a:ln w="88900" cap="sq">
            <a:noFill/>
            <a:miter lim="800000"/>
          </a:ln>
          <a:effectLst>
            <a:outerShdw blurRad="54991" dist="17780" dir="5400000" algn="ctr" rotWithShape="0">
              <a:srgbClr val="000000">
                <a:alpha val="40000"/>
              </a:srgbClr>
            </a:outerShdw>
          </a:effectLst>
        </p:spPr>
        <p:txBody>
          <a:bodyPr/>
          <a:lstStyle>
            <a:lvl1pPr>
              <a:defRPr/>
            </a:lvl1pPr>
          </a:lstStyle>
          <a:p>
            <a:r>
              <a:rPr lang="en-US" dirty="0"/>
              <a:t>Photo of Person</a:t>
            </a:r>
          </a:p>
        </p:txBody>
      </p:sp>
      <p:sp>
        <p:nvSpPr>
          <p:cNvPr id="15" name="Text Placeholder 7"/>
          <p:cNvSpPr>
            <a:spLocks noGrp="1"/>
          </p:cNvSpPr>
          <p:nvPr>
            <p:ph type="body" sz="quarter" idx="16" hasCustomPrompt="1"/>
          </p:nvPr>
        </p:nvSpPr>
        <p:spPr>
          <a:xfrm>
            <a:off x="4346708" y="4380344"/>
            <a:ext cx="3317032" cy="493461"/>
          </a:xfrm>
          <a:prstGeom prst="rect">
            <a:avLst/>
          </a:prstGeom>
        </p:spPr>
        <p:txBody>
          <a:bodyPr>
            <a:noAutofit/>
          </a:bodyPr>
          <a:lstStyle>
            <a:lvl1pPr marL="0" indent="0" algn="l">
              <a:buNone/>
              <a:defRPr sz="2000" b="1" baseline="0">
                <a:solidFill>
                  <a:srgbClr val="F87F00"/>
                </a:solidFill>
              </a:defRPr>
            </a:lvl1pPr>
          </a:lstStyle>
          <a:p>
            <a:pPr lvl="0"/>
            <a:r>
              <a:rPr lang="en-US" dirty="0"/>
              <a:t>Full Name</a:t>
            </a:r>
          </a:p>
        </p:txBody>
      </p:sp>
      <p:sp>
        <p:nvSpPr>
          <p:cNvPr id="16" name="Text Placeholder 9"/>
          <p:cNvSpPr>
            <a:spLocks noGrp="1"/>
          </p:cNvSpPr>
          <p:nvPr>
            <p:ph type="body" sz="quarter" idx="17" hasCustomPrompt="1"/>
          </p:nvPr>
        </p:nvSpPr>
        <p:spPr>
          <a:xfrm>
            <a:off x="4345758" y="4893522"/>
            <a:ext cx="3318933" cy="973273"/>
          </a:xfrm>
          <a:prstGeom prst="rect">
            <a:avLst/>
          </a:prstGeom>
        </p:spPr>
        <p:txBody>
          <a:bodyPr>
            <a:normAutofit/>
          </a:bodyPr>
          <a:lstStyle>
            <a:lvl1pPr marL="0" indent="0" algn="l">
              <a:buNone/>
              <a:defRPr sz="2000" i="0">
                <a:solidFill>
                  <a:srgbClr val="5C5C5C"/>
                </a:solidFill>
              </a:defRPr>
            </a:lvl1pPr>
          </a:lstStyle>
          <a:p>
            <a:pPr lvl="0"/>
            <a:r>
              <a:rPr lang="en-US" i="1" dirty="0"/>
              <a:t>Click to add text</a:t>
            </a:r>
            <a:endParaRPr lang="en-US" dirty="0"/>
          </a:p>
        </p:txBody>
      </p:sp>
      <p:sp>
        <p:nvSpPr>
          <p:cNvPr id="13" name="Picture Placeholder 4"/>
          <p:cNvSpPr>
            <a:spLocks noGrp="1"/>
          </p:cNvSpPr>
          <p:nvPr>
            <p:ph type="pic" sz="quarter" idx="18" hasCustomPrompt="1"/>
          </p:nvPr>
        </p:nvSpPr>
        <p:spPr>
          <a:xfrm>
            <a:off x="8358965" y="1278038"/>
            <a:ext cx="3108960" cy="3108960"/>
          </a:xfrm>
          <a:prstGeom prst="ellipse">
            <a:avLst/>
          </a:prstGeom>
          <a:ln w="88900" cap="sq">
            <a:noFill/>
            <a:miter lim="800000"/>
          </a:ln>
          <a:effectLst>
            <a:outerShdw blurRad="54991" dist="17780" dir="5400000" algn="ctr" rotWithShape="0">
              <a:srgbClr val="000000">
                <a:alpha val="40000"/>
              </a:srgbClr>
            </a:outerShdw>
          </a:effectLst>
        </p:spPr>
        <p:txBody>
          <a:bodyPr/>
          <a:lstStyle>
            <a:lvl1pPr>
              <a:defRPr/>
            </a:lvl1pPr>
          </a:lstStyle>
          <a:p>
            <a:r>
              <a:rPr lang="en-US" dirty="0"/>
              <a:t>Photo of Person</a:t>
            </a:r>
          </a:p>
        </p:txBody>
      </p:sp>
      <p:sp>
        <p:nvSpPr>
          <p:cNvPr id="14" name="Text Placeholder 7"/>
          <p:cNvSpPr>
            <a:spLocks noGrp="1"/>
          </p:cNvSpPr>
          <p:nvPr>
            <p:ph type="body" sz="quarter" idx="19" hasCustomPrompt="1"/>
          </p:nvPr>
        </p:nvSpPr>
        <p:spPr>
          <a:xfrm>
            <a:off x="8254929" y="4700017"/>
            <a:ext cx="3317032" cy="493461"/>
          </a:xfrm>
          <a:prstGeom prst="rect">
            <a:avLst/>
          </a:prstGeom>
        </p:spPr>
        <p:txBody>
          <a:bodyPr>
            <a:noAutofit/>
          </a:bodyPr>
          <a:lstStyle>
            <a:lvl1pPr marL="0" indent="0" algn="l">
              <a:buNone/>
              <a:defRPr sz="2000" b="1" baseline="0">
                <a:solidFill>
                  <a:srgbClr val="F87F00"/>
                </a:solidFill>
              </a:defRPr>
            </a:lvl1pPr>
          </a:lstStyle>
          <a:p>
            <a:pPr lvl="0"/>
            <a:r>
              <a:rPr lang="en-US" dirty="0"/>
              <a:t>Full Name</a:t>
            </a:r>
          </a:p>
        </p:txBody>
      </p:sp>
      <p:sp>
        <p:nvSpPr>
          <p:cNvPr id="17" name="Text Placeholder 9"/>
          <p:cNvSpPr>
            <a:spLocks noGrp="1"/>
          </p:cNvSpPr>
          <p:nvPr>
            <p:ph type="body" sz="quarter" idx="20" hasCustomPrompt="1"/>
          </p:nvPr>
        </p:nvSpPr>
        <p:spPr>
          <a:xfrm>
            <a:off x="8253979" y="5212081"/>
            <a:ext cx="3318933" cy="973273"/>
          </a:xfrm>
          <a:prstGeom prst="rect">
            <a:avLst/>
          </a:prstGeom>
        </p:spPr>
        <p:txBody>
          <a:bodyPr>
            <a:normAutofit/>
          </a:bodyPr>
          <a:lstStyle>
            <a:lvl1pPr marL="0" indent="0" algn="l">
              <a:buNone/>
              <a:defRPr sz="2000" i="0">
                <a:solidFill>
                  <a:srgbClr val="5C5C5C"/>
                </a:solidFill>
              </a:defRPr>
            </a:lvl1pPr>
          </a:lstStyle>
          <a:p>
            <a:pPr lvl="0"/>
            <a:r>
              <a:rPr lang="en-US" i="1" dirty="0"/>
              <a:t>Click to add text</a:t>
            </a:r>
            <a:endParaRPr lang="en-US" dirty="0"/>
          </a:p>
        </p:txBody>
      </p:sp>
      <p:sp>
        <p:nvSpPr>
          <p:cNvPr id="18" name="Text Placeholder 35">
            <a:extLst>
              <a:ext uri="{FF2B5EF4-FFF2-40B4-BE49-F238E27FC236}">
                <a16:creationId xmlns:a16="http://schemas.microsoft.com/office/drawing/2014/main" id="{8F044039-85E5-4740-8A5B-C9F6E91B6920}"/>
              </a:ext>
            </a:extLst>
          </p:cNvPr>
          <p:cNvSpPr>
            <a:spLocks noGrp="1"/>
          </p:cNvSpPr>
          <p:nvPr>
            <p:ph type="body" sz="quarter" idx="21" hasCustomPrompt="1"/>
          </p:nvPr>
        </p:nvSpPr>
        <p:spPr>
          <a:xfrm>
            <a:off x="8358965" y="4481181"/>
            <a:ext cx="3108960" cy="215444"/>
          </a:xfrm>
        </p:spPr>
        <p:txBody>
          <a:bodyPr>
            <a:normAutofit/>
          </a:bodyPr>
          <a:lstStyle>
            <a:lvl1pPr marL="0" indent="0" algn="r">
              <a:buNone/>
              <a:defRPr sz="1000" i="1"/>
            </a:lvl1pPr>
          </a:lstStyle>
          <a:p>
            <a:pPr lvl="0"/>
            <a:r>
              <a:rPr lang="en-US" dirty="0"/>
              <a:t>Source of Photo</a:t>
            </a:r>
          </a:p>
        </p:txBody>
      </p:sp>
      <p:sp>
        <p:nvSpPr>
          <p:cNvPr id="19" name="Text Placeholder 35">
            <a:extLst>
              <a:ext uri="{FF2B5EF4-FFF2-40B4-BE49-F238E27FC236}">
                <a16:creationId xmlns:a16="http://schemas.microsoft.com/office/drawing/2014/main" id="{3842606F-A0B3-48C1-A1BD-2B0F25D98C77}"/>
              </a:ext>
            </a:extLst>
          </p:cNvPr>
          <p:cNvSpPr>
            <a:spLocks noGrp="1"/>
          </p:cNvSpPr>
          <p:nvPr>
            <p:ph type="body" sz="quarter" idx="22" hasCustomPrompt="1"/>
          </p:nvPr>
        </p:nvSpPr>
        <p:spPr>
          <a:xfrm>
            <a:off x="4450744" y="4135445"/>
            <a:ext cx="3108960" cy="215444"/>
          </a:xfrm>
        </p:spPr>
        <p:txBody>
          <a:bodyPr>
            <a:normAutofit/>
          </a:bodyPr>
          <a:lstStyle>
            <a:lvl1pPr marL="0" indent="0" algn="r">
              <a:buNone/>
              <a:defRPr sz="1000" i="1"/>
            </a:lvl1pPr>
          </a:lstStyle>
          <a:p>
            <a:pPr lvl="0"/>
            <a:r>
              <a:rPr lang="en-US" dirty="0"/>
              <a:t>Source of Photo</a:t>
            </a:r>
          </a:p>
        </p:txBody>
      </p:sp>
      <p:sp>
        <p:nvSpPr>
          <p:cNvPr id="20" name="Text Placeholder 35">
            <a:extLst>
              <a:ext uri="{FF2B5EF4-FFF2-40B4-BE49-F238E27FC236}">
                <a16:creationId xmlns:a16="http://schemas.microsoft.com/office/drawing/2014/main" id="{48BC0447-DD75-4D33-AA99-D37C57CCBDD8}"/>
              </a:ext>
            </a:extLst>
          </p:cNvPr>
          <p:cNvSpPr>
            <a:spLocks noGrp="1"/>
          </p:cNvSpPr>
          <p:nvPr>
            <p:ph type="body" sz="quarter" idx="23" hasCustomPrompt="1"/>
          </p:nvPr>
        </p:nvSpPr>
        <p:spPr>
          <a:xfrm>
            <a:off x="609600" y="4472037"/>
            <a:ext cx="3108960" cy="215444"/>
          </a:xfrm>
        </p:spPr>
        <p:txBody>
          <a:bodyPr>
            <a:normAutofit/>
          </a:bodyPr>
          <a:lstStyle>
            <a:lvl1pPr marL="0" indent="0" algn="r">
              <a:buNone/>
              <a:defRPr sz="1000" i="1"/>
            </a:lvl1pPr>
          </a:lstStyle>
          <a:p>
            <a:pPr lvl="0"/>
            <a:r>
              <a:rPr lang="en-US" dirty="0"/>
              <a:t>Source of Photo</a:t>
            </a:r>
          </a:p>
        </p:txBody>
      </p:sp>
    </p:spTree>
    <p:extLst>
      <p:ext uri="{BB962C8B-B14F-4D97-AF65-F5344CB8AC3E}">
        <p14:creationId xmlns:p14="http://schemas.microsoft.com/office/powerpoint/2010/main" val="3115239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ought Leaders 4">
    <p:spTree>
      <p:nvGrpSpPr>
        <p:cNvPr id="1" name=""/>
        <p:cNvGrpSpPr/>
        <p:nvPr/>
      </p:nvGrpSpPr>
      <p:grpSpPr>
        <a:xfrm>
          <a:off x="0" y="0"/>
          <a:ext cx="0" cy="0"/>
          <a:chOff x="0" y="0"/>
          <a:chExt cx="0" cy="0"/>
        </a:xfrm>
      </p:grpSpPr>
      <p:sp>
        <p:nvSpPr>
          <p:cNvPr id="5" name="Text Placeholder 7"/>
          <p:cNvSpPr>
            <a:spLocks noGrp="1"/>
          </p:cNvSpPr>
          <p:nvPr>
            <p:ph type="body" sz="quarter" idx="12" hasCustomPrompt="1"/>
          </p:nvPr>
        </p:nvSpPr>
        <p:spPr>
          <a:xfrm>
            <a:off x="559516" y="4144769"/>
            <a:ext cx="2560320" cy="493461"/>
          </a:xfrm>
          <a:prstGeom prst="rect">
            <a:avLst/>
          </a:prstGeom>
        </p:spPr>
        <p:txBody>
          <a:bodyPr>
            <a:noAutofit/>
          </a:bodyPr>
          <a:lstStyle>
            <a:lvl1pPr marL="0" indent="0" algn="l">
              <a:buNone/>
              <a:defRPr sz="2000" b="1" baseline="0">
                <a:solidFill>
                  <a:srgbClr val="F87F00"/>
                </a:solidFill>
              </a:defRPr>
            </a:lvl1pPr>
          </a:lstStyle>
          <a:p>
            <a:pPr lvl="0"/>
            <a:r>
              <a:rPr lang="en-US" dirty="0"/>
              <a:t>Full Name</a:t>
            </a:r>
          </a:p>
        </p:txBody>
      </p:sp>
      <p:sp>
        <p:nvSpPr>
          <p:cNvPr id="6" name="Text Placeholder 9"/>
          <p:cNvSpPr>
            <a:spLocks noGrp="1"/>
          </p:cNvSpPr>
          <p:nvPr>
            <p:ph type="body" sz="quarter" idx="13" hasCustomPrompt="1"/>
          </p:nvPr>
        </p:nvSpPr>
        <p:spPr>
          <a:xfrm>
            <a:off x="559516" y="4657947"/>
            <a:ext cx="2560320" cy="973273"/>
          </a:xfrm>
          <a:prstGeom prst="rect">
            <a:avLst/>
          </a:prstGeom>
        </p:spPr>
        <p:txBody>
          <a:bodyPr>
            <a:normAutofit/>
          </a:bodyPr>
          <a:lstStyle>
            <a:lvl1pPr marL="0" indent="0" algn="l">
              <a:buNone/>
              <a:defRPr sz="2000" i="0">
                <a:solidFill>
                  <a:srgbClr val="5C5C5C"/>
                </a:solidFill>
              </a:defRPr>
            </a:lvl1pPr>
          </a:lstStyle>
          <a:p>
            <a:pPr lvl="0"/>
            <a:r>
              <a:rPr lang="en-US" i="1" dirty="0"/>
              <a:t>Click to add text</a:t>
            </a:r>
            <a:endParaRPr lang="en-US" dirty="0"/>
          </a:p>
        </p:txBody>
      </p:sp>
      <p:sp>
        <p:nvSpPr>
          <p:cNvPr id="9" name="Title 3"/>
          <p:cNvSpPr>
            <a:spLocks noGrp="1"/>
          </p:cNvSpPr>
          <p:nvPr>
            <p:ph type="title"/>
          </p:nvPr>
        </p:nvSpPr>
        <p:spPr>
          <a:xfrm>
            <a:off x="609600" y="61279"/>
            <a:ext cx="10972800" cy="782637"/>
          </a:xfrm>
          <a:prstGeom prst="rect">
            <a:avLst/>
          </a:prstGeom>
        </p:spPr>
        <p:txBody>
          <a:bodyPr/>
          <a:lstStyle/>
          <a:p>
            <a:r>
              <a:rPr lang="en-US"/>
              <a:t>Click to edit Master title style</a:t>
            </a:r>
            <a:endParaRPr lang="en-US" dirty="0"/>
          </a:p>
        </p:txBody>
      </p:sp>
      <p:sp>
        <p:nvSpPr>
          <p:cNvPr id="11" name="Picture Placeholder 4"/>
          <p:cNvSpPr>
            <a:spLocks noGrp="1"/>
          </p:cNvSpPr>
          <p:nvPr>
            <p:ph type="pic" sz="quarter" idx="14" hasCustomPrompt="1"/>
          </p:nvPr>
        </p:nvSpPr>
        <p:spPr>
          <a:xfrm>
            <a:off x="519892" y="1301419"/>
            <a:ext cx="2560320" cy="2560320"/>
          </a:xfrm>
          <a:prstGeom prst="ellipse">
            <a:avLst/>
          </a:prstGeom>
          <a:ln w="88900" cap="sq">
            <a:noFill/>
            <a:miter lim="800000"/>
          </a:ln>
          <a:effectLst>
            <a:outerShdw blurRad="54991" dist="17780" dir="5400000" algn="ctr" rotWithShape="0">
              <a:srgbClr val="000000">
                <a:alpha val="40000"/>
              </a:srgbClr>
            </a:outerShdw>
          </a:effectLst>
        </p:spPr>
        <p:txBody>
          <a:bodyPr/>
          <a:lstStyle>
            <a:lvl1pPr>
              <a:defRPr/>
            </a:lvl1pPr>
          </a:lstStyle>
          <a:p>
            <a:r>
              <a:rPr lang="en-US" dirty="0"/>
              <a:t>Photo of Person</a:t>
            </a:r>
          </a:p>
        </p:txBody>
      </p:sp>
      <p:sp>
        <p:nvSpPr>
          <p:cNvPr id="12" name="Picture Placeholder 4"/>
          <p:cNvSpPr>
            <a:spLocks noGrp="1"/>
          </p:cNvSpPr>
          <p:nvPr>
            <p:ph type="pic" sz="quarter" idx="15" hasCustomPrompt="1"/>
          </p:nvPr>
        </p:nvSpPr>
        <p:spPr>
          <a:xfrm>
            <a:off x="3387432" y="1791956"/>
            <a:ext cx="2560320" cy="2560320"/>
          </a:xfrm>
          <a:prstGeom prst="ellipse">
            <a:avLst/>
          </a:prstGeom>
          <a:ln w="88900" cap="sq">
            <a:noFill/>
            <a:miter lim="800000"/>
          </a:ln>
          <a:effectLst>
            <a:outerShdw blurRad="54991" dist="17780" dir="5400000" algn="ctr" rotWithShape="0">
              <a:srgbClr val="000000">
                <a:alpha val="40000"/>
              </a:srgbClr>
            </a:outerShdw>
          </a:effectLst>
        </p:spPr>
        <p:txBody>
          <a:bodyPr/>
          <a:lstStyle>
            <a:lvl1pPr>
              <a:defRPr/>
            </a:lvl1pPr>
          </a:lstStyle>
          <a:p>
            <a:r>
              <a:rPr lang="en-US" dirty="0"/>
              <a:t>Photo of Person</a:t>
            </a:r>
          </a:p>
        </p:txBody>
      </p:sp>
      <p:sp>
        <p:nvSpPr>
          <p:cNvPr id="15" name="Text Placeholder 7"/>
          <p:cNvSpPr>
            <a:spLocks noGrp="1"/>
          </p:cNvSpPr>
          <p:nvPr>
            <p:ph type="body" sz="quarter" idx="16" hasCustomPrompt="1"/>
          </p:nvPr>
        </p:nvSpPr>
        <p:spPr>
          <a:xfrm>
            <a:off x="3427056" y="4685536"/>
            <a:ext cx="2560320" cy="493461"/>
          </a:xfrm>
          <a:prstGeom prst="rect">
            <a:avLst/>
          </a:prstGeom>
        </p:spPr>
        <p:txBody>
          <a:bodyPr>
            <a:noAutofit/>
          </a:bodyPr>
          <a:lstStyle>
            <a:lvl1pPr marL="0" indent="0" algn="l">
              <a:buNone/>
              <a:defRPr sz="2000" b="1" baseline="0">
                <a:solidFill>
                  <a:srgbClr val="F87F00"/>
                </a:solidFill>
              </a:defRPr>
            </a:lvl1pPr>
          </a:lstStyle>
          <a:p>
            <a:pPr lvl="0"/>
            <a:r>
              <a:rPr lang="en-US" dirty="0"/>
              <a:t>Full Name</a:t>
            </a:r>
          </a:p>
        </p:txBody>
      </p:sp>
      <p:sp>
        <p:nvSpPr>
          <p:cNvPr id="16" name="Text Placeholder 9"/>
          <p:cNvSpPr>
            <a:spLocks noGrp="1"/>
          </p:cNvSpPr>
          <p:nvPr>
            <p:ph type="body" sz="quarter" idx="17" hasCustomPrompt="1"/>
          </p:nvPr>
        </p:nvSpPr>
        <p:spPr>
          <a:xfrm>
            <a:off x="3427056" y="5198714"/>
            <a:ext cx="2560320" cy="973273"/>
          </a:xfrm>
          <a:prstGeom prst="rect">
            <a:avLst/>
          </a:prstGeom>
        </p:spPr>
        <p:txBody>
          <a:bodyPr>
            <a:normAutofit/>
          </a:bodyPr>
          <a:lstStyle>
            <a:lvl1pPr marL="0" indent="0" algn="l">
              <a:buNone/>
              <a:defRPr sz="2000" i="0">
                <a:solidFill>
                  <a:srgbClr val="5C5C5C"/>
                </a:solidFill>
              </a:defRPr>
            </a:lvl1pPr>
          </a:lstStyle>
          <a:p>
            <a:pPr lvl="0"/>
            <a:r>
              <a:rPr lang="en-US" i="1" dirty="0"/>
              <a:t>Click to add text</a:t>
            </a:r>
            <a:endParaRPr lang="en-US" dirty="0"/>
          </a:p>
        </p:txBody>
      </p:sp>
      <p:sp>
        <p:nvSpPr>
          <p:cNvPr id="13" name="Picture Placeholder 4"/>
          <p:cNvSpPr>
            <a:spLocks noGrp="1"/>
          </p:cNvSpPr>
          <p:nvPr>
            <p:ph type="pic" sz="quarter" idx="18" hasCustomPrompt="1"/>
          </p:nvPr>
        </p:nvSpPr>
        <p:spPr>
          <a:xfrm>
            <a:off x="9252688" y="1837944"/>
            <a:ext cx="2560320" cy="2560320"/>
          </a:xfrm>
          <a:prstGeom prst="ellipse">
            <a:avLst/>
          </a:prstGeom>
          <a:ln w="88900" cap="sq">
            <a:noFill/>
            <a:miter lim="800000"/>
          </a:ln>
          <a:effectLst>
            <a:outerShdw blurRad="54991" dist="17780" dir="5400000" algn="ctr" rotWithShape="0">
              <a:srgbClr val="000000">
                <a:alpha val="40000"/>
              </a:srgbClr>
            </a:outerShdw>
          </a:effectLst>
        </p:spPr>
        <p:txBody>
          <a:bodyPr/>
          <a:lstStyle>
            <a:lvl1pPr>
              <a:defRPr/>
            </a:lvl1pPr>
          </a:lstStyle>
          <a:p>
            <a:r>
              <a:rPr lang="en-US" dirty="0"/>
              <a:t>Photo of Person</a:t>
            </a:r>
          </a:p>
        </p:txBody>
      </p:sp>
      <p:sp>
        <p:nvSpPr>
          <p:cNvPr id="14" name="Text Placeholder 7"/>
          <p:cNvSpPr>
            <a:spLocks noGrp="1"/>
          </p:cNvSpPr>
          <p:nvPr>
            <p:ph type="body" sz="quarter" idx="19" hasCustomPrompt="1"/>
          </p:nvPr>
        </p:nvSpPr>
        <p:spPr>
          <a:xfrm>
            <a:off x="9292312" y="4720573"/>
            <a:ext cx="2560320" cy="493461"/>
          </a:xfrm>
          <a:prstGeom prst="rect">
            <a:avLst/>
          </a:prstGeom>
        </p:spPr>
        <p:txBody>
          <a:bodyPr>
            <a:noAutofit/>
          </a:bodyPr>
          <a:lstStyle>
            <a:lvl1pPr marL="0" indent="0" algn="l">
              <a:buNone/>
              <a:defRPr sz="2000" b="1" baseline="0">
                <a:solidFill>
                  <a:srgbClr val="F87F00"/>
                </a:solidFill>
              </a:defRPr>
            </a:lvl1pPr>
          </a:lstStyle>
          <a:p>
            <a:pPr lvl="0"/>
            <a:r>
              <a:rPr lang="en-US" dirty="0"/>
              <a:t>Full Name</a:t>
            </a:r>
          </a:p>
        </p:txBody>
      </p:sp>
      <p:sp>
        <p:nvSpPr>
          <p:cNvPr id="17" name="Text Placeholder 9"/>
          <p:cNvSpPr>
            <a:spLocks noGrp="1"/>
          </p:cNvSpPr>
          <p:nvPr>
            <p:ph type="body" sz="quarter" idx="20" hasCustomPrompt="1"/>
          </p:nvPr>
        </p:nvSpPr>
        <p:spPr>
          <a:xfrm>
            <a:off x="9292312" y="5232637"/>
            <a:ext cx="2560320" cy="973273"/>
          </a:xfrm>
          <a:prstGeom prst="rect">
            <a:avLst/>
          </a:prstGeom>
        </p:spPr>
        <p:txBody>
          <a:bodyPr>
            <a:normAutofit/>
          </a:bodyPr>
          <a:lstStyle>
            <a:lvl1pPr marL="0" indent="0" algn="l">
              <a:buNone/>
              <a:defRPr sz="2000" i="0">
                <a:solidFill>
                  <a:srgbClr val="5C5C5C"/>
                </a:solidFill>
              </a:defRPr>
            </a:lvl1pPr>
          </a:lstStyle>
          <a:p>
            <a:pPr lvl="0"/>
            <a:r>
              <a:rPr lang="en-US" i="1" dirty="0"/>
              <a:t>Click to add text</a:t>
            </a:r>
            <a:endParaRPr lang="en-US" dirty="0"/>
          </a:p>
        </p:txBody>
      </p:sp>
      <p:sp>
        <p:nvSpPr>
          <p:cNvPr id="18" name="Picture Placeholder 4"/>
          <p:cNvSpPr>
            <a:spLocks noGrp="1"/>
          </p:cNvSpPr>
          <p:nvPr>
            <p:ph type="pic" sz="quarter" idx="21" hasCustomPrompt="1"/>
          </p:nvPr>
        </p:nvSpPr>
        <p:spPr>
          <a:xfrm>
            <a:off x="6237288" y="1289304"/>
            <a:ext cx="2560320" cy="2560320"/>
          </a:xfrm>
          <a:prstGeom prst="ellipse">
            <a:avLst/>
          </a:prstGeom>
          <a:ln w="88900" cap="sq">
            <a:noFill/>
            <a:miter lim="800000"/>
          </a:ln>
          <a:effectLst>
            <a:outerShdw blurRad="54991" dist="17780" dir="5400000" algn="ctr" rotWithShape="0">
              <a:srgbClr val="000000">
                <a:alpha val="40000"/>
              </a:srgbClr>
            </a:outerShdw>
          </a:effectLst>
        </p:spPr>
        <p:txBody>
          <a:bodyPr/>
          <a:lstStyle>
            <a:lvl1pPr>
              <a:defRPr/>
            </a:lvl1pPr>
          </a:lstStyle>
          <a:p>
            <a:r>
              <a:rPr lang="en-US" dirty="0"/>
              <a:t>Photo of Person</a:t>
            </a:r>
          </a:p>
        </p:txBody>
      </p:sp>
      <p:sp>
        <p:nvSpPr>
          <p:cNvPr id="19" name="Text Placeholder 7"/>
          <p:cNvSpPr>
            <a:spLocks noGrp="1"/>
          </p:cNvSpPr>
          <p:nvPr>
            <p:ph type="body" sz="quarter" idx="22" hasCustomPrompt="1"/>
          </p:nvPr>
        </p:nvSpPr>
        <p:spPr>
          <a:xfrm>
            <a:off x="6276912" y="4233673"/>
            <a:ext cx="2560320" cy="493461"/>
          </a:xfrm>
          <a:prstGeom prst="rect">
            <a:avLst/>
          </a:prstGeom>
        </p:spPr>
        <p:txBody>
          <a:bodyPr>
            <a:noAutofit/>
          </a:bodyPr>
          <a:lstStyle>
            <a:lvl1pPr marL="0" indent="0" algn="l">
              <a:buNone/>
              <a:defRPr sz="2000" b="1" baseline="0">
                <a:solidFill>
                  <a:srgbClr val="F87F00"/>
                </a:solidFill>
              </a:defRPr>
            </a:lvl1pPr>
          </a:lstStyle>
          <a:p>
            <a:pPr lvl="0"/>
            <a:r>
              <a:rPr lang="en-US" dirty="0"/>
              <a:t>Full Name</a:t>
            </a:r>
          </a:p>
        </p:txBody>
      </p:sp>
      <p:sp>
        <p:nvSpPr>
          <p:cNvPr id="20" name="Text Placeholder 9"/>
          <p:cNvSpPr>
            <a:spLocks noGrp="1"/>
          </p:cNvSpPr>
          <p:nvPr>
            <p:ph type="body" sz="quarter" idx="23" hasCustomPrompt="1"/>
          </p:nvPr>
        </p:nvSpPr>
        <p:spPr>
          <a:xfrm>
            <a:off x="6276912" y="4754881"/>
            <a:ext cx="2560320" cy="973273"/>
          </a:xfrm>
          <a:prstGeom prst="rect">
            <a:avLst/>
          </a:prstGeom>
        </p:spPr>
        <p:txBody>
          <a:bodyPr>
            <a:normAutofit/>
          </a:bodyPr>
          <a:lstStyle>
            <a:lvl1pPr marL="0" indent="0" algn="l">
              <a:buNone/>
              <a:defRPr sz="2000" i="0">
                <a:solidFill>
                  <a:srgbClr val="5C5C5C"/>
                </a:solidFill>
              </a:defRPr>
            </a:lvl1pPr>
          </a:lstStyle>
          <a:p>
            <a:pPr lvl="0"/>
            <a:r>
              <a:rPr lang="en-US" i="1" dirty="0"/>
              <a:t>Click to add text</a:t>
            </a:r>
            <a:endParaRPr lang="en-US" dirty="0"/>
          </a:p>
        </p:txBody>
      </p:sp>
      <p:sp>
        <p:nvSpPr>
          <p:cNvPr id="21" name="Text Placeholder 35">
            <a:extLst>
              <a:ext uri="{FF2B5EF4-FFF2-40B4-BE49-F238E27FC236}">
                <a16:creationId xmlns:a16="http://schemas.microsoft.com/office/drawing/2014/main" id="{D745FE06-AB20-4959-9B01-18C3D0A53189}"/>
              </a:ext>
            </a:extLst>
          </p:cNvPr>
          <p:cNvSpPr>
            <a:spLocks noGrp="1"/>
          </p:cNvSpPr>
          <p:nvPr>
            <p:ph type="body" sz="quarter" idx="24" hasCustomPrompt="1"/>
          </p:nvPr>
        </p:nvSpPr>
        <p:spPr>
          <a:xfrm>
            <a:off x="638764" y="3927176"/>
            <a:ext cx="2377440" cy="215444"/>
          </a:xfrm>
        </p:spPr>
        <p:txBody>
          <a:bodyPr>
            <a:normAutofit/>
          </a:bodyPr>
          <a:lstStyle>
            <a:lvl1pPr marL="0" indent="0" algn="r">
              <a:buNone/>
              <a:defRPr sz="1000" i="1"/>
            </a:lvl1pPr>
          </a:lstStyle>
          <a:p>
            <a:pPr lvl="0"/>
            <a:r>
              <a:rPr lang="en-US" dirty="0"/>
              <a:t>Source of Photo</a:t>
            </a:r>
          </a:p>
        </p:txBody>
      </p:sp>
      <p:sp>
        <p:nvSpPr>
          <p:cNvPr id="22" name="Text Placeholder 35">
            <a:extLst>
              <a:ext uri="{FF2B5EF4-FFF2-40B4-BE49-F238E27FC236}">
                <a16:creationId xmlns:a16="http://schemas.microsoft.com/office/drawing/2014/main" id="{D6865FF1-E8BA-4A7B-AE47-FDD38AA522EE}"/>
              </a:ext>
            </a:extLst>
          </p:cNvPr>
          <p:cNvSpPr>
            <a:spLocks noGrp="1"/>
          </p:cNvSpPr>
          <p:nvPr>
            <p:ph type="body" sz="quarter" idx="25" hasCustomPrompt="1"/>
          </p:nvPr>
        </p:nvSpPr>
        <p:spPr>
          <a:xfrm>
            <a:off x="3493160" y="4453096"/>
            <a:ext cx="2377440" cy="215444"/>
          </a:xfrm>
        </p:spPr>
        <p:txBody>
          <a:bodyPr>
            <a:normAutofit/>
          </a:bodyPr>
          <a:lstStyle>
            <a:lvl1pPr marL="0" indent="0" algn="r">
              <a:buNone/>
              <a:defRPr sz="1000" i="1"/>
            </a:lvl1pPr>
          </a:lstStyle>
          <a:p>
            <a:pPr lvl="0"/>
            <a:r>
              <a:rPr lang="en-US" dirty="0"/>
              <a:t>Source of Photo</a:t>
            </a:r>
          </a:p>
        </p:txBody>
      </p:sp>
      <p:sp>
        <p:nvSpPr>
          <p:cNvPr id="23" name="Text Placeholder 35">
            <a:extLst>
              <a:ext uri="{FF2B5EF4-FFF2-40B4-BE49-F238E27FC236}">
                <a16:creationId xmlns:a16="http://schemas.microsoft.com/office/drawing/2014/main" id="{DE229541-159C-4F39-BF2E-1AF3F5C73E4A}"/>
              </a:ext>
            </a:extLst>
          </p:cNvPr>
          <p:cNvSpPr>
            <a:spLocks noGrp="1"/>
          </p:cNvSpPr>
          <p:nvPr>
            <p:ph type="body" sz="quarter" idx="26" hasCustomPrompt="1"/>
          </p:nvPr>
        </p:nvSpPr>
        <p:spPr>
          <a:xfrm>
            <a:off x="6347016" y="4011306"/>
            <a:ext cx="2377440" cy="215444"/>
          </a:xfrm>
        </p:spPr>
        <p:txBody>
          <a:bodyPr>
            <a:normAutofit/>
          </a:bodyPr>
          <a:lstStyle>
            <a:lvl1pPr marL="0" indent="0" algn="r">
              <a:buNone/>
              <a:defRPr sz="1000" i="1"/>
            </a:lvl1pPr>
          </a:lstStyle>
          <a:p>
            <a:pPr lvl="0"/>
            <a:r>
              <a:rPr lang="en-US" dirty="0"/>
              <a:t>Source of Photo</a:t>
            </a:r>
          </a:p>
        </p:txBody>
      </p:sp>
      <p:sp>
        <p:nvSpPr>
          <p:cNvPr id="24" name="Text Placeholder 35">
            <a:extLst>
              <a:ext uri="{FF2B5EF4-FFF2-40B4-BE49-F238E27FC236}">
                <a16:creationId xmlns:a16="http://schemas.microsoft.com/office/drawing/2014/main" id="{92916342-0904-4A4A-A1C1-D7C572133B84}"/>
              </a:ext>
            </a:extLst>
          </p:cNvPr>
          <p:cNvSpPr>
            <a:spLocks noGrp="1"/>
          </p:cNvSpPr>
          <p:nvPr>
            <p:ph type="body" sz="quarter" idx="27" hasCustomPrompt="1"/>
          </p:nvPr>
        </p:nvSpPr>
        <p:spPr>
          <a:xfrm>
            <a:off x="9362416" y="4495828"/>
            <a:ext cx="2377440" cy="215444"/>
          </a:xfrm>
        </p:spPr>
        <p:txBody>
          <a:bodyPr>
            <a:normAutofit/>
          </a:bodyPr>
          <a:lstStyle>
            <a:lvl1pPr marL="0" indent="0" algn="r">
              <a:buNone/>
              <a:defRPr sz="1000" i="1"/>
            </a:lvl1pPr>
          </a:lstStyle>
          <a:p>
            <a:pPr lvl="0"/>
            <a:r>
              <a:rPr lang="en-US" dirty="0"/>
              <a:t>Source of Photo</a:t>
            </a:r>
          </a:p>
        </p:txBody>
      </p:sp>
    </p:spTree>
    <p:extLst>
      <p:ext uri="{BB962C8B-B14F-4D97-AF65-F5344CB8AC3E}">
        <p14:creationId xmlns:p14="http://schemas.microsoft.com/office/powerpoint/2010/main" val="4045850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ought Leaders 5">
    <p:spTree>
      <p:nvGrpSpPr>
        <p:cNvPr id="1" name=""/>
        <p:cNvGrpSpPr/>
        <p:nvPr/>
      </p:nvGrpSpPr>
      <p:grpSpPr>
        <a:xfrm>
          <a:off x="0" y="0"/>
          <a:ext cx="0" cy="0"/>
          <a:chOff x="0" y="0"/>
          <a:chExt cx="0" cy="0"/>
        </a:xfrm>
      </p:grpSpPr>
      <p:sp>
        <p:nvSpPr>
          <p:cNvPr id="14" name="Picture Placeholder 4"/>
          <p:cNvSpPr>
            <a:spLocks noGrp="1" noChangeAspect="1"/>
          </p:cNvSpPr>
          <p:nvPr>
            <p:ph type="pic" sz="quarter" idx="15" hasCustomPrompt="1"/>
          </p:nvPr>
        </p:nvSpPr>
        <p:spPr>
          <a:xfrm>
            <a:off x="2210997" y="3721855"/>
            <a:ext cx="2088186" cy="2106017"/>
          </a:xfrm>
          <a:prstGeom prst="ellipse">
            <a:avLst/>
          </a:prstGeom>
          <a:ln w="88900" cap="sq">
            <a:noFill/>
            <a:miter lim="800000"/>
          </a:ln>
          <a:effectLst>
            <a:outerShdw blurRad="54991" dist="17780" dir="5400000" algn="ctr" rotWithShape="0">
              <a:srgbClr val="000000">
                <a:alpha val="40000"/>
              </a:srgbClr>
            </a:outerShdw>
          </a:effectLst>
        </p:spPr>
        <p:txBody>
          <a:bodyPr>
            <a:normAutofit/>
          </a:bodyPr>
          <a:lstStyle>
            <a:lvl1pPr algn="l">
              <a:defRPr sz="2400"/>
            </a:lvl1pPr>
          </a:lstStyle>
          <a:p>
            <a:r>
              <a:rPr lang="en-US" dirty="0"/>
              <a:t>Photo of Person</a:t>
            </a:r>
          </a:p>
        </p:txBody>
      </p:sp>
      <p:sp>
        <p:nvSpPr>
          <p:cNvPr id="15" name="Picture Placeholder 4"/>
          <p:cNvSpPr>
            <a:spLocks noGrp="1" noChangeAspect="1"/>
          </p:cNvSpPr>
          <p:nvPr>
            <p:ph type="pic" sz="quarter" idx="21" hasCustomPrompt="1"/>
          </p:nvPr>
        </p:nvSpPr>
        <p:spPr>
          <a:xfrm>
            <a:off x="7135459" y="3721855"/>
            <a:ext cx="2088186" cy="2106017"/>
          </a:xfrm>
          <a:prstGeom prst="ellipse">
            <a:avLst/>
          </a:prstGeom>
          <a:ln w="88900" cap="sq">
            <a:noFill/>
            <a:miter lim="800000"/>
          </a:ln>
          <a:effectLst>
            <a:outerShdw blurRad="54991" dist="17780" dir="5400000" algn="ctr" rotWithShape="0">
              <a:srgbClr val="000000">
                <a:alpha val="40000"/>
              </a:srgbClr>
            </a:outerShdw>
          </a:effectLst>
        </p:spPr>
        <p:txBody>
          <a:bodyPr>
            <a:normAutofit/>
          </a:bodyPr>
          <a:lstStyle>
            <a:lvl1pPr algn="l">
              <a:defRPr sz="2400"/>
            </a:lvl1pPr>
          </a:lstStyle>
          <a:p>
            <a:r>
              <a:rPr lang="en-US" dirty="0"/>
              <a:t>Photo of Person</a:t>
            </a:r>
          </a:p>
        </p:txBody>
      </p:sp>
      <p:sp>
        <p:nvSpPr>
          <p:cNvPr id="17" name="Text Placeholder 7"/>
          <p:cNvSpPr>
            <a:spLocks noGrp="1"/>
          </p:cNvSpPr>
          <p:nvPr>
            <p:ph type="body" sz="quarter" idx="22" hasCustomPrompt="1"/>
          </p:nvPr>
        </p:nvSpPr>
        <p:spPr>
          <a:xfrm>
            <a:off x="6670792" y="5870406"/>
            <a:ext cx="3017520" cy="307777"/>
          </a:xfrm>
          <a:prstGeom prst="rect">
            <a:avLst/>
          </a:prstGeom>
        </p:spPr>
        <p:txBody>
          <a:bodyPr>
            <a:normAutofit/>
          </a:bodyPr>
          <a:lstStyle>
            <a:lvl1pPr marL="0" indent="0" algn="ctr">
              <a:buNone/>
              <a:defRPr sz="2000" b="1" baseline="0">
                <a:solidFill>
                  <a:srgbClr val="F87F00"/>
                </a:solidFill>
              </a:defRPr>
            </a:lvl1pPr>
          </a:lstStyle>
          <a:p>
            <a:pPr lvl="0"/>
            <a:r>
              <a:rPr lang="en-US" dirty="0"/>
              <a:t>Full Name</a:t>
            </a:r>
          </a:p>
        </p:txBody>
      </p:sp>
      <p:sp>
        <p:nvSpPr>
          <p:cNvPr id="19" name="Picture Placeholder 4"/>
          <p:cNvSpPr>
            <a:spLocks noGrp="1" noChangeAspect="1"/>
          </p:cNvSpPr>
          <p:nvPr>
            <p:ph type="pic" sz="quarter" idx="24" hasCustomPrompt="1"/>
          </p:nvPr>
        </p:nvSpPr>
        <p:spPr>
          <a:xfrm>
            <a:off x="1077000" y="1051503"/>
            <a:ext cx="2086954" cy="2106017"/>
          </a:xfrm>
          <a:prstGeom prst="ellipse">
            <a:avLst/>
          </a:prstGeom>
          <a:ln w="88900" cap="sq">
            <a:noFill/>
            <a:miter lim="800000"/>
          </a:ln>
          <a:effectLst>
            <a:outerShdw blurRad="54991" dist="17780" dir="5400000" algn="ctr" rotWithShape="0">
              <a:srgbClr val="000000">
                <a:alpha val="40000"/>
              </a:srgbClr>
            </a:outerShdw>
          </a:effectLst>
        </p:spPr>
        <p:txBody>
          <a:bodyPr>
            <a:normAutofit/>
          </a:bodyPr>
          <a:lstStyle>
            <a:lvl1pPr>
              <a:defRPr sz="2400"/>
            </a:lvl1pPr>
          </a:lstStyle>
          <a:p>
            <a:r>
              <a:rPr lang="en-US" dirty="0"/>
              <a:t>Photo of Person</a:t>
            </a:r>
          </a:p>
        </p:txBody>
      </p:sp>
      <p:sp>
        <p:nvSpPr>
          <p:cNvPr id="20" name="Picture Placeholder 4"/>
          <p:cNvSpPr>
            <a:spLocks noGrp="1" noChangeAspect="1"/>
          </p:cNvSpPr>
          <p:nvPr>
            <p:ph type="pic" sz="quarter" idx="25" hasCustomPrompt="1"/>
          </p:nvPr>
        </p:nvSpPr>
        <p:spPr>
          <a:xfrm>
            <a:off x="4642485" y="1161756"/>
            <a:ext cx="2088186" cy="2106017"/>
          </a:xfrm>
          <a:prstGeom prst="ellipse">
            <a:avLst/>
          </a:prstGeom>
          <a:ln w="88900" cap="sq">
            <a:noFill/>
            <a:miter lim="800000"/>
          </a:ln>
          <a:effectLst>
            <a:outerShdw blurRad="54991" dist="17780" dir="5400000" algn="ctr" rotWithShape="0">
              <a:srgbClr val="000000">
                <a:alpha val="40000"/>
              </a:srgbClr>
            </a:outerShdw>
          </a:effectLst>
        </p:spPr>
        <p:txBody>
          <a:bodyPr>
            <a:normAutofit/>
          </a:bodyPr>
          <a:lstStyle>
            <a:lvl1pPr>
              <a:defRPr sz="2400"/>
            </a:lvl1pPr>
          </a:lstStyle>
          <a:p>
            <a:r>
              <a:rPr lang="en-US" dirty="0"/>
              <a:t>Photo of Person</a:t>
            </a:r>
          </a:p>
        </p:txBody>
      </p:sp>
      <p:sp>
        <p:nvSpPr>
          <p:cNvPr id="21" name="Picture Placeholder 4"/>
          <p:cNvSpPr>
            <a:spLocks noGrp="1" noChangeAspect="1"/>
          </p:cNvSpPr>
          <p:nvPr>
            <p:ph type="pic" sz="quarter" idx="33" hasCustomPrompt="1"/>
          </p:nvPr>
        </p:nvSpPr>
        <p:spPr>
          <a:xfrm>
            <a:off x="8288428" y="1066705"/>
            <a:ext cx="2088186" cy="2106018"/>
          </a:xfrm>
          <a:prstGeom prst="ellipse">
            <a:avLst/>
          </a:prstGeom>
          <a:ln w="88900" cap="sq">
            <a:noFill/>
            <a:miter lim="800000"/>
          </a:ln>
          <a:effectLst>
            <a:outerShdw blurRad="54991" dist="17780" dir="5400000" algn="ctr" rotWithShape="0">
              <a:srgbClr val="000000">
                <a:alpha val="40000"/>
              </a:srgbClr>
            </a:outerShdw>
          </a:effectLst>
        </p:spPr>
        <p:txBody>
          <a:bodyPr>
            <a:normAutofit/>
          </a:bodyPr>
          <a:lstStyle>
            <a:lvl1pPr>
              <a:defRPr sz="2400"/>
            </a:lvl1pPr>
          </a:lstStyle>
          <a:p>
            <a:r>
              <a:rPr lang="en-US" dirty="0"/>
              <a:t>Photo of Person</a:t>
            </a:r>
          </a:p>
        </p:txBody>
      </p:sp>
      <p:sp>
        <p:nvSpPr>
          <p:cNvPr id="22" name="Text Placeholder 7"/>
          <p:cNvSpPr>
            <a:spLocks noGrp="1"/>
          </p:cNvSpPr>
          <p:nvPr>
            <p:ph type="body" sz="quarter" idx="34" hasCustomPrompt="1"/>
          </p:nvPr>
        </p:nvSpPr>
        <p:spPr>
          <a:xfrm>
            <a:off x="1746330" y="5872287"/>
            <a:ext cx="3017520" cy="307777"/>
          </a:xfrm>
          <a:prstGeom prst="rect">
            <a:avLst/>
          </a:prstGeom>
        </p:spPr>
        <p:txBody>
          <a:bodyPr>
            <a:normAutofit/>
          </a:bodyPr>
          <a:lstStyle>
            <a:lvl1pPr marL="0" indent="0" algn="ctr">
              <a:buNone/>
              <a:defRPr sz="2000" b="1" baseline="0">
                <a:solidFill>
                  <a:srgbClr val="F87F00"/>
                </a:solidFill>
              </a:defRPr>
            </a:lvl1pPr>
          </a:lstStyle>
          <a:p>
            <a:pPr lvl="0"/>
            <a:r>
              <a:rPr lang="en-US" dirty="0"/>
              <a:t>Full Name</a:t>
            </a:r>
          </a:p>
        </p:txBody>
      </p:sp>
      <p:sp>
        <p:nvSpPr>
          <p:cNvPr id="24" name="Text Placeholder 7"/>
          <p:cNvSpPr>
            <a:spLocks noGrp="1"/>
          </p:cNvSpPr>
          <p:nvPr>
            <p:ph type="body" sz="quarter" idx="40" hasCustomPrompt="1"/>
          </p:nvPr>
        </p:nvSpPr>
        <p:spPr>
          <a:xfrm>
            <a:off x="4177818" y="3398739"/>
            <a:ext cx="3017520" cy="307777"/>
          </a:xfrm>
          <a:prstGeom prst="rect">
            <a:avLst/>
          </a:prstGeom>
        </p:spPr>
        <p:txBody>
          <a:bodyPr>
            <a:normAutofit/>
          </a:bodyPr>
          <a:lstStyle>
            <a:lvl1pPr marL="0" indent="0" algn="ctr">
              <a:buNone/>
              <a:defRPr sz="2000" b="1" baseline="0">
                <a:solidFill>
                  <a:srgbClr val="F87F00"/>
                </a:solidFill>
              </a:defRPr>
            </a:lvl1pPr>
          </a:lstStyle>
          <a:p>
            <a:pPr lvl="0"/>
            <a:r>
              <a:rPr lang="en-US" dirty="0"/>
              <a:t>Full Name</a:t>
            </a:r>
          </a:p>
        </p:txBody>
      </p:sp>
      <p:sp>
        <p:nvSpPr>
          <p:cNvPr id="26" name="Text Placeholder 7"/>
          <p:cNvSpPr>
            <a:spLocks noGrp="1"/>
          </p:cNvSpPr>
          <p:nvPr>
            <p:ph type="body" sz="quarter" idx="42" hasCustomPrompt="1"/>
          </p:nvPr>
        </p:nvSpPr>
        <p:spPr>
          <a:xfrm>
            <a:off x="611717" y="3260827"/>
            <a:ext cx="3017520" cy="307777"/>
          </a:xfrm>
          <a:prstGeom prst="rect">
            <a:avLst/>
          </a:prstGeom>
        </p:spPr>
        <p:txBody>
          <a:bodyPr>
            <a:normAutofit/>
          </a:bodyPr>
          <a:lstStyle>
            <a:lvl1pPr marL="0" indent="0" algn="ctr">
              <a:buNone/>
              <a:defRPr sz="2000" b="1" baseline="0">
                <a:solidFill>
                  <a:srgbClr val="F87F00"/>
                </a:solidFill>
              </a:defRPr>
            </a:lvl1pPr>
          </a:lstStyle>
          <a:p>
            <a:pPr lvl="0"/>
            <a:r>
              <a:rPr lang="en-US" dirty="0"/>
              <a:t>Full Name</a:t>
            </a:r>
          </a:p>
        </p:txBody>
      </p:sp>
      <p:sp>
        <p:nvSpPr>
          <p:cNvPr id="28" name="Text Placeholder 7"/>
          <p:cNvSpPr>
            <a:spLocks noGrp="1"/>
          </p:cNvSpPr>
          <p:nvPr>
            <p:ph type="body" sz="quarter" idx="44" hasCustomPrompt="1"/>
          </p:nvPr>
        </p:nvSpPr>
        <p:spPr>
          <a:xfrm>
            <a:off x="7823761" y="3260827"/>
            <a:ext cx="3017520" cy="307777"/>
          </a:xfrm>
          <a:prstGeom prst="rect">
            <a:avLst/>
          </a:prstGeom>
        </p:spPr>
        <p:txBody>
          <a:bodyPr>
            <a:normAutofit/>
          </a:bodyPr>
          <a:lstStyle>
            <a:lvl1pPr marL="0" indent="0" algn="ctr">
              <a:buNone/>
              <a:defRPr sz="2000" b="1" baseline="0">
                <a:solidFill>
                  <a:srgbClr val="F87F00"/>
                </a:solidFill>
              </a:defRPr>
            </a:lvl1pPr>
          </a:lstStyle>
          <a:p>
            <a:pPr lvl="0"/>
            <a:r>
              <a:rPr lang="en-US" dirty="0"/>
              <a:t>Full Name</a:t>
            </a:r>
          </a:p>
        </p:txBody>
      </p:sp>
      <p:sp>
        <p:nvSpPr>
          <p:cNvPr id="30" name="Text Placeholder 35">
            <a:extLst>
              <a:ext uri="{FF2B5EF4-FFF2-40B4-BE49-F238E27FC236}">
                <a16:creationId xmlns:a16="http://schemas.microsoft.com/office/drawing/2014/main" id="{F6355D10-EA41-476E-A309-E6C2FB44B02F}"/>
              </a:ext>
            </a:extLst>
          </p:cNvPr>
          <p:cNvSpPr>
            <a:spLocks noGrp="1"/>
          </p:cNvSpPr>
          <p:nvPr>
            <p:ph type="body" sz="quarter" idx="46" hasCustomPrompt="1"/>
          </p:nvPr>
        </p:nvSpPr>
        <p:spPr>
          <a:xfrm>
            <a:off x="9851017" y="3052329"/>
            <a:ext cx="2377440" cy="215444"/>
          </a:xfrm>
        </p:spPr>
        <p:txBody>
          <a:bodyPr>
            <a:normAutofit/>
          </a:bodyPr>
          <a:lstStyle>
            <a:lvl1pPr marL="0" indent="0" algn="l">
              <a:buNone/>
              <a:defRPr sz="1000" i="1"/>
            </a:lvl1pPr>
          </a:lstStyle>
          <a:p>
            <a:pPr lvl="0"/>
            <a:r>
              <a:rPr lang="en-US" dirty="0"/>
              <a:t>Source of Photo</a:t>
            </a:r>
          </a:p>
        </p:txBody>
      </p:sp>
      <p:sp>
        <p:nvSpPr>
          <p:cNvPr id="31" name="Text Placeholder 35">
            <a:extLst>
              <a:ext uri="{FF2B5EF4-FFF2-40B4-BE49-F238E27FC236}">
                <a16:creationId xmlns:a16="http://schemas.microsoft.com/office/drawing/2014/main" id="{420A057D-86D7-4010-8B54-3969B8256D5F}"/>
              </a:ext>
            </a:extLst>
          </p:cNvPr>
          <p:cNvSpPr>
            <a:spLocks noGrp="1"/>
          </p:cNvSpPr>
          <p:nvPr>
            <p:ph type="body" sz="quarter" idx="47" hasCustomPrompt="1"/>
          </p:nvPr>
        </p:nvSpPr>
        <p:spPr>
          <a:xfrm>
            <a:off x="6262952" y="3139159"/>
            <a:ext cx="2377440" cy="215444"/>
          </a:xfrm>
        </p:spPr>
        <p:txBody>
          <a:bodyPr>
            <a:normAutofit/>
          </a:bodyPr>
          <a:lstStyle>
            <a:lvl1pPr marL="0" indent="0" algn="l">
              <a:buNone/>
              <a:defRPr sz="1000" i="1"/>
            </a:lvl1pPr>
          </a:lstStyle>
          <a:p>
            <a:pPr lvl="0"/>
            <a:r>
              <a:rPr lang="en-US" dirty="0"/>
              <a:t>Source of Photo</a:t>
            </a:r>
          </a:p>
        </p:txBody>
      </p:sp>
      <p:sp>
        <p:nvSpPr>
          <p:cNvPr id="32" name="Text Placeholder 35">
            <a:extLst>
              <a:ext uri="{FF2B5EF4-FFF2-40B4-BE49-F238E27FC236}">
                <a16:creationId xmlns:a16="http://schemas.microsoft.com/office/drawing/2014/main" id="{F3A9CED5-3D88-4402-893B-8D648B04039C}"/>
              </a:ext>
            </a:extLst>
          </p:cNvPr>
          <p:cNvSpPr>
            <a:spLocks noGrp="1"/>
          </p:cNvSpPr>
          <p:nvPr>
            <p:ph type="body" sz="quarter" idx="48" hasCustomPrompt="1"/>
          </p:nvPr>
        </p:nvSpPr>
        <p:spPr>
          <a:xfrm>
            <a:off x="2674887" y="3036149"/>
            <a:ext cx="2377440" cy="215444"/>
          </a:xfrm>
        </p:spPr>
        <p:txBody>
          <a:bodyPr>
            <a:normAutofit/>
          </a:bodyPr>
          <a:lstStyle>
            <a:lvl1pPr marL="0" indent="0" algn="l">
              <a:buNone/>
              <a:defRPr sz="1000" i="1"/>
            </a:lvl1pPr>
          </a:lstStyle>
          <a:p>
            <a:pPr lvl="0"/>
            <a:r>
              <a:rPr lang="en-US" dirty="0"/>
              <a:t>Source of Photo</a:t>
            </a:r>
          </a:p>
        </p:txBody>
      </p:sp>
      <p:sp>
        <p:nvSpPr>
          <p:cNvPr id="33" name="Text Placeholder 35">
            <a:extLst>
              <a:ext uri="{FF2B5EF4-FFF2-40B4-BE49-F238E27FC236}">
                <a16:creationId xmlns:a16="http://schemas.microsoft.com/office/drawing/2014/main" id="{1E8B05A4-BDA0-4BDF-8340-E4A8B249E38D}"/>
              </a:ext>
            </a:extLst>
          </p:cNvPr>
          <p:cNvSpPr>
            <a:spLocks noGrp="1"/>
          </p:cNvSpPr>
          <p:nvPr>
            <p:ph type="body" sz="quarter" idx="49" hasCustomPrompt="1"/>
          </p:nvPr>
        </p:nvSpPr>
        <p:spPr>
          <a:xfrm>
            <a:off x="3949201" y="5634636"/>
            <a:ext cx="2377440" cy="215444"/>
          </a:xfrm>
        </p:spPr>
        <p:txBody>
          <a:bodyPr>
            <a:normAutofit/>
          </a:bodyPr>
          <a:lstStyle>
            <a:lvl1pPr marL="0" indent="0" algn="l">
              <a:buNone/>
              <a:defRPr sz="1000" i="1"/>
            </a:lvl1pPr>
          </a:lstStyle>
          <a:p>
            <a:pPr lvl="0"/>
            <a:r>
              <a:rPr lang="en-US" dirty="0"/>
              <a:t>Source of Photo</a:t>
            </a:r>
          </a:p>
        </p:txBody>
      </p:sp>
      <p:sp>
        <p:nvSpPr>
          <p:cNvPr id="41" name="Text Placeholder 35">
            <a:extLst>
              <a:ext uri="{FF2B5EF4-FFF2-40B4-BE49-F238E27FC236}">
                <a16:creationId xmlns:a16="http://schemas.microsoft.com/office/drawing/2014/main" id="{DDC63766-C7F5-4758-9FAC-E262FA74AFA9}"/>
              </a:ext>
            </a:extLst>
          </p:cNvPr>
          <p:cNvSpPr>
            <a:spLocks noGrp="1"/>
          </p:cNvSpPr>
          <p:nvPr>
            <p:ph type="body" sz="quarter" idx="50" hasCustomPrompt="1"/>
          </p:nvPr>
        </p:nvSpPr>
        <p:spPr>
          <a:xfrm>
            <a:off x="8843743" y="5656843"/>
            <a:ext cx="2377440" cy="215444"/>
          </a:xfrm>
        </p:spPr>
        <p:txBody>
          <a:bodyPr>
            <a:normAutofit/>
          </a:bodyPr>
          <a:lstStyle>
            <a:lvl1pPr marL="0" indent="0" algn="l">
              <a:buNone/>
              <a:defRPr sz="1000" i="1"/>
            </a:lvl1pPr>
          </a:lstStyle>
          <a:p>
            <a:pPr lvl="0"/>
            <a:r>
              <a:rPr lang="en-US" dirty="0"/>
              <a:t>Source of Photo</a:t>
            </a:r>
          </a:p>
        </p:txBody>
      </p:sp>
      <p:sp>
        <p:nvSpPr>
          <p:cNvPr id="42" name="Title 3">
            <a:extLst>
              <a:ext uri="{FF2B5EF4-FFF2-40B4-BE49-F238E27FC236}">
                <a16:creationId xmlns:a16="http://schemas.microsoft.com/office/drawing/2014/main" id="{56934179-253D-4845-AF97-0FB113CEDEEE}"/>
              </a:ext>
            </a:extLst>
          </p:cNvPr>
          <p:cNvSpPr>
            <a:spLocks noGrp="1"/>
          </p:cNvSpPr>
          <p:nvPr>
            <p:ph type="title"/>
          </p:nvPr>
        </p:nvSpPr>
        <p:spPr>
          <a:xfrm>
            <a:off x="609600" y="61279"/>
            <a:ext cx="10972800" cy="782637"/>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2555056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SA Structure">
    <p:spTree>
      <p:nvGrpSpPr>
        <p:cNvPr id="1" name=""/>
        <p:cNvGrpSpPr/>
        <p:nvPr/>
      </p:nvGrpSpPr>
      <p:grpSpPr>
        <a:xfrm>
          <a:off x="0" y="0"/>
          <a:ext cx="0" cy="0"/>
          <a:chOff x="0" y="0"/>
          <a:chExt cx="0" cy="0"/>
        </a:xfrm>
      </p:grpSpPr>
      <p:sp>
        <p:nvSpPr>
          <p:cNvPr id="4" name="Title 3"/>
          <p:cNvSpPr>
            <a:spLocks noGrp="1"/>
          </p:cNvSpPr>
          <p:nvPr>
            <p:ph type="title"/>
          </p:nvPr>
        </p:nvSpPr>
        <p:spPr>
          <a:xfrm>
            <a:off x="609600" y="180151"/>
            <a:ext cx="10972800" cy="782637"/>
          </a:xfrm>
          <a:prstGeom prst="rect">
            <a:avLst/>
          </a:prstGeom>
        </p:spPr>
        <p:txBody>
          <a:bodyPr/>
          <a:lstStyle/>
          <a:p>
            <a:r>
              <a:rPr lang="en-US"/>
              <a:t>Click to edit Master title style</a:t>
            </a:r>
          </a:p>
        </p:txBody>
      </p:sp>
      <p:sp>
        <p:nvSpPr>
          <p:cNvPr id="3" name="Text Placeholder 10">
            <a:extLst>
              <a:ext uri="{FF2B5EF4-FFF2-40B4-BE49-F238E27FC236}">
                <a16:creationId xmlns:a16="http://schemas.microsoft.com/office/drawing/2014/main" id="{AF4A2680-1420-4C2A-AC7C-73DBF5751047}"/>
              </a:ext>
            </a:extLst>
          </p:cNvPr>
          <p:cNvSpPr>
            <a:spLocks noGrp="1"/>
          </p:cNvSpPr>
          <p:nvPr>
            <p:ph type="body" sz="quarter" idx="16" hasCustomPrompt="1"/>
          </p:nvPr>
        </p:nvSpPr>
        <p:spPr>
          <a:xfrm>
            <a:off x="609600" y="6245731"/>
            <a:ext cx="3965552" cy="215444"/>
          </a:xfrm>
        </p:spPr>
        <p:txBody>
          <a:bodyPr>
            <a:noAutofit/>
          </a:bodyPr>
          <a:lstStyle>
            <a:lvl1pPr marL="0" indent="0">
              <a:buNone/>
              <a:defRPr sz="1000" i="1"/>
            </a:lvl1pPr>
          </a:lstStyle>
          <a:p>
            <a:r>
              <a:rPr lang="en-US" sz="1000" i="1" dirty="0"/>
              <a:t>Source: </a:t>
            </a:r>
            <a:endParaRPr lang="en-US" dirty="0"/>
          </a:p>
        </p:txBody>
      </p:sp>
      <p:cxnSp>
        <p:nvCxnSpPr>
          <p:cNvPr id="5" name="Rak 107">
            <a:extLst>
              <a:ext uri="{FF2B5EF4-FFF2-40B4-BE49-F238E27FC236}">
                <a16:creationId xmlns:a16="http://schemas.microsoft.com/office/drawing/2014/main" id="{3C1B05AB-B565-4A42-BE36-51B17C9FFD63}"/>
              </a:ext>
            </a:extLst>
          </p:cNvPr>
          <p:cNvCxnSpPr>
            <a:cxnSpLocks/>
          </p:cNvCxnSpPr>
          <p:nvPr userDrawn="1"/>
        </p:nvCxnSpPr>
        <p:spPr>
          <a:xfrm flipV="1">
            <a:off x="6808687" y="3480691"/>
            <a:ext cx="0" cy="541561"/>
          </a:xfrm>
          <a:prstGeom prst="line">
            <a:avLst/>
          </a:prstGeom>
        </p:spPr>
        <p:style>
          <a:lnRef idx="1">
            <a:schemeClr val="dk1"/>
          </a:lnRef>
          <a:fillRef idx="0">
            <a:schemeClr val="dk1"/>
          </a:fillRef>
          <a:effectRef idx="0">
            <a:schemeClr val="dk1"/>
          </a:effectRef>
          <a:fontRef idx="minor">
            <a:schemeClr val="tx1"/>
          </a:fontRef>
        </p:style>
      </p:cxnSp>
      <p:cxnSp>
        <p:nvCxnSpPr>
          <p:cNvPr id="6" name="Rak 107">
            <a:extLst>
              <a:ext uri="{FF2B5EF4-FFF2-40B4-BE49-F238E27FC236}">
                <a16:creationId xmlns:a16="http://schemas.microsoft.com/office/drawing/2014/main" id="{90A7AFC5-00B8-441A-9EA8-892DED075FDD}"/>
              </a:ext>
            </a:extLst>
          </p:cNvPr>
          <p:cNvCxnSpPr>
            <a:cxnSpLocks/>
          </p:cNvCxnSpPr>
          <p:nvPr userDrawn="1"/>
        </p:nvCxnSpPr>
        <p:spPr>
          <a:xfrm>
            <a:off x="6807342" y="2442323"/>
            <a:ext cx="0" cy="501403"/>
          </a:xfrm>
          <a:prstGeom prst="line">
            <a:avLst/>
          </a:prstGeom>
        </p:spPr>
        <p:style>
          <a:lnRef idx="1">
            <a:schemeClr val="dk1"/>
          </a:lnRef>
          <a:fillRef idx="0">
            <a:schemeClr val="dk1"/>
          </a:fillRef>
          <a:effectRef idx="0">
            <a:schemeClr val="dk1"/>
          </a:effectRef>
          <a:fontRef idx="minor">
            <a:schemeClr val="tx1"/>
          </a:fontRef>
        </p:style>
      </p:cxnSp>
      <p:cxnSp>
        <p:nvCxnSpPr>
          <p:cNvPr id="7" name="Rak 107">
            <a:extLst>
              <a:ext uri="{FF2B5EF4-FFF2-40B4-BE49-F238E27FC236}">
                <a16:creationId xmlns:a16="http://schemas.microsoft.com/office/drawing/2014/main" id="{9E4F0F35-07B4-4FA6-B66E-A585704B1608}"/>
              </a:ext>
            </a:extLst>
          </p:cNvPr>
          <p:cNvCxnSpPr>
            <a:cxnSpLocks/>
            <a:endCxn id="48" idx="0"/>
          </p:cNvCxnSpPr>
          <p:nvPr userDrawn="1"/>
        </p:nvCxnSpPr>
        <p:spPr>
          <a:xfrm flipH="1">
            <a:off x="5383952" y="2494692"/>
            <a:ext cx="17428" cy="438266"/>
          </a:xfrm>
          <a:prstGeom prst="line">
            <a:avLst/>
          </a:prstGeom>
        </p:spPr>
        <p:style>
          <a:lnRef idx="1">
            <a:schemeClr val="dk1"/>
          </a:lnRef>
          <a:fillRef idx="0">
            <a:schemeClr val="dk1"/>
          </a:fillRef>
          <a:effectRef idx="0">
            <a:schemeClr val="dk1"/>
          </a:effectRef>
          <a:fontRef idx="minor">
            <a:schemeClr val="tx1"/>
          </a:fontRef>
        </p:style>
      </p:cxnSp>
      <p:cxnSp>
        <p:nvCxnSpPr>
          <p:cNvPr id="8" name="Rak 107">
            <a:extLst>
              <a:ext uri="{FF2B5EF4-FFF2-40B4-BE49-F238E27FC236}">
                <a16:creationId xmlns:a16="http://schemas.microsoft.com/office/drawing/2014/main" id="{CDDF6C9A-4197-4F6E-BB3D-943026F3C7B3}"/>
              </a:ext>
            </a:extLst>
          </p:cNvPr>
          <p:cNvCxnSpPr>
            <a:cxnSpLocks/>
          </p:cNvCxnSpPr>
          <p:nvPr userDrawn="1"/>
        </p:nvCxnSpPr>
        <p:spPr>
          <a:xfrm flipV="1">
            <a:off x="5418844" y="3460864"/>
            <a:ext cx="0" cy="541561"/>
          </a:xfrm>
          <a:prstGeom prst="line">
            <a:avLst/>
          </a:prstGeom>
        </p:spPr>
        <p:style>
          <a:lnRef idx="1">
            <a:schemeClr val="dk1"/>
          </a:lnRef>
          <a:fillRef idx="0">
            <a:schemeClr val="dk1"/>
          </a:fillRef>
          <a:effectRef idx="0">
            <a:schemeClr val="dk1"/>
          </a:effectRef>
          <a:fontRef idx="minor">
            <a:schemeClr val="tx1"/>
          </a:fontRef>
        </p:style>
      </p:cxnSp>
      <p:cxnSp>
        <p:nvCxnSpPr>
          <p:cNvPr id="9" name="Rak 107">
            <a:extLst>
              <a:ext uri="{FF2B5EF4-FFF2-40B4-BE49-F238E27FC236}">
                <a16:creationId xmlns:a16="http://schemas.microsoft.com/office/drawing/2014/main" id="{80CD7D48-DA8D-4C31-A619-3FD64D5F72D2}"/>
              </a:ext>
            </a:extLst>
          </p:cNvPr>
          <p:cNvCxnSpPr>
            <a:cxnSpLocks/>
          </p:cNvCxnSpPr>
          <p:nvPr userDrawn="1"/>
        </p:nvCxnSpPr>
        <p:spPr>
          <a:xfrm flipH="1">
            <a:off x="6007413" y="1927186"/>
            <a:ext cx="250016" cy="0"/>
          </a:xfrm>
          <a:prstGeom prst="line">
            <a:avLst/>
          </a:prstGeom>
        </p:spPr>
        <p:style>
          <a:lnRef idx="1">
            <a:schemeClr val="dk1"/>
          </a:lnRef>
          <a:fillRef idx="0">
            <a:schemeClr val="dk1"/>
          </a:fillRef>
          <a:effectRef idx="0">
            <a:schemeClr val="dk1"/>
          </a:effectRef>
          <a:fontRef idx="minor">
            <a:schemeClr val="tx1"/>
          </a:fontRef>
        </p:style>
      </p:cxnSp>
      <p:sp>
        <p:nvSpPr>
          <p:cNvPr id="10" name="Rektangel med rundade hörn 46">
            <a:extLst>
              <a:ext uri="{FF2B5EF4-FFF2-40B4-BE49-F238E27FC236}">
                <a16:creationId xmlns:a16="http://schemas.microsoft.com/office/drawing/2014/main" id="{06F10256-D07C-4B77-B4CD-E3F136E732B8}"/>
              </a:ext>
            </a:extLst>
          </p:cNvPr>
          <p:cNvSpPr/>
          <p:nvPr userDrawn="1"/>
        </p:nvSpPr>
        <p:spPr>
          <a:xfrm>
            <a:off x="9117742" y="5029013"/>
            <a:ext cx="1273568" cy="776732"/>
          </a:xfrm>
          <a:prstGeom prst="roundRect">
            <a:avLst/>
          </a:prstGeom>
          <a:solidFill>
            <a:srgbClr val="E46C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p:cxnSp>
        <p:nvCxnSpPr>
          <p:cNvPr id="11" name="Rak 107">
            <a:extLst>
              <a:ext uri="{FF2B5EF4-FFF2-40B4-BE49-F238E27FC236}">
                <a16:creationId xmlns:a16="http://schemas.microsoft.com/office/drawing/2014/main" id="{77E97A7B-3668-4A0E-B7C2-0391535D76FF}"/>
              </a:ext>
            </a:extLst>
          </p:cNvPr>
          <p:cNvCxnSpPr>
            <a:cxnSpLocks/>
            <a:endCxn id="46" idx="0"/>
          </p:cNvCxnSpPr>
          <p:nvPr userDrawn="1"/>
        </p:nvCxnSpPr>
        <p:spPr>
          <a:xfrm>
            <a:off x="2550361" y="2442323"/>
            <a:ext cx="634" cy="490635"/>
          </a:xfrm>
          <a:prstGeom prst="line">
            <a:avLst/>
          </a:prstGeom>
        </p:spPr>
        <p:style>
          <a:lnRef idx="1">
            <a:schemeClr val="dk1"/>
          </a:lnRef>
          <a:fillRef idx="0">
            <a:schemeClr val="dk1"/>
          </a:fillRef>
          <a:effectRef idx="0">
            <a:schemeClr val="dk1"/>
          </a:effectRef>
          <a:fontRef idx="minor">
            <a:schemeClr val="tx1"/>
          </a:fontRef>
        </p:style>
      </p:cxnSp>
      <p:cxnSp>
        <p:nvCxnSpPr>
          <p:cNvPr id="12" name="Rak 108">
            <a:extLst>
              <a:ext uri="{FF2B5EF4-FFF2-40B4-BE49-F238E27FC236}">
                <a16:creationId xmlns:a16="http://schemas.microsoft.com/office/drawing/2014/main" id="{6107F7DC-87B3-4CD8-8775-9C26FF1F466B}"/>
              </a:ext>
            </a:extLst>
          </p:cNvPr>
          <p:cNvCxnSpPr/>
          <p:nvPr userDrawn="1"/>
        </p:nvCxnSpPr>
        <p:spPr>
          <a:xfrm>
            <a:off x="3946067" y="2442323"/>
            <a:ext cx="0" cy="1560103"/>
          </a:xfrm>
          <a:prstGeom prst="line">
            <a:avLst/>
          </a:prstGeom>
        </p:spPr>
        <p:style>
          <a:lnRef idx="1">
            <a:schemeClr val="dk1"/>
          </a:lnRef>
          <a:fillRef idx="0">
            <a:schemeClr val="dk1"/>
          </a:fillRef>
          <a:effectRef idx="0">
            <a:schemeClr val="dk1"/>
          </a:effectRef>
          <a:fontRef idx="minor">
            <a:schemeClr val="tx1"/>
          </a:fontRef>
        </p:style>
      </p:cxnSp>
      <p:sp>
        <p:nvSpPr>
          <p:cNvPr id="13" name="Rektangel med rundade hörn 5">
            <a:extLst>
              <a:ext uri="{FF2B5EF4-FFF2-40B4-BE49-F238E27FC236}">
                <a16:creationId xmlns:a16="http://schemas.microsoft.com/office/drawing/2014/main" id="{389550D3-F9F8-43A7-8603-8580F8E96895}"/>
              </a:ext>
            </a:extLst>
          </p:cNvPr>
          <p:cNvSpPr/>
          <p:nvPr userDrawn="1"/>
        </p:nvSpPr>
        <p:spPr>
          <a:xfrm>
            <a:off x="2075977" y="2555573"/>
            <a:ext cx="951324" cy="282448"/>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Rule 1 </a:t>
            </a:r>
          </a:p>
        </p:txBody>
      </p:sp>
      <p:sp>
        <p:nvSpPr>
          <p:cNvPr id="14" name="Rektangel med rundade hörn 8">
            <a:extLst>
              <a:ext uri="{FF2B5EF4-FFF2-40B4-BE49-F238E27FC236}">
                <a16:creationId xmlns:a16="http://schemas.microsoft.com/office/drawing/2014/main" id="{AAFA638D-6838-42E4-BC13-9D6A96ED5196}"/>
              </a:ext>
            </a:extLst>
          </p:cNvPr>
          <p:cNvSpPr/>
          <p:nvPr userDrawn="1"/>
        </p:nvSpPr>
        <p:spPr>
          <a:xfrm>
            <a:off x="3477089" y="2555573"/>
            <a:ext cx="951324" cy="282448"/>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Rule 2</a:t>
            </a:r>
          </a:p>
        </p:txBody>
      </p:sp>
      <p:sp>
        <p:nvSpPr>
          <p:cNvPr id="15" name="Rektangel med rundade hörn 10">
            <a:extLst>
              <a:ext uri="{FF2B5EF4-FFF2-40B4-BE49-F238E27FC236}">
                <a16:creationId xmlns:a16="http://schemas.microsoft.com/office/drawing/2014/main" id="{8ACB8AF6-A389-4009-8B50-961FB41322CA}"/>
              </a:ext>
            </a:extLst>
          </p:cNvPr>
          <p:cNvSpPr/>
          <p:nvPr userDrawn="1"/>
        </p:nvSpPr>
        <p:spPr>
          <a:xfrm>
            <a:off x="4878200" y="2555573"/>
            <a:ext cx="951324" cy="282448"/>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Rule 3 </a:t>
            </a:r>
          </a:p>
        </p:txBody>
      </p:sp>
      <p:sp>
        <p:nvSpPr>
          <p:cNvPr id="16" name="Rektangel med rundade hörn 19">
            <a:extLst>
              <a:ext uri="{FF2B5EF4-FFF2-40B4-BE49-F238E27FC236}">
                <a16:creationId xmlns:a16="http://schemas.microsoft.com/office/drawing/2014/main" id="{69F482BE-EEBB-419B-8C10-36AA859F0C83}"/>
              </a:ext>
            </a:extLst>
          </p:cNvPr>
          <p:cNvSpPr/>
          <p:nvPr userDrawn="1"/>
        </p:nvSpPr>
        <p:spPr>
          <a:xfrm>
            <a:off x="6279311" y="2555573"/>
            <a:ext cx="951324" cy="282448"/>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Rule 4 </a:t>
            </a:r>
          </a:p>
        </p:txBody>
      </p:sp>
      <p:sp>
        <p:nvSpPr>
          <p:cNvPr id="17" name="Rektangel med rundade hörn 29">
            <a:extLst>
              <a:ext uri="{FF2B5EF4-FFF2-40B4-BE49-F238E27FC236}">
                <a16:creationId xmlns:a16="http://schemas.microsoft.com/office/drawing/2014/main" id="{24F21EAB-71A4-4C93-97C2-9A6DCE2A14AF}"/>
              </a:ext>
            </a:extLst>
          </p:cNvPr>
          <p:cNvSpPr/>
          <p:nvPr userDrawn="1"/>
        </p:nvSpPr>
        <p:spPr>
          <a:xfrm>
            <a:off x="4385757" y="1531380"/>
            <a:ext cx="1679064" cy="775946"/>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20"/>
              </a:lnSpc>
            </a:pPr>
            <a:r>
              <a:rPr lang="en-US" sz="1600" b="1" dirty="0"/>
              <a:t>Master Services Agreement </a:t>
            </a:r>
          </a:p>
        </p:txBody>
      </p:sp>
      <p:cxnSp>
        <p:nvCxnSpPr>
          <p:cNvPr id="18" name="Rak 82">
            <a:extLst>
              <a:ext uri="{FF2B5EF4-FFF2-40B4-BE49-F238E27FC236}">
                <a16:creationId xmlns:a16="http://schemas.microsoft.com/office/drawing/2014/main" id="{898940DA-B308-4682-94DC-F26F54FFC8ED}"/>
              </a:ext>
            </a:extLst>
          </p:cNvPr>
          <p:cNvCxnSpPr>
            <a:cxnSpLocks/>
          </p:cNvCxnSpPr>
          <p:nvPr userDrawn="1"/>
        </p:nvCxnSpPr>
        <p:spPr>
          <a:xfrm>
            <a:off x="2550365" y="2428619"/>
            <a:ext cx="7086600" cy="0"/>
          </a:xfrm>
          <a:prstGeom prst="line">
            <a:avLst/>
          </a:prstGeom>
          <a:ln w="9525"/>
        </p:spPr>
        <p:style>
          <a:lnRef idx="1">
            <a:schemeClr val="dk1"/>
          </a:lnRef>
          <a:fillRef idx="0">
            <a:schemeClr val="dk1"/>
          </a:fillRef>
          <a:effectRef idx="0">
            <a:schemeClr val="dk1"/>
          </a:effectRef>
          <a:fontRef idx="minor">
            <a:schemeClr val="tx1"/>
          </a:fontRef>
        </p:style>
      </p:cxnSp>
      <p:cxnSp>
        <p:nvCxnSpPr>
          <p:cNvPr id="19" name="Rak 110">
            <a:extLst>
              <a:ext uri="{FF2B5EF4-FFF2-40B4-BE49-F238E27FC236}">
                <a16:creationId xmlns:a16="http://schemas.microsoft.com/office/drawing/2014/main" id="{D5A97B89-1275-4DB4-9F67-8C5A46A061DC}"/>
              </a:ext>
            </a:extLst>
          </p:cNvPr>
          <p:cNvCxnSpPr/>
          <p:nvPr userDrawn="1"/>
        </p:nvCxnSpPr>
        <p:spPr>
          <a:xfrm>
            <a:off x="8165195" y="2442323"/>
            <a:ext cx="0" cy="1560103"/>
          </a:xfrm>
          <a:prstGeom prst="line">
            <a:avLst/>
          </a:prstGeom>
        </p:spPr>
        <p:style>
          <a:lnRef idx="1">
            <a:schemeClr val="dk1"/>
          </a:lnRef>
          <a:fillRef idx="0">
            <a:schemeClr val="dk1"/>
          </a:fillRef>
          <a:effectRef idx="0">
            <a:schemeClr val="dk1"/>
          </a:effectRef>
          <a:fontRef idx="minor">
            <a:schemeClr val="tx1"/>
          </a:fontRef>
        </p:style>
      </p:cxnSp>
      <p:cxnSp>
        <p:nvCxnSpPr>
          <p:cNvPr id="20" name="Rak 111">
            <a:extLst>
              <a:ext uri="{FF2B5EF4-FFF2-40B4-BE49-F238E27FC236}">
                <a16:creationId xmlns:a16="http://schemas.microsoft.com/office/drawing/2014/main" id="{EB8720E7-C9CD-4E84-BD7A-185308761918}"/>
              </a:ext>
            </a:extLst>
          </p:cNvPr>
          <p:cNvCxnSpPr/>
          <p:nvPr userDrawn="1"/>
        </p:nvCxnSpPr>
        <p:spPr>
          <a:xfrm>
            <a:off x="9635542" y="2428619"/>
            <a:ext cx="0" cy="1560103"/>
          </a:xfrm>
          <a:prstGeom prst="line">
            <a:avLst/>
          </a:prstGeom>
        </p:spPr>
        <p:style>
          <a:lnRef idx="1">
            <a:schemeClr val="dk1"/>
          </a:lnRef>
          <a:fillRef idx="0">
            <a:schemeClr val="dk1"/>
          </a:fillRef>
          <a:effectRef idx="0">
            <a:schemeClr val="dk1"/>
          </a:effectRef>
          <a:fontRef idx="minor">
            <a:schemeClr val="tx1"/>
          </a:fontRef>
        </p:style>
      </p:cxnSp>
      <p:cxnSp>
        <p:nvCxnSpPr>
          <p:cNvPr id="21" name="Rak 105">
            <a:extLst>
              <a:ext uri="{FF2B5EF4-FFF2-40B4-BE49-F238E27FC236}">
                <a16:creationId xmlns:a16="http://schemas.microsoft.com/office/drawing/2014/main" id="{8D0B473F-1121-4686-83D7-A51FFFE4CBBA}"/>
              </a:ext>
            </a:extLst>
          </p:cNvPr>
          <p:cNvCxnSpPr/>
          <p:nvPr userDrawn="1"/>
        </p:nvCxnSpPr>
        <p:spPr>
          <a:xfrm>
            <a:off x="9635790" y="4686143"/>
            <a:ext cx="0" cy="246331"/>
          </a:xfrm>
          <a:prstGeom prst="line">
            <a:avLst/>
          </a:prstGeom>
        </p:spPr>
        <p:style>
          <a:lnRef idx="1">
            <a:schemeClr val="dk1"/>
          </a:lnRef>
          <a:fillRef idx="0">
            <a:schemeClr val="dk1"/>
          </a:fillRef>
          <a:effectRef idx="0">
            <a:schemeClr val="dk1"/>
          </a:effectRef>
          <a:fontRef idx="minor">
            <a:schemeClr val="tx1"/>
          </a:fontRef>
        </p:style>
      </p:cxnSp>
      <p:sp>
        <p:nvSpPr>
          <p:cNvPr id="22" name="Rektangel med rundade hörn 23">
            <a:extLst>
              <a:ext uri="{FF2B5EF4-FFF2-40B4-BE49-F238E27FC236}">
                <a16:creationId xmlns:a16="http://schemas.microsoft.com/office/drawing/2014/main" id="{22299A63-E87B-4831-A344-1FF14336F2F4}"/>
              </a:ext>
            </a:extLst>
          </p:cNvPr>
          <p:cNvSpPr/>
          <p:nvPr userDrawn="1"/>
        </p:nvSpPr>
        <p:spPr>
          <a:xfrm>
            <a:off x="1925286" y="3892906"/>
            <a:ext cx="1273568" cy="776732"/>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a:r>
              <a:rPr lang="en-US" sz="1200" dirty="0"/>
              <a:t>Sourcing Business Model</a:t>
            </a:r>
          </a:p>
        </p:txBody>
      </p:sp>
      <p:sp>
        <p:nvSpPr>
          <p:cNvPr id="23" name="Rektangel med rundade hörn 30">
            <a:extLst>
              <a:ext uri="{FF2B5EF4-FFF2-40B4-BE49-F238E27FC236}">
                <a16:creationId xmlns:a16="http://schemas.microsoft.com/office/drawing/2014/main" id="{CA4EDE10-D945-4F19-B40B-87F611367E8E}"/>
              </a:ext>
            </a:extLst>
          </p:cNvPr>
          <p:cNvSpPr/>
          <p:nvPr userDrawn="1"/>
        </p:nvSpPr>
        <p:spPr>
          <a:xfrm>
            <a:off x="3324025" y="3892906"/>
            <a:ext cx="1273568" cy="776732"/>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a:r>
              <a:rPr lang="en-US" sz="1200" dirty="0"/>
              <a:t>Statement of Objectives &amp; Workload Allocation (Scope) </a:t>
            </a:r>
            <a:endParaRPr lang="en-US" sz="2400" dirty="0"/>
          </a:p>
        </p:txBody>
      </p:sp>
      <p:sp>
        <p:nvSpPr>
          <p:cNvPr id="24" name="Rektangel med rundade hörn 31">
            <a:extLst>
              <a:ext uri="{FF2B5EF4-FFF2-40B4-BE49-F238E27FC236}">
                <a16:creationId xmlns:a16="http://schemas.microsoft.com/office/drawing/2014/main" id="{8DFDA44B-B558-412B-A698-4016032B4FF3}"/>
              </a:ext>
            </a:extLst>
          </p:cNvPr>
          <p:cNvSpPr/>
          <p:nvPr userDrawn="1"/>
        </p:nvSpPr>
        <p:spPr>
          <a:xfrm>
            <a:off x="4722765" y="3892906"/>
            <a:ext cx="1273568" cy="776732"/>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a:r>
              <a:rPr lang="en-US" sz="1200" dirty="0"/>
              <a:t>Performance Measures</a:t>
            </a:r>
          </a:p>
        </p:txBody>
      </p:sp>
      <p:sp>
        <p:nvSpPr>
          <p:cNvPr id="25" name="Rektangel med rundade hörn 32">
            <a:extLst>
              <a:ext uri="{FF2B5EF4-FFF2-40B4-BE49-F238E27FC236}">
                <a16:creationId xmlns:a16="http://schemas.microsoft.com/office/drawing/2014/main" id="{4B2456F8-E33A-4012-8A91-2DB4406423EF}"/>
              </a:ext>
            </a:extLst>
          </p:cNvPr>
          <p:cNvSpPr/>
          <p:nvPr userDrawn="1"/>
        </p:nvSpPr>
        <p:spPr>
          <a:xfrm>
            <a:off x="6121501" y="3892906"/>
            <a:ext cx="1273568" cy="776732"/>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a:r>
              <a:rPr lang="en-US" sz="1200" dirty="0"/>
              <a:t>Pricing Model with Incentives</a:t>
            </a:r>
          </a:p>
        </p:txBody>
      </p:sp>
      <p:sp>
        <p:nvSpPr>
          <p:cNvPr id="26" name="Rektangel med rundade hörn 35">
            <a:extLst>
              <a:ext uri="{FF2B5EF4-FFF2-40B4-BE49-F238E27FC236}">
                <a16:creationId xmlns:a16="http://schemas.microsoft.com/office/drawing/2014/main" id="{02DBAD8A-1C2B-452A-B0AE-4F98F7DE4866}"/>
              </a:ext>
            </a:extLst>
          </p:cNvPr>
          <p:cNvSpPr/>
          <p:nvPr userDrawn="1"/>
        </p:nvSpPr>
        <p:spPr>
          <a:xfrm>
            <a:off x="1925286" y="4900965"/>
            <a:ext cx="1273568" cy="776732"/>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a:r>
              <a:rPr lang="en-US" sz="1200" dirty="0"/>
              <a:t>Shared Vision / Statement of Intent</a:t>
            </a:r>
          </a:p>
        </p:txBody>
      </p:sp>
      <p:sp>
        <p:nvSpPr>
          <p:cNvPr id="27" name="Rektangel med rundade hörn 37">
            <a:extLst>
              <a:ext uri="{FF2B5EF4-FFF2-40B4-BE49-F238E27FC236}">
                <a16:creationId xmlns:a16="http://schemas.microsoft.com/office/drawing/2014/main" id="{A387464C-29DC-46EF-8C25-C81277FDB358}"/>
              </a:ext>
            </a:extLst>
          </p:cNvPr>
          <p:cNvSpPr/>
          <p:nvPr userDrawn="1"/>
        </p:nvSpPr>
        <p:spPr>
          <a:xfrm>
            <a:off x="4722765" y="4900965"/>
            <a:ext cx="1273568" cy="776732"/>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a:r>
              <a:rPr lang="en-US" sz="1200" dirty="0"/>
              <a:t>Performance Management</a:t>
            </a:r>
          </a:p>
        </p:txBody>
      </p:sp>
      <p:sp>
        <p:nvSpPr>
          <p:cNvPr id="28" name="Rektangel med rundade hörn 39">
            <a:extLst>
              <a:ext uri="{FF2B5EF4-FFF2-40B4-BE49-F238E27FC236}">
                <a16:creationId xmlns:a16="http://schemas.microsoft.com/office/drawing/2014/main" id="{D892DB72-D7F5-4E2F-B981-A37C5C4427CF}"/>
              </a:ext>
            </a:extLst>
          </p:cNvPr>
          <p:cNvSpPr/>
          <p:nvPr userDrawn="1"/>
        </p:nvSpPr>
        <p:spPr>
          <a:xfrm>
            <a:off x="7528411" y="3892906"/>
            <a:ext cx="1273568" cy="776732"/>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a:r>
              <a:rPr lang="en-US" sz="1200" dirty="0"/>
              <a:t>Relationship Management</a:t>
            </a:r>
          </a:p>
        </p:txBody>
      </p:sp>
      <p:sp>
        <p:nvSpPr>
          <p:cNvPr id="29" name="Rektangel med rundade hörn 42">
            <a:extLst>
              <a:ext uri="{FF2B5EF4-FFF2-40B4-BE49-F238E27FC236}">
                <a16:creationId xmlns:a16="http://schemas.microsoft.com/office/drawing/2014/main" id="{CD0F20A4-D65B-49D5-9CC2-221E4B8BBAB6}"/>
              </a:ext>
            </a:extLst>
          </p:cNvPr>
          <p:cNvSpPr/>
          <p:nvPr userDrawn="1"/>
        </p:nvSpPr>
        <p:spPr>
          <a:xfrm>
            <a:off x="7493803" y="4900965"/>
            <a:ext cx="1342785" cy="776732"/>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a:r>
              <a:rPr lang="en-US" sz="1200" dirty="0"/>
              <a:t>Transformation Management</a:t>
            </a:r>
          </a:p>
        </p:txBody>
      </p:sp>
      <p:sp>
        <p:nvSpPr>
          <p:cNvPr id="30" name="Rektangel med rundade hörn 44">
            <a:extLst>
              <a:ext uri="{FF2B5EF4-FFF2-40B4-BE49-F238E27FC236}">
                <a16:creationId xmlns:a16="http://schemas.microsoft.com/office/drawing/2014/main" id="{C60998A5-703B-41E2-BBDF-0F1204447835}"/>
              </a:ext>
            </a:extLst>
          </p:cNvPr>
          <p:cNvSpPr/>
          <p:nvPr userDrawn="1"/>
        </p:nvSpPr>
        <p:spPr>
          <a:xfrm>
            <a:off x="8992802" y="3892905"/>
            <a:ext cx="1273568" cy="776732"/>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a:r>
              <a:rPr lang="en-US" sz="1200" dirty="0"/>
              <a:t>Exit Management</a:t>
            </a:r>
          </a:p>
        </p:txBody>
      </p:sp>
      <p:sp>
        <p:nvSpPr>
          <p:cNvPr id="31" name="Rektangel med rundade hörn 46">
            <a:extLst>
              <a:ext uri="{FF2B5EF4-FFF2-40B4-BE49-F238E27FC236}">
                <a16:creationId xmlns:a16="http://schemas.microsoft.com/office/drawing/2014/main" id="{D1EB250E-359B-4106-8654-5AD16007FF9E}"/>
              </a:ext>
            </a:extLst>
          </p:cNvPr>
          <p:cNvSpPr/>
          <p:nvPr userDrawn="1"/>
        </p:nvSpPr>
        <p:spPr>
          <a:xfrm>
            <a:off x="9064152" y="4964338"/>
            <a:ext cx="1273568" cy="776732"/>
          </a:xfrm>
          <a:prstGeom prst="roundRect">
            <a:avLst/>
          </a:prstGeom>
          <a:solidFill>
            <a:srgbClr val="E46C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p:cxnSp>
        <p:nvCxnSpPr>
          <p:cNvPr id="32" name="Rak 98">
            <a:extLst>
              <a:ext uri="{FF2B5EF4-FFF2-40B4-BE49-F238E27FC236}">
                <a16:creationId xmlns:a16="http://schemas.microsoft.com/office/drawing/2014/main" id="{A27C016C-7A80-4031-B4B4-5221F70D15E7}"/>
              </a:ext>
            </a:extLst>
          </p:cNvPr>
          <p:cNvCxnSpPr/>
          <p:nvPr userDrawn="1"/>
        </p:nvCxnSpPr>
        <p:spPr>
          <a:xfrm>
            <a:off x="5440589" y="4679382"/>
            <a:ext cx="0" cy="211837"/>
          </a:xfrm>
          <a:prstGeom prst="line">
            <a:avLst/>
          </a:prstGeom>
        </p:spPr>
        <p:style>
          <a:lnRef idx="1">
            <a:schemeClr val="dk1"/>
          </a:lnRef>
          <a:fillRef idx="0">
            <a:schemeClr val="dk1"/>
          </a:fillRef>
          <a:effectRef idx="0">
            <a:schemeClr val="dk1"/>
          </a:effectRef>
          <a:fontRef idx="minor">
            <a:schemeClr val="tx1"/>
          </a:fontRef>
        </p:style>
      </p:cxnSp>
      <p:cxnSp>
        <p:nvCxnSpPr>
          <p:cNvPr id="33" name="Rak 103">
            <a:extLst>
              <a:ext uri="{FF2B5EF4-FFF2-40B4-BE49-F238E27FC236}">
                <a16:creationId xmlns:a16="http://schemas.microsoft.com/office/drawing/2014/main" id="{5ACCB5E6-777B-499B-ABC3-7E91E7ADBD31}"/>
              </a:ext>
            </a:extLst>
          </p:cNvPr>
          <p:cNvCxnSpPr/>
          <p:nvPr userDrawn="1"/>
        </p:nvCxnSpPr>
        <p:spPr>
          <a:xfrm>
            <a:off x="8165195" y="4673827"/>
            <a:ext cx="0" cy="211837"/>
          </a:xfrm>
          <a:prstGeom prst="line">
            <a:avLst/>
          </a:prstGeom>
        </p:spPr>
        <p:style>
          <a:lnRef idx="1">
            <a:schemeClr val="dk1"/>
          </a:lnRef>
          <a:fillRef idx="0">
            <a:schemeClr val="dk1"/>
          </a:fillRef>
          <a:effectRef idx="0">
            <a:schemeClr val="dk1"/>
          </a:effectRef>
          <a:fontRef idx="minor">
            <a:schemeClr val="tx1"/>
          </a:fontRef>
        </p:style>
      </p:cxnSp>
      <p:cxnSp>
        <p:nvCxnSpPr>
          <p:cNvPr id="34" name="Rak 119">
            <a:extLst>
              <a:ext uri="{FF2B5EF4-FFF2-40B4-BE49-F238E27FC236}">
                <a16:creationId xmlns:a16="http://schemas.microsoft.com/office/drawing/2014/main" id="{67A6FBE3-FA6A-4618-8F7B-3DEBF3C04165}"/>
              </a:ext>
            </a:extLst>
          </p:cNvPr>
          <p:cNvCxnSpPr/>
          <p:nvPr userDrawn="1"/>
        </p:nvCxnSpPr>
        <p:spPr>
          <a:xfrm>
            <a:off x="2550361" y="4679382"/>
            <a:ext cx="0" cy="211837"/>
          </a:xfrm>
          <a:prstGeom prst="line">
            <a:avLst/>
          </a:prstGeom>
        </p:spPr>
        <p:style>
          <a:lnRef idx="1">
            <a:schemeClr val="dk1"/>
          </a:lnRef>
          <a:fillRef idx="0">
            <a:schemeClr val="dk1"/>
          </a:fillRef>
          <a:effectRef idx="0">
            <a:schemeClr val="dk1"/>
          </a:effectRef>
          <a:fontRef idx="minor">
            <a:schemeClr val="tx1"/>
          </a:fontRef>
        </p:style>
      </p:cxnSp>
      <p:sp>
        <p:nvSpPr>
          <p:cNvPr id="35" name="textruta 57">
            <a:extLst>
              <a:ext uri="{FF2B5EF4-FFF2-40B4-BE49-F238E27FC236}">
                <a16:creationId xmlns:a16="http://schemas.microsoft.com/office/drawing/2014/main" id="{B5929624-7950-4DC2-A812-4F16E1D0E183}"/>
              </a:ext>
            </a:extLst>
          </p:cNvPr>
          <p:cNvSpPr txBox="1"/>
          <p:nvPr userDrawn="1"/>
        </p:nvSpPr>
        <p:spPr>
          <a:xfrm>
            <a:off x="1734261" y="3597706"/>
            <a:ext cx="860951" cy="316182"/>
          </a:xfrm>
          <a:prstGeom prst="rect">
            <a:avLst/>
          </a:prstGeom>
          <a:noFill/>
        </p:spPr>
        <p:txBody>
          <a:bodyPr wrap="none" rtlCol="0" anchor="ctr">
            <a:spAutoFit/>
          </a:bodyPr>
          <a:lstStyle/>
          <a:p>
            <a:pPr algn="ctr"/>
            <a:r>
              <a:rPr lang="en-US" sz="1200" b="1" i="1" dirty="0">
                <a:latin typeface="Arial" pitchFamily="34" charset="0"/>
                <a:cs typeface="Arial" pitchFamily="34" charset="0"/>
              </a:rPr>
              <a:t>Element 1</a:t>
            </a:r>
          </a:p>
        </p:txBody>
      </p:sp>
      <p:sp>
        <p:nvSpPr>
          <p:cNvPr id="36" name="textruta 58">
            <a:extLst>
              <a:ext uri="{FF2B5EF4-FFF2-40B4-BE49-F238E27FC236}">
                <a16:creationId xmlns:a16="http://schemas.microsoft.com/office/drawing/2014/main" id="{53C0D6B8-CEF0-46DB-9396-D2A04F3C3446}"/>
              </a:ext>
            </a:extLst>
          </p:cNvPr>
          <p:cNvSpPr txBox="1"/>
          <p:nvPr userDrawn="1"/>
        </p:nvSpPr>
        <p:spPr>
          <a:xfrm>
            <a:off x="1734261" y="4637502"/>
            <a:ext cx="860951" cy="316182"/>
          </a:xfrm>
          <a:prstGeom prst="rect">
            <a:avLst/>
          </a:prstGeom>
          <a:noFill/>
        </p:spPr>
        <p:txBody>
          <a:bodyPr wrap="none" rtlCol="0">
            <a:spAutoFit/>
          </a:bodyPr>
          <a:lstStyle/>
          <a:p>
            <a:pPr algn="ctr"/>
            <a:r>
              <a:rPr lang="en-US" sz="1200" b="1" i="1" dirty="0">
                <a:latin typeface="Arial" pitchFamily="34" charset="0"/>
                <a:cs typeface="Arial" pitchFamily="34" charset="0"/>
              </a:rPr>
              <a:t>Element 2</a:t>
            </a:r>
          </a:p>
        </p:txBody>
      </p:sp>
      <p:sp>
        <p:nvSpPr>
          <p:cNvPr id="37" name="textruta 59">
            <a:extLst>
              <a:ext uri="{FF2B5EF4-FFF2-40B4-BE49-F238E27FC236}">
                <a16:creationId xmlns:a16="http://schemas.microsoft.com/office/drawing/2014/main" id="{403C7BAC-0895-4F41-A6B6-0AF5C359B7CA}"/>
              </a:ext>
            </a:extLst>
          </p:cNvPr>
          <p:cNvSpPr txBox="1"/>
          <p:nvPr userDrawn="1"/>
        </p:nvSpPr>
        <p:spPr>
          <a:xfrm>
            <a:off x="3113729" y="3597706"/>
            <a:ext cx="860951" cy="316182"/>
          </a:xfrm>
          <a:prstGeom prst="rect">
            <a:avLst/>
          </a:prstGeom>
          <a:noFill/>
        </p:spPr>
        <p:txBody>
          <a:bodyPr wrap="none" rtlCol="0" anchor="ctr">
            <a:spAutoFit/>
          </a:bodyPr>
          <a:lstStyle/>
          <a:p>
            <a:pPr algn="ctr"/>
            <a:r>
              <a:rPr lang="en-US" sz="1200" b="1" i="1" dirty="0">
                <a:latin typeface="Arial" pitchFamily="34" charset="0"/>
                <a:cs typeface="Arial" pitchFamily="34" charset="0"/>
              </a:rPr>
              <a:t>Element 3</a:t>
            </a:r>
          </a:p>
        </p:txBody>
      </p:sp>
      <p:sp>
        <p:nvSpPr>
          <p:cNvPr id="38" name="textruta 60">
            <a:extLst>
              <a:ext uri="{FF2B5EF4-FFF2-40B4-BE49-F238E27FC236}">
                <a16:creationId xmlns:a16="http://schemas.microsoft.com/office/drawing/2014/main" id="{E90D720F-C57B-4437-9283-5D88DF64870C}"/>
              </a:ext>
            </a:extLst>
          </p:cNvPr>
          <p:cNvSpPr txBox="1"/>
          <p:nvPr userDrawn="1"/>
        </p:nvSpPr>
        <p:spPr>
          <a:xfrm>
            <a:off x="4593185" y="3597706"/>
            <a:ext cx="860951" cy="316182"/>
          </a:xfrm>
          <a:prstGeom prst="rect">
            <a:avLst/>
          </a:prstGeom>
          <a:noFill/>
        </p:spPr>
        <p:txBody>
          <a:bodyPr wrap="none" rtlCol="0" anchor="ctr">
            <a:spAutoFit/>
          </a:bodyPr>
          <a:lstStyle/>
          <a:p>
            <a:pPr algn="ctr"/>
            <a:r>
              <a:rPr lang="en-US" sz="1200" b="1" i="1" dirty="0">
                <a:latin typeface="Arial" pitchFamily="34" charset="0"/>
                <a:cs typeface="Arial" pitchFamily="34" charset="0"/>
              </a:rPr>
              <a:t>Element 4</a:t>
            </a:r>
          </a:p>
        </p:txBody>
      </p:sp>
      <p:sp>
        <p:nvSpPr>
          <p:cNvPr id="39" name="textruta 61">
            <a:extLst>
              <a:ext uri="{FF2B5EF4-FFF2-40B4-BE49-F238E27FC236}">
                <a16:creationId xmlns:a16="http://schemas.microsoft.com/office/drawing/2014/main" id="{057B3868-E021-45B0-9A44-9B83BB47456D}"/>
              </a:ext>
            </a:extLst>
          </p:cNvPr>
          <p:cNvSpPr txBox="1"/>
          <p:nvPr userDrawn="1"/>
        </p:nvSpPr>
        <p:spPr>
          <a:xfrm>
            <a:off x="4593185" y="4644000"/>
            <a:ext cx="860951" cy="316182"/>
          </a:xfrm>
          <a:prstGeom prst="rect">
            <a:avLst/>
          </a:prstGeom>
          <a:noFill/>
        </p:spPr>
        <p:txBody>
          <a:bodyPr wrap="none" rtlCol="0">
            <a:spAutoFit/>
          </a:bodyPr>
          <a:lstStyle/>
          <a:p>
            <a:pPr algn="ctr"/>
            <a:r>
              <a:rPr lang="en-US" sz="1200" b="1" i="1" dirty="0">
                <a:latin typeface="Arial" pitchFamily="34" charset="0"/>
                <a:cs typeface="Arial" pitchFamily="34" charset="0"/>
              </a:rPr>
              <a:t>Element 5</a:t>
            </a:r>
          </a:p>
        </p:txBody>
      </p:sp>
      <p:sp>
        <p:nvSpPr>
          <p:cNvPr id="40" name="textruta 62">
            <a:extLst>
              <a:ext uri="{FF2B5EF4-FFF2-40B4-BE49-F238E27FC236}">
                <a16:creationId xmlns:a16="http://schemas.microsoft.com/office/drawing/2014/main" id="{356D243C-9D80-4CDF-9209-5C35CB1726DB}"/>
              </a:ext>
            </a:extLst>
          </p:cNvPr>
          <p:cNvSpPr txBox="1"/>
          <p:nvPr userDrawn="1"/>
        </p:nvSpPr>
        <p:spPr>
          <a:xfrm>
            <a:off x="5967673" y="3597706"/>
            <a:ext cx="860951" cy="316182"/>
          </a:xfrm>
          <a:prstGeom prst="rect">
            <a:avLst/>
          </a:prstGeom>
          <a:noFill/>
        </p:spPr>
        <p:txBody>
          <a:bodyPr wrap="none" rtlCol="0" anchor="ctr">
            <a:spAutoFit/>
          </a:bodyPr>
          <a:lstStyle/>
          <a:p>
            <a:pPr algn="ctr"/>
            <a:r>
              <a:rPr lang="en-US" sz="1200" b="1" i="1" dirty="0">
                <a:latin typeface="Arial" pitchFamily="34" charset="0"/>
                <a:cs typeface="Arial" pitchFamily="34" charset="0"/>
              </a:rPr>
              <a:t>Element 6</a:t>
            </a:r>
          </a:p>
        </p:txBody>
      </p:sp>
      <p:sp>
        <p:nvSpPr>
          <p:cNvPr id="41" name="textruta 63">
            <a:extLst>
              <a:ext uri="{FF2B5EF4-FFF2-40B4-BE49-F238E27FC236}">
                <a16:creationId xmlns:a16="http://schemas.microsoft.com/office/drawing/2014/main" id="{461B9F6B-C354-48F0-8553-D29E9879A315}"/>
              </a:ext>
            </a:extLst>
          </p:cNvPr>
          <p:cNvSpPr txBox="1"/>
          <p:nvPr userDrawn="1"/>
        </p:nvSpPr>
        <p:spPr>
          <a:xfrm>
            <a:off x="7336390" y="3597706"/>
            <a:ext cx="860951" cy="316182"/>
          </a:xfrm>
          <a:prstGeom prst="rect">
            <a:avLst/>
          </a:prstGeom>
          <a:noFill/>
        </p:spPr>
        <p:txBody>
          <a:bodyPr wrap="none" rtlCol="0" anchor="ctr">
            <a:spAutoFit/>
          </a:bodyPr>
          <a:lstStyle/>
          <a:p>
            <a:pPr algn="ctr"/>
            <a:r>
              <a:rPr lang="en-US" sz="1200" b="1" i="1" dirty="0">
                <a:latin typeface="Arial" pitchFamily="34" charset="0"/>
                <a:cs typeface="Arial" pitchFamily="34" charset="0"/>
              </a:rPr>
              <a:t>Element 7</a:t>
            </a:r>
          </a:p>
        </p:txBody>
      </p:sp>
      <p:sp>
        <p:nvSpPr>
          <p:cNvPr id="42" name="textruta 64">
            <a:extLst>
              <a:ext uri="{FF2B5EF4-FFF2-40B4-BE49-F238E27FC236}">
                <a16:creationId xmlns:a16="http://schemas.microsoft.com/office/drawing/2014/main" id="{9B1B5BF9-7604-4DBD-8879-2E70B684E29A}"/>
              </a:ext>
            </a:extLst>
          </p:cNvPr>
          <p:cNvSpPr txBox="1"/>
          <p:nvPr userDrawn="1"/>
        </p:nvSpPr>
        <p:spPr>
          <a:xfrm>
            <a:off x="7336390" y="4637502"/>
            <a:ext cx="860951" cy="316182"/>
          </a:xfrm>
          <a:prstGeom prst="rect">
            <a:avLst/>
          </a:prstGeom>
          <a:noFill/>
        </p:spPr>
        <p:txBody>
          <a:bodyPr wrap="none" rtlCol="0">
            <a:spAutoFit/>
          </a:bodyPr>
          <a:lstStyle/>
          <a:p>
            <a:pPr algn="ctr"/>
            <a:r>
              <a:rPr lang="en-US" sz="1200" b="1" i="1" dirty="0">
                <a:latin typeface="Arial" pitchFamily="34" charset="0"/>
                <a:cs typeface="Arial" pitchFamily="34" charset="0"/>
              </a:rPr>
              <a:t>Element 8</a:t>
            </a:r>
          </a:p>
        </p:txBody>
      </p:sp>
      <p:sp>
        <p:nvSpPr>
          <p:cNvPr id="43" name="textruta 65">
            <a:extLst>
              <a:ext uri="{FF2B5EF4-FFF2-40B4-BE49-F238E27FC236}">
                <a16:creationId xmlns:a16="http://schemas.microsoft.com/office/drawing/2014/main" id="{1F96BF0C-8213-4ABA-BC49-94BDDD7A1CF5}"/>
              </a:ext>
            </a:extLst>
          </p:cNvPr>
          <p:cNvSpPr txBox="1"/>
          <p:nvPr userDrawn="1"/>
        </p:nvSpPr>
        <p:spPr>
          <a:xfrm>
            <a:off x="8800781" y="3623207"/>
            <a:ext cx="860951" cy="316182"/>
          </a:xfrm>
          <a:prstGeom prst="rect">
            <a:avLst/>
          </a:prstGeom>
          <a:noFill/>
        </p:spPr>
        <p:txBody>
          <a:bodyPr wrap="none" rtlCol="0">
            <a:spAutoFit/>
          </a:bodyPr>
          <a:lstStyle/>
          <a:p>
            <a:pPr algn="ctr"/>
            <a:r>
              <a:rPr lang="en-US" sz="1200" b="1" i="1" dirty="0">
                <a:latin typeface="Arial" pitchFamily="34" charset="0"/>
                <a:cs typeface="Arial" pitchFamily="34" charset="0"/>
              </a:rPr>
              <a:t>Element 9</a:t>
            </a:r>
          </a:p>
        </p:txBody>
      </p:sp>
      <p:sp>
        <p:nvSpPr>
          <p:cNvPr id="44" name="textruta 66">
            <a:extLst>
              <a:ext uri="{FF2B5EF4-FFF2-40B4-BE49-F238E27FC236}">
                <a16:creationId xmlns:a16="http://schemas.microsoft.com/office/drawing/2014/main" id="{F77633D5-743D-42FA-9F61-E76C46AF60B9}"/>
              </a:ext>
            </a:extLst>
          </p:cNvPr>
          <p:cNvSpPr txBox="1"/>
          <p:nvPr userDrawn="1"/>
        </p:nvSpPr>
        <p:spPr>
          <a:xfrm>
            <a:off x="8719121" y="4622938"/>
            <a:ext cx="941256" cy="316182"/>
          </a:xfrm>
          <a:prstGeom prst="rect">
            <a:avLst/>
          </a:prstGeom>
          <a:noFill/>
        </p:spPr>
        <p:txBody>
          <a:bodyPr wrap="none" rtlCol="0" anchor="ctr">
            <a:spAutoFit/>
          </a:bodyPr>
          <a:lstStyle/>
          <a:p>
            <a:pPr algn="ctr"/>
            <a:r>
              <a:rPr lang="en-US" sz="1200" b="1" i="1" dirty="0">
                <a:latin typeface="Arial" pitchFamily="34" charset="0"/>
                <a:cs typeface="Arial" pitchFamily="34" charset="0"/>
              </a:rPr>
              <a:t>Element 10</a:t>
            </a:r>
          </a:p>
        </p:txBody>
      </p:sp>
      <p:sp>
        <p:nvSpPr>
          <p:cNvPr id="45" name="Rektangel med rundade hörn 21">
            <a:extLst>
              <a:ext uri="{FF2B5EF4-FFF2-40B4-BE49-F238E27FC236}">
                <a16:creationId xmlns:a16="http://schemas.microsoft.com/office/drawing/2014/main" id="{3C3A597D-41C6-47BA-B684-5CABFFEA8F16}"/>
              </a:ext>
            </a:extLst>
          </p:cNvPr>
          <p:cNvSpPr/>
          <p:nvPr userDrawn="1"/>
        </p:nvSpPr>
        <p:spPr>
          <a:xfrm>
            <a:off x="7886966" y="2555573"/>
            <a:ext cx="1944195" cy="282448"/>
          </a:xfrm>
          <a:prstGeom prst="roundRect">
            <a:avLst/>
          </a:prstGeom>
          <a:solidFill>
            <a:schemeClr val="bg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 Rule 5</a:t>
            </a:r>
          </a:p>
        </p:txBody>
      </p:sp>
      <p:sp>
        <p:nvSpPr>
          <p:cNvPr id="46" name="Rectangle 45">
            <a:extLst>
              <a:ext uri="{FF2B5EF4-FFF2-40B4-BE49-F238E27FC236}">
                <a16:creationId xmlns:a16="http://schemas.microsoft.com/office/drawing/2014/main" id="{BB2AC3E2-0D21-4868-86C2-5246719CE143}"/>
              </a:ext>
            </a:extLst>
          </p:cNvPr>
          <p:cNvSpPr/>
          <p:nvPr userDrawn="1"/>
        </p:nvSpPr>
        <p:spPr>
          <a:xfrm>
            <a:off x="1933802" y="2932958"/>
            <a:ext cx="1234385" cy="456296"/>
          </a:xfrm>
          <a:prstGeom prst="rect">
            <a:avLst/>
          </a:prstGeom>
          <a:noFill/>
        </p:spPr>
        <p:txBody>
          <a:bodyPr wrap="square" lIns="0" tIns="0" rIns="0" bIns="0" anchor="ctr">
            <a:noAutofit/>
          </a:bodyPr>
          <a:lstStyle/>
          <a:p>
            <a:pPr algn="ctr" defTabSz="641552">
              <a:lnSpc>
                <a:spcPts val="1340"/>
              </a:lnSpc>
            </a:pPr>
            <a:r>
              <a:rPr lang="en-US" sz="1200" b="1" dirty="0"/>
              <a:t>Outcome-Based Business Model</a:t>
            </a:r>
          </a:p>
        </p:txBody>
      </p:sp>
      <p:sp>
        <p:nvSpPr>
          <p:cNvPr id="47" name="Rectangle 46">
            <a:extLst>
              <a:ext uri="{FF2B5EF4-FFF2-40B4-BE49-F238E27FC236}">
                <a16:creationId xmlns:a16="http://schemas.microsoft.com/office/drawing/2014/main" id="{90E96E89-0512-4E7A-B0E7-8C63CC87EEAF}"/>
              </a:ext>
            </a:extLst>
          </p:cNvPr>
          <p:cNvSpPr/>
          <p:nvPr userDrawn="1"/>
        </p:nvSpPr>
        <p:spPr>
          <a:xfrm>
            <a:off x="3284886" y="2932958"/>
            <a:ext cx="1407552" cy="456296"/>
          </a:xfrm>
          <a:prstGeom prst="rect">
            <a:avLst/>
          </a:prstGeom>
          <a:solidFill>
            <a:schemeClr val="bg1">
              <a:lumMod val="95000"/>
            </a:schemeClr>
          </a:solidFill>
        </p:spPr>
        <p:txBody>
          <a:bodyPr wrap="square" lIns="0" tIns="0" rIns="0" bIns="0" anchor="ctr">
            <a:noAutofit/>
          </a:bodyPr>
          <a:lstStyle/>
          <a:p>
            <a:pPr algn="ctr" defTabSz="641552">
              <a:lnSpc>
                <a:spcPts val="1340"/>
              </a:lnSpc>
            </a:pPr>
            <a:r>
              <a:rPr lang="en-US" sz="1200" b="1" dirty="0"/>
              <a:t>Focus On The </a:t>
            </a:r>
          </a:p>
          <a:p>
            <a:pPr algn="ctr" defTabSz="641552">
              <a:lnSpc>
                <a:spcPts val="1340"/>
              </a:lnSpc>
            </a:pPr>
            <a:r>
              <a:rPr lang="en-US" sz="1200" b="1" dirty="0"/>
              <a:t>What, Not The How</a:t>
            </a:r>
          </a:p>
        </p:txBody>
      </p:sp>
      <p:sp>
        <p:nvSpPr>
          <p:cNvPr id="48" name="Rectangle 47">
            <a:extLst>
              <a:ext uri="{FF2B5EF4-FFF2-40B4-BE49-F238E27FC236}">
                <a16:creationId xmlns:a16="http://schemas.microsoft.com/office/drawing/2014/main" id="{A68C1985-068D-4439-89A3-675DD0453B9A}"/>
              </a:ext>
            </a:extLst>
          </p:cNvPr>
          <p:cNvSpPr/>
          <p:nvPr userDrawn="1"/>
        </p:nvSpPr>
        <p:spPr>
          <a:xfrm>
            <a:off x="4792927" y="2932958"/>
            <a:ext cx="1182049" cy="626247"/>
          </a:xfrm>
          <a:prstGeom prst="rect">
            <a:avLst/>
          </a:prstGeom>
          <a:solidFill>
            <a:schemeClr val="bg1">
              <a:lumMod val="95000"/>
            </a:schemeClr>
          </a:solidFill>
        </p:spPr>
        <p:txBody>
          <a:bodyPr wrap="square" lIns="0" tIns="0" rIns="0" bIns="0" anchor="ctr">
            <a:noAutofit/>
          </a:bodyPr>
          <a:lstStyle/>
          <a:p>
            <a:pPr algn="ctr" defTabSz="641552">
              <a:lnSpc>
                <a:spcPts val="1340"/>
              </a:lnSpc>
            </a:pPr>
            <a:r>
              <a:rPr lang="en-US" sz="1200" b="1" dirty="0"/>
              <a:t>Clearly Defined And Measurable Outcomes</a:t>
            </a:r>
          </a:p>
        </p:txBody>
      </p:sp>
      <p:sp>
        <p:nvSpPr>
          <p:cNvPr id="49" name="Rectangle 48">
            <a:extLst>
              <a:ext uri="{FF2B5EF4-FFF2-40B4-BE49-F238E27FC236}">
                <a16:creationId xmlns:a16="http://schemas.microsoft.com/office/drawing/2014/main" id="{416EEC7D-747F-4F70-BD5A-74FB5137D0D8}"/>
              </a:ext>
            </a:extLst>
          </p:cNvPr>
          <p:cNvSpPr/>
          <p:nvPr userDrawn="1"/>
        </p:nvSpPr>
        <p:spPr>
          <a:xfrm>
            <a:off x="6046642" y="2932958"/>
            <a:ext cx="1438522" cy="626247"/>
          </a:xfrm>
          <a:prstGeom prst="rect">
            <a:avLst/>
          </a:prstGeom>
          <a:solidFill>
            <a:schemeClr val="bg1">
              <a:lumMod val="95000"/>
            </a:schemeClr>
          </a:solidFill>
        </p:spPr>
        <p:txBody>
          <a:bodyPr wrap="square" lIns="0" tIns="0" rIns="0" bIns="0" anchor="ctr">
            <a:noAutofit/>
          </a:bodyPr>
          <a:lstStyle/>
          <a:p>
            <a:pPr algn="ctr" defTabSz="641552">
              <a:lnSpc>
                <a:spcPts val="1340"/>
              </a:lnSpc>
            </a:pPr>
            <a:r>
              <a:rPr lang="en-US" sz="1200" b="1" dirty="0"/>
              <a:t>Pricing Model With Incentives That Optimize The Business</a:t>
            </a:r>
          </a:p>
        </p:txBody>
      </p:sp>
      <p:sp>
        <p:nvSpPr>
          <p:cNvPr id="50" name="Rectangle 49">
            <a:extLst>
              <a:ext uri="{FF2B5EF4-FFF2-40B4-BE49-F238E27FC236}">
                <a16:creationId xmlns:a16="http://schemas.microsoft.com/office/drawing/2014/main" id="{BC667152-B734-4B07-B623-CDF1B571D73F}"/>
              </a:ext>
            </a:extLst>
          </p:cNvPr>
          <p:cNvSpPr/>
          <p:nvPr userDrawn="1"/>
        </p:nvSpPr>
        <p:spPr>
          <a:xfrm>
            <a:off x="8007321" y="2932958"/>
            <a:ext cx="1716512" cy="456296"/>
          </a:xfrm>
          <a:prstGeom prst="rect">
            <a:avLst/>
          </a:prstGeom>
          <a:solidFill>
            <a:schemeClr val="bg1">
              <a:lumMod val="95000"/>
            </a:schemeClr>
          </a:solidFill>
        </p:spPr>
        <p:txBody>
          <a:bodyPr wrap="square" lIns="0" tIns="0" rIns="0" bIns="0" anchor="ctr">
            <a:noAutofit/>
          </a:bodyPr>
          <a:lstStyle/>
          <a:p>
            <a:pPr algn="ctr" defTabSz="641552">
              <a:lnSpc>
                <a:spcPts val="1340"/>
              </a:lnSpc>
            </a:pPr>
            <a:r>
              <a:rPr lang="en-US" sz="1200" b="1" dirty="0"/>
              <a:t>Insight Vs. Oversight Governance Structure</a:t>
            </a:r>
          </a:p>
        </p:txBody>
      </p:sp>
      <p:sp>
        <p:nvSpPr>
          <p:cNvPr id="51" name="Rektangel med rundade hörn 47">
            <a:extLst>
              <a:ext uri="{FF2B5EF4-FFF2-40B4-BE49-F238E27FC236}">
                <a16:creationId xmlns:a16="http://schemas.microsoft.com/office/drawing/2014/main" id="{0B11F17C-8029-4CAA-AF67-265B1E41054C}"/>
              </a:ext>
            </a:extLst>
          </p:cNvPr>
          <p:cNvSpPr/>
          <p:nvPr userDrawn="1"/>
        </p:nvSpPr>
        <p:spPr>
          <a:xfrm>
            <a:off x="9010563" y="4899666"/>
            <a:ext cx="1273568" cy="776732"/>
          </a:xfrm>
          <a:prstGeom prst="roundRect">
            <a:avLst/>
          </a:prstGeom>
          <a:solidFill>
            <a:srgbClr val="E46C0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a:lnSpc>
                <a:spcPts val="1240"/>
              </a:lnSpc>
            </a:pPr>
            <a:r>
              <a:rPr lang="en-US" sz="1200" dirty="0"/>
              <a:t>Special Concerns and External Requirements</a:t>
            </a:r>
          </a:p>
        </p:txBody>
      </p:sp>
      <p:grpSp>
        <p:nvGrpSpPr>
          <p:cNvPr id="52" name="Group 51">
            <a:extLst>
              <a:ext uri="{FF2B5EF4-FFF2-40B4-BE49-F238E27FC236}">
                <a16:creationId xmlns:a16="http://schemas.microsoft.com/office/drawing/2014/main" id="{F5389F2B-5637-4186-A1F2-B5209FC7CD2B}"/>
              </a:ext>
            </a:extLst>
          </p:cNvPr>
          <p:cNvGrpSpPr/>
          <p:nvPr userDrawn="1"/>
        </p:nvGrpSpPr>
        <p:grpSpPr>
          <a:xfrm>
            <a:off x="3906598" y="5718739"/>
            <a:ext cx="2750609" cy="307777"/>
            <a:chOff x="3555616" y="5642395"/>
            <a:chExt cx="2750609" cy="307777"/>
          </a:xfrm>
        </p:grpSpPr>
        <p:sp>
          <p:nvSpPr>
            <p:cNvPr id="53" name="TextBox 52">
              <a:extLst>
                <a:ext uri="{FF2B5EF4-FFF2-40B4-BE49-F238E27FC236}">
                  <a16:creationId xmlns:a16="http://schemas.microsoft.com/office/drawing/2014/main" id="{D469D3C3-15D6-4384-93E6-FB623CBDC041}"/>
                </a:ext>
              </a:extLst>
            </p:cNvPr>
            <p:cNvSpPr txBox="1"/>
            <p:nvPr/>
          </p:nvSpPr>
          <p:spPr>
            <a:xfrm>
              <a:off x="3815220" y="5642395"/>
              <a:ext cx="2491005" cy="307777"/>
            </a:xfrm>
            <a:prstGeom prst="rect">
              <a:avLst/>
            </a:prstGeom>
            <a:noFill/>
          </p:spPr>
          <p:txBody>
            <a:bodyPr wrap="square" rtlCol="0">
              <a:spAutoFit/>
            </a:bodyPr>
            <a:lstStyle/>
            <a:p>
              <a:r>
                <a:rPr lang="en-US" sz="1400" dirty="0">
                  <a:latin typeface="+mj-lt"/>
                  <a:cs typeface="Times New Roman" pitchFamily="18" charset="0"/>
                </a:rPr>
                <a:t>Service Provider Owned</a:t>
              </a:r>
            </a:p>
          </p:txBody>
        </p:sp>
        <p:sp>
          <p:nvSpPr>
            <p:cNvPr id="54" name="Flowchart: Alternate Process 89">
              <a:extLst>
                <a:ext uri="{FF2B5EF4-FFF2-40B4-BE49-F238E27FC236}">
                  <a16:creationId xmlns:a16="http://schemas.microsoft.com/office/drawing/2014/main" id="{AEB7E25A-D9A9-4C00-AF81-EAFC401C7AC6}"/>
                </a:ext>
              </a:extLst>
            </p:cNvPr>
            <p:cNvSpPr/>
            <p:nvPr/>
          </p:nvSpPr>
          <p:spPr>
            <a:xfrm>
              <a:off x="3555616" y="5731072"/>
              <a:ext cx="216082" cy="173958"/>
            </a:xfrm>
            <a:prstGeom prst="flowChartAlternateProcess">
              <a:avLst/>
            </a:prstGeom>
            <a:solidFill>
              <a:srgbClr val="5C5C5C"/>
            </a:solidFill>
            <a:ln>
              <a:solidFill>
                <a:srgbClr val="5C5C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a:solidFill>
                  <a:sysClr val="windowText" lastClr="000000"/>
                </a:solidFill>
                <a:latin typeface="+mj-lt"/>
                <a:cs typeface="Times New Roman" pitchFamily="18" charset="0"/>
              </a:endParaRPr>
            </a:p>
          </p:txBody>
        </p:sp>
      </p:grpSp>
      <p:sp>
        <p:nvSpPr>
          <p:cNvPr id="55" name="Rektangel med rundade hörn 30">
            <a:extLst>
              <a:ext uri="{FF2B5EF4-FFF2-40B4-BE49-F238E27FC236}">
                <a16:creationId xmlns:a16="http://schemas.microsoft.com/office/drawing/2014/main" id="{887DFD4D-024D-4B88-9FCA-6F7C21B32074}"/>
              </a:ext>
            </a:extLst>
          </p:cNvPr>
          <p:cNvSpPr/>
          <p:nvPr userDrawn="1"/>
        </p:nvSpPr>
        <p:spPr>
          <a:xfrm>
            <a:off x="3324025" y="4885663"/>
            <a:ext cx="1273568" cy="776732"/>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rIns="18288" rtlCol="0" anchor="ctr"/>
          <a:lstStyle/>
          <a:p>
            <a:pPr algn="ctr"/>
            <a:r>
              <a:rPr lang="en-US" sz="1200" dirty="0"/>
              <a:t>Performance Work </a:t>
            </a:r>
          </a:p>
          <a:p>
            <a:pPr algn="ctr"/>
            <a:r>
              <a:rPr lang="en-US" sz="1200" dirty="0"/>
              <a:t>Statement</a:t>
            </a:r>
            <a:endParaRPr lang="en-US" sz="2400" dirty="0"/>
          </a:p>
        </p:txBody>
      </p:sp>
      <p:cxnSp>
        <p:nvCxnSpPr>
          <p:cNvPr id="56" name="Rak 107">
            <a:extLst>
              <a:ext uri="{FF2B5EF4-FFF2-40B4-BE49-F238E27FC236}">
                <a16:creationId xmlns:a16="http://schemas.microsoft.com/office/drawing/2014/main" id="{18727D26-4E3A-4722-A442-2B78A707F302}"/>
              </a:ext>
            </a:extLst>
          </p:cNvPr>
          <p:cNvCxnSpPr>
            <a:cxnSpLocks/>
          </p:cNvCxnSpPr>
          <p:nvPr userDrawn="1"/>
        </p:nvCxnSpPr>
        <p:spPr>
          <a:xfrm flipV="1">
            <a:off x="2551128" y="3351344"/>
            <a:ext cx="0" cy="541561"/>
          </a:xfrm>
          <a:prstGeom prst="line">
            <a:avLst/>
          </a:prstGeom>
        </p:spPr>
        <p:style>
          <a:lnRef idx="1">
            <a:schemeClr val="dk1"/>
          </a:lnRef>
          <a:fillRef idx="0">
            <a:schemeClr val="dk1"/>
          </a:fillRef>
          <a:effectRef idx="0">
            <a:schemeClr val="dk1"/>
          </a:effectRef>
          <a:fontRef idx="minor">
            <a:schemeClr val="tx1"/>
          </a:fontRef>
        </p:style>
      </p:cxnSp>
      <p:sp>
        <p:nvSpPr>
          <p:cNvPr id="57" name="Rektangel med rundade hörn 29">
            <a:extLst>
              <a:ext uri="{FF2B5EF4-FFF2-40B4-BE49-F238E27FC236}">
                <a16:creationId xmlns:a16="http://schemas.microsoft.com/office/drawing/2014/main" id="{2B7ADFA8-0016-4032-8AE3-AD5D610CC21E}"/>
              </a:ext>
            </a:extLst>
          </p:cNvPr>
          <p:cNvSpPr/>
          <p:nvPr userDrawn="1"/>
        </p:nvSpPr>
        <p:spPr>
          <a:xfrm>
            <a:off x="6201198" y="1533055"/>
            <a:ext cx="3434345" cy="775946"/>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endParaRPr lang="en-US" sz="900" b="1" dirty="0">
              <a:solidFill>
                <a:schemeClr val="bg1"/>
              </a:solidFill>
            </a:endParaRPr>
          </a:p>
        </p:txBody>
      </p:sp>
      <p:sp>
        <p:nvSpPr>
          <p:cNvPr id="58" name="Rectangle 57">
            <a:extLst>
              <a:ext uri="{FF2B5EF4-FFF2-40B4-BE49-F238E27FC236}">
                <a16:creationId xmlns:a16="http://schemas.microsoft.com/office/drawing/2014/main" id="{58DE1D36-FDAC-4D41-B3CE-C1162A9AFE1B}"/>
              </a:ext>
            </a:extLst>
          </p:cNvPr>
          <p:cNvSpPr/>
          <p:nvPr userDrawn="1"/>
        </p:nvSpPr>
        <p:spPr>
          <a:xfrm>
            <a:off x="6284013" y="1524734"/>
            <a:ext cx="1659682" cy="808019"/>
          </a:xfrm>
          <a:prstGeom prst="rect">
            <a:avLst/>
          </a:prstGeom>
        </p:spPr>
        <p:txBody>
          <a:bodyPr wrap="square">
            <a:spAutoFit/>
          </a:bodyPr>
          <a:lstStyle/>
          <a:p>
            <a:pPr marL="114300" indent="-114300">
              <a:buFont typeface="Arial" panose="020B0604020202020204" pitchFamily="34" charset="0"/>
              <a:buChar char="•"/>
            </a:pPr>
            <a:r>
              <a:rPr lang="en-US" sz="800" b="1" dirty="0">
                <a:solidFill>
                  <a:schemeClr val="bg1"/>
                </a:solidFill>
              </a:rPr>
              <a:t>Recitals </a:t>
            </a:r>
          </a:p>
          <a:p>
            <a:pPr marL="114300" indent="-114300">
              <a:buFont typeface="Arial" panose="020B0604020202020204" pitchFamily="34" charset="0"/>
              <a:buChar char="•"/>
            </a:pPr>
            <a:r>
              <a:rPr lang="en-US" sz="800" b="1" dirty="0">
                <a:solidFill>
                  <a:schemeClr val="bg1"/>
                </a:solidFill>
              </a:rPr>
              <a:t>Definitions</a:t>
            </a:r>
          </a:p>
          <a:p>
            <a:pPr marL="114300" indent="-114300">
              <a:buFont typeface="Arial" panose="020B0604020202020204" pitchFamily="34" charset="0"/>
              <a:buChar char="•"/>
            </a:pPr>
            <a:r>
              <a:rPr lang="en-US" sz="800" b="1" dirty="0">
                <a:solidFill>
                  <a:schemeClr val="bg1"/>
                </a:solidFill>
              </a:rPr>
              <a:t>Incorporation of Schedules</a:t>
            </a:r>
          </a:p>
          <a:p>
            <a:pPr marL="114300" indent="-114300">
              <a:buFont typeface="Arial" panose="020B0604020202020204" pitchFamily="34" charset="0"/>
              <a:buChar char="•"/>
            </a:pPr>
            <a:r>
              <a:rPr lang="en-US" sz="800" b="1" dirty="0">
                <a:solidFill>
                  <a:schemeClr val="bg1"/>
                </a:solidFill>
              </a:rPr>
              <a:t>Term/Termination</a:t>
            </a:r>
          </a:p>
          <a:p>
            <a:pPr marL="114300" indent="-114300">
              <a:buFont typeface="Arial" panose="020B0604020202020204" pitchFamily="34" charset="0"/>
              <a:buChar char="•"/>
            </a:pPr>
            <a:r>
              <a:rPr lang="en-US" sz="800" b="1" dirty="0">
                <a:solidFill>
                  <a:schemeClr val="bg1"/>
                </a:solidFill>
              </a:rPr>
              <a:t>Limitations of Liability</a:t>
            </a:r>
          </a:p>
        </p:txBody>
      </p:sp>
      <p:sp>
        <p:nvSpPr>
          <p:cNvPr id="59" name="Rectangle 58">
            <a:extLst>
              <a:ext uri="{FF2B5EF4-FFF2-40B4-BE49-F238E27FC236}">
                <a16:creationId xmlns:a16="http://schemas.microsoft.com/office/drawing/2014/main" id="{D5B987E3-3993-4C98-94CA-6F5FDA589B7F}"/>
              </a:ext>
            </a:extLst>
          </p:cNvPr>
          <p:cNvSpPr/>
          <p:nvPr userDrawn="1"/>
        </p:nvSpPr>
        <p:spPr>
          <a:xfrm>
            <a:off x="7842737" y="1509300"/>
            <a:ext cx="1939631" cy="1229595"/>
          </a:xfrm>
          <a:prstGeom prst="rect">
            <a:avLst/>
          </a:prstGeom>
        </p:spPr>
        <p:txBody>
          <a:bodyPr wrap="square">
            <a:spAutoFit/>
          </a:bodyPr>
          <a:lstStyle/>
          <a:p>
            <a:pPr marL="114300" indent="-114300">
              <a:buFont typeface="Arial" panose="020B0604020202020204" pitchFamily="34" charset="0"/>
              <a:buChar char="•"/>
            </a:pPr>
            <a:r>
              <a:rPr lang="en-US" sz="800" b="1" dirty="0">
                <a:solidFill>
                  <a:schemeClr val="bg1"/>
                </a:solidFill>
              </a:rPr>
              <a:t>Indemnification </a:t>
            </a:r>
          </a:p>
          <a:p>
            <a:pPr marL="114300" indent="-114300">
              <a:buFont typeface="Arial" panose="020B0604020202020204" pitchFamily="34" charset="0"/>
              <a:buChar char="•"/>
            </a:pPr>
            <a:r>
              <a:rPr lang="en-US" sz="800" b="1" dirty="0">
                <a:solidFill>
                  <a:schemeClr val="bg1"/>
                </a:solidFill>
              </a:rPr>
              <a:t>Representations </a:t>
            </a:r>
          </a:p>
          <a:p>
            <a:pPr marL="114300" indent="-114300">
              <a:buFont typeface="Arial" panose="020B0604020202020204" pitchFamily="34" charset="0"/>
              <a:buChar char="•"/>
            </a:pPr>
            <a:r>
              <a:rPr lang="en-US" sz="800" b="1" dirty="0">
                <a:solidFill>
                  <a:schemeClr val="bg1"/>
                </a:solidFill>
              </a:rPr>
              <a:t>Warranties</a:t>
            </a:r>
          </a:p>
          <a:p>
            <a:pPr marL="114300" indent="-114300">
              <a:buFont typeface="Arial" panose="020B0604020202020204" pitchFamily="34" charset="0"/>
              <a:buChar char="•"/>
            </a:pPr>
            <a:r>
              <a:rPr lang="en-US" sz="800" b="1" dirty="0">
                <a:solidFill>
                  <a:schemeClr val="bg1"/>
                </a:solidFill>
              </a:rPr>
              <a:t>Governing Law and Jurisdiction</a:t>
            </a:r>
          </a:p>
          <a:p>
            <a:pPr marL="114300" indent="-114300">
              <a:buFont typeface="Arial" panose="020B0604020202020204" pitchFamily="34" charset="0"/>
              <a:buChar char="•"/>
            </a:pPr>
            <a:r>
              <a:rPr lang="en-US" sz="800" b="1" dirty="0">
                <a:solidFill>
                  <a:schemeClr val="bg1"/>
                </a:solidFill>
              </a:rPr>
              <a:t>Confidentiality/NDA</a:t>
            </a:r>
          </a:p>
          <a:p>
            <a:pPr marL="114300" indent="-114300">
              <a:buFont typeface="Arial" panose="020B0604020202020204" pitchFamily="34" charset="0"/>
              <a:buChar char="•"/>
            </a:pPr>
            <a:endParaRPr lang="en-US" sz="800" b="1" dirty="0">
              <a:solidFill>
                <a:schemeClr val="bg1"/>
              </a:solidFill>
            </a:endParaRPr>
          </a:p>
          <a:p>
            <a:pPr marL="171450" indent="-171450">
              <a:buFont typeface="Arial" panose="020B0604020202020204" pitchFamily="34" charset="0"/>
              <a:buChar char="•"/>
            </a:pPr>
            <a:endParaRPr lang="en-US" sz="800" b="1" dirty="0">
              <a:solidFill>
                <a:schemeClr val="bg1"/>
              </a:solidFill>
            </a:endParaRPr>
          </a:p>
          <a:p>
            <a:pPr marL="171450" indent="-171450">
              <a:buFont typeface="Arial" panose="020B0604020202020204" pitchFamily="34" charset="0"/>
              <a:buChar char="•"/>
            </a:pPr>
            <a:endParaRPr lang="en-US" sz="800" b="1" dirty="0">
              <a:solidFill>
                <a:schemeClr val="bg1"/>
              </a:solidFill>
            </a:endParaRPr>
          </a:p>
        </p:txBody>
      </p:sp>
      <p:cxnSp>
        <p:nvCxnSpPr>
          <p:cNvPr id="60" name="Rak 107">
            <a:extLst>
              <a:ext uri="{FF2B5EF4-FFF2-40B4-BE49-F238E27FC236}">
                <a16:creationId xmlns:a16="http://schemas.microsoft.com/office/drawing/2014/main" id="{5D6C943B-A0AC-41E8-BE03-869BC204BF8E}"/>
              </a:ext>
            </a:extLst>
          </p:cNvPr>
          <p:cNvCxnSpPr>
            <a:cxnSpLocks/>
          </p:cNvCxnSpPr>
          <p:nvPr userDrawn="1"/>
        </p:nvCxnSpPr>
        <p:spPr>
          <a:xfrm flipV="1">
            <a:off x="6121501" y="1926587"/>
            <a:ext cx="0" cy="502031"/>
          </a:xfrm>
          <a:prstGeom prst="line">
            <a:avLst/>
          </a:prstGeom>
        </p:spPr>
        <p:style>
          <a:lnRef idx="1">
            <a:schemeClr val="dk1"/>
          </a:lnRef>
          <a:fillRef idx="0">
            <a:schemeClr val="dk1"/>
          </a:fillRef>
          <a:effectRef idx="0">
            <a:schemeClr val="dk1"/>
          </a:effectRef>
          <a:fontRef idx="minor">
            <a:schemeClr val="tx1"/>
          </a:fontRef>
        </p:style>
      </p:cxnSp>
      <p:grpSp>
        <p:nvGrpSpPr>
          <p:cNvPr id="61" name="Group 60">
            <a:extLst>
              <a:ext uri="{FF2B5EF4-FFF2-40B4-BE49-F238E27FC236}">
                <a16:creationId xmlns:a16="http://schemas.microsoft.com/office/drawing/2014/main" id="{C4F0D8CE-5CF0-4300-B794-222371C0C7D4}"/>
              </a:ext>
            </a:extLst>
          </p:cNvPr>
          <p:cNvGrpSpPr/>
          <p:nvPr userDrawn="1"/>
        </p:nvGrpSpPr>
        <p:grpSpPr>
          <a:xfrm>
            <a:off x="1939255" y="5696971"/>
            <a:ext cx="2082871" cy="351313"/>
            <a:chOff x="3555616" y="5355223"/>
            <a:chExt cx="2082871" cy="351313"/>
          </a:xfrm>
        </p:grpSpPr>
        <p:sp>
          <p:nvSpPr>
            <p:cNvPr id="62" name="Flowchart: Alternate Process 89">
              <a:extLst>
                <a:ext uri="{FF2B5EF4-FFF2-40B4-BE49-F238E27FC236}">
                  <a16:creationId xmlns:a16="http://schemas.microsoft.com/office/drawing/2014/main" id="{AC26519B-A68F-40B1-B828-6B91F8844A2D}"/>
                </a:ext>
              </a:extLst>
            </p:cNvPr>
            <p:cNvSpPr/>
            <p:nvPr/>
          </p:nvSpPr>
          <p:spPr>
            <a:xfrm>
              <a:off x="3555616" y="5443901"/>
              <a:ext cx="216082" cy="173958"/>
            </a:xfrm>
            <a:prstGeom prst="flowChartAlternateProcess">
              <a:avLst/>
            </a:prstGeom>
            <a:solidFill>
              <a:srgbClr val="E4800A"/>
            </a:solidFill>
            <a:ln>
              <a:solidFill>
                <a:srgbClr val="E480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000">
                <a:solidFill>
                  <a:sysClr val="windowText" lastClr="000000"/>
                </a:solidFill>
                <a:latin typeface="+mj-lt"/>
                <a:cs typeface="Times New Roman" pitchFamily="18" charset="0"/>
              </a:endParaRPr>
            </a:p>
          </p:txBody>
        </p:sp>
        <p:sp>
          <p:nvSpPr>
            <p:cNvPr id="63" name="TextBox 62">
              <a:extLst>
                <a:ext uri="{FF2B5EF4-FFF2-40B4-BE49-F238E27FC236}">
                  <a16:creationId xmlns:a16="http://schemas.microsoft.com/office/drawing/2014/main" id="{67F0D852-B118-4FAF-AC74-24B96E0185F3}"/>
                </a:ext>
              </a:extLst>
            </p:cNvPr>
            <p:cNvSpPr txBox="1"/>
            <p:nvPr/>
          </p:nvSpPr>
          <p:spPr>
            <a:xfrm>
              <a:off x="3815221" y="5355223"/>
              <a:ext cx="1823266" cy="351313"/>
            </a:xfrm>
            <a:prstGeom prst="rect">
              <a:avLst/>
            </a:prstGeom>
            <a:noFill/>
          </p:spPr>
          <p:txBody>
            <a:bodyPr wrap="square" rtlCol="0">
              <a:spAutoFit/>
            </a:bodyPr>
            <a:lstStyle/>
            <a:p>
              <a:r>
                <a:rPr lang="en-US" sz="1400" dirty="0">
                  <a:latin typeface="+mj-lt"/>
                  <a:cs typeface="Times New Roman" pitchFamily="18" charset="0"/>
                </a:rPr>
                <a:t>Joint Ownership</a:t>
              </a:r>
            </a:p>
          </p:txBody>
        </p:sp>
      </p:grpSp>
    </p:spTree>
    <p:extLst>
      <p:ext uri="{BB962C8B-B14F-4D97-AF65-F5344CB8AC3E}">
        <p14:creationId xmlns:p14="http://schemas.microsoft.com/office/powerpoint/2010/main" val="484812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 presetClass="entr" presetSubtype="0" fill="hold" grpId="1" nodeType="withEffect">
                                  <p:stCondLst>
                                    <p:cond delay="0"/>
                                  </p:stCondLst>
                                  <p:childTnLst>
                                    <p:set>
                                      <p:cBhvr>
                                        <p:cTn id="64" dur="1" fill="hold">
                                          <p:stCondLst>
                                            <p:cond delay="0"/>
                                          </p:stCondLst>
                                        </p:cTn>
                                        <p:tgtEl>
                                          <p:spTgt spid="13"/>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15"/>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16"/>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26"/>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2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2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0"/>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2"/>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3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6"/>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8"/>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40"/>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4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4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4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44"/>
                                        </p:tgtEl>
                                        <p:attrNameLst>
                                          <p:attrName>style.visibility</p:attrName>
                                        </p:attrNameLst>
                                      </p:cBhvr>
                                      <p:to>
                                        <p:strVal val="visible"/>
                                      </p:to>
                                    </p:set>
                                  </p:childTnLst>
                                </p:cTn>
                              </p:par>
                              <p:par>
                                <p:cTn id="125" presetID="1" presetClass="entr" presetSubtype="0" fill="hold" grpId="1" nodeType="withEffect">
                                  <p:stCondLst>
                                    <p:cond delay="0"/>
                                  </p:stCondLst>
                                  <p:childTnLst>
                                    <p:set>
                                      <p:cBhvr>
                                        <p:cTn id="126" dur="1" fill="hold">
                                          <p:stCondLst>
                                            <p:cond delay="0"/>
                                          </p:stCondLst>
                                        </p:cTn>
                                        <p:tgtEl>
                                          <p:spTgt spid="45"/>
                                        </p:tgtEl>
                                        <p:attrNameLst>
                                          <p:attrName>style.visibility</p:attrName>
                                        </p:attrNameLst>
                                      </p:cBhvr>
                                      <p:to>
                                        <p:strVal val="visible"/>
                                      </p:to>
                                    </p:set>
                                  </p:childTnLst>
                                </p:cTn>
                              </p:par>
                              <p:par>
                                <p:cTn id="127" presetID="1" presetClass="entr" presetSubtype="0" fill="hold" grpId="1" nodeType="withEffect">
                                  <p:stCondLst>
                                    <p:cond delay="0"/>
                                  </p:stCondLst>
                                  <p:childTnLst>
                                    <p:set>
                                      <p:cBhvr>
                                        <p:cTn id="128" dur="1" fill="hold">
                                          <p:stCondLst>
                                            <p:cond delay="0"/>
                                          </p:stCondLst>
                                        </p:cTn>
                                        <p:tgtEl>
                                          <p:spTgt spid="46"/>
                                        </p:tgtEl>
                                        <p:attrNameLst>
                                          <p:attrName>style.visibility</p:attrName>
                                        </p:attrNameLst>
                                      </p:cBhvr>
                                      <p:to>
                                        <p:strVal val="visible"/>
                                      </p:to>
                                    </p:set>
                                  </p:childTnLst>
                                </p:cTn>
                              </p:par>
                              <p:par>
                                <p:cTn id="129" presetID="1" presetClass="entr" presetSubtype="0" fill="hold" grpId="1" nodeType="withEffect">
                                  <p:stCondLst>
                                    <p:cond delay="0"/>
                                  </p:stCondLst>
                                  <p:childTnLst>
                                    <p:set>
                                      <p:cBhvr>
                                        <p:cTn id="130" dur="1" fill="hold">
                                          <p:stCondLst>
                                            <p:cond delay="0"/>
                                          </p:stCondLst>
                                        </p:cTn>
                                        <p:tgtEl>
                                          <p:spTgt spid="47"/>
                                        </p:tgtEl>
                                        <p:attrNameLst>
                                          <p:attrName>style.visibility</p:attrName>
                                        </p:attrNameLst>
                                      </p:cBhvr>
                                      <p:to>
                                        <p:strVal val="visible"/>
                                      </p:to>
                                    </p:set>
                                  </p:childTnLst>
                                </p:cTn>
                              </p:par>
                              <p:par>
                                <p:cTn id="131" presetID="1" presetClass="entr" presetSubtype="0" fill="hold" grpId="1" nodeType="withEffect">
                                  <p:stCondLst>
                                    <p:cond delay="0"/>
                                  </p:stCondLst>
                                  <p:childTnLst>
                                    <p:set>
                                      <p:cBhvr>
                                        <p:cTn id="132" dur="1" fill="hold">
                                          <p:stCondLst>
                                            <p:cond delay="0"/>
                                          </p:stCondLst>
                                        </p:cTn>
                                        <p:tgtEl>
                                          <p:spTgt spid="48"/>
                                        </p:tgtEl>
                                        <p:attrNameLst>
                                          <p:attrName>style.visibility</p:attrName>
                                        </p:attrNameLst>
                                      </p:cBhvr>
                                      <p:to>
                                        <p:strVal val="visible"/>
                                      </p:to>
                                    </p:set>
                                  </p:childTnLst>
                                </p:cTn>
                              </p:par>
                              <p:par>
                                <p:cTn id="133" presetID="1" presetClass="entr" presetSubtype="0" fill="hold" grpId="1" nodeType="withEffect">
                                  <p:stCondLst>
                                    <p:cond delay="0"/>
                                  </p:stCondLst>
                                  <p:childTnLst>
                                    <p:set>
                                      <p:cBhvr>
                                        <p:cTn id="134" dur="1" fill="hold">
                                          <p:stCondLst>
                                            <p:cond delay="0"/>
                                          </p:stCondLst>
                                        </p:cTn>
                                        <p:tgtEl>
                                          <p:spTgt spid="49"/>
                                        </p:tgtEl>
                                        <p:attrNameLst>
                                          <p:attrName>style.visibility</p:attrName>
                                        </p:attrNameLst>
                                      </p:cBhvr>
                                      <p:to>
                                        <p:strVal val="visible"/>
                                      </p:to>
                                    </p:set>
                                  </p:childTnLst>
                                </p:cTn>
                              </p:par>
                              <p:par>
                                <p:cTn id="135" presetID="1" presetClass="entr" presetSubtype="0" fill="hold" grpId="1" nodeType="withEffect">
                                  <p:stCondLst>
                                    <p:cond delay="0"/>
                                  </p:stCondLst>
                                  <p:childTnLst>
                                    <p:set>
                                      <p:cBhvr>
                                        <p:cTn id="136" dur="1" fill="hold">
                                          <p:stCondLst>
                                            <p:cond delay="0"/>
                                          </p:stCondLst>
                                        </p:cTn>
                                        <p:tgtEl>
                                          <p:spTgt spid="50"/>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51"/>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55"/>
                                        </p:tgtEl>
                                        <p:attrNameLst>
                                          <p:attrName>style.visibility</p:attrName>
                                        </p:attrNameLst>
                                      </p:cBhvr>
                                      <p:to>
                                        <p:strVal val="visible"/>
                                      </p:to>
                                    </p:set>
                                  </p:childTnLst>
                                </p:cTn>
                              </p:par>
                              <p:par>
                                <p:cTn id="141" presetID="1" presetClass="entr" presetSubtype="0" fill="hold" nodeType="withEffect">
                                  <p:stCondLst>
                                    <p:cond delay="0"/>
                                  </p:stCondLst>
                                  <p:childTnLst>
                                    <p:set>
                                      <p:cBhvr>
                                        <p:cTn id="14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3" grpId="1" animBg="1"/>
      <p:bldP spid="14" grpId="0" animBg="1"/>
      <p:bldP spid="14" grpId="1" animBg="1"/>
      <p:bldP spid="15" grpId="0" animBg="1"/>
      <p:bldP spid="15" grpId="1" animBg="1"/>
      <p:bldP spid="16" grpId="0" animBg="1"/>
      <p:bldP spid="16" grpId="1" animBg="1"/>
      <p:bldP spid="17"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5" grpId="0"/>
      <p:bldP spid="36" grpId="0"/>
      <p:bldP spid="37" grpId="0"/>
      <p:bldP spid="38" grpId="0"/>
      <p:bldP spid="39" grpId="0"/>
      <p:bldP spid="40" grpId="0"/>
      <p:bldP spid="41" grpId="0"/>
      <p:bldP spid="42" grpId="0"/>
      <p:bldP spid="43" grpId="0"/>
      <p:bldP spid="44" grpId="0"/>
      <p:bldP spid="45" grpId="0" animBg="1"/>
      <p:bldP spid="45" grpId="1" animBg="1"/>
      <p:bldP spid="46" grpId="0"/>
      <p:bldP spid="46" grpId="1"/>
      <p:bldP spid="47" grpId="0" animBg="1"/>
      <p:bldP spid="47" grpId="1" animBg="1"/>
      <p:bldP spid="48" grpId="0" animBg="1"/>
      <p:bldP spid="48" grpId="1" animBg="1"/>
      <p:bldP spid="49" grpId="0" animBg="1"/>
      <p:bldP spid="49" grpId="1" animBg="1"/>
      <p:bldP spid="50" grpId="0" animBg="1"/>
      <p:bldP spid="50" grpId="1" animBg="1"/>
      <p:bldP spid="51" grpId="0" animBg="1"/>
      <p:bldP spid="55" grpId="0" animBg="1"/>
      <p:bldP spid="57" grpId="0" animBg="1"/>
      <p:bldP spid="58" grpId="0"/>
      <p:bldP spid="59"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t Everes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0117546-EE58-4063-BB56-85FD0F0B88CB}"/>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14365" b="8714"/>
          <a:stretch/>
        </p:blipFill>
        <p:spPr>
          <a:xfrm>
            <a:off x="0" y="1216979"/>
            <a:ext cx="12192000" cy="4995333"/>
          </a:xfrm>
          <a:prstGeom prst="rect">
            <a:avLst/>
          </a:prstGeom>
        </p:spPr>
      </p:pic>
      <p:pic>
        <p:nvPicPr>
          <p:cNvPr id="12" name="Picture 11">
            <a:extLst>
              <a:ext uri="{FF2B5EF4-FFF2-40B4-BE49-F238E27FC236}">
                <a16:creationId xmlns:a16="http://schemas.microsoft.com/office/drawing/2014/main" id="{FC912002-410F-45A8-BBB5-D05D03582D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88521"/>
            <a:ext cx="12192000" cy="2742973"/>
          </a:xfrm>
          <a:prstGeom prst="rect">
            <a:avLst/>
          </a:prstGeom>
        </p:spPr>
      </p:pic>
      <p:sp>
        <p:nvSpPr>
          <p:cNvPr id="13" name="Title 4">
            <a:extLst>
              <a:ext uri="{FF2B5EF4-FFF2-40B4-BE49-F238E27FC236}">
                <a16:creationId xmlns:a16="http://schemas.microsoft.com/office/drawing/2014/main" id="{F32F6EF3-A0C3-4D7F-8B2B-8C198ADAFF76}"/>
              </a:ext>
            </a:extLst>
          </p:cNvPr>
          <p:cNvSpPr>
            <a:spLocks noGrp="1"/>
          </p:cNvSpPr>
          <p:nvPr>
            <p:ph type="title"/>
          </p:nvPr>
        </p:nvSpPr>
        <p:spPr>
          <a:xfrm>
            <a:off x="307848" y="216727"/>
            <a:ext cx="10972800" cy="782637"/>
          </a:xfrm>
          <a:prstGeom prst="rect">
            <a:avLst/>
          </a:prstGeom>
        </p:spPr>
        <p:txBody>
          <a:bodyPr>
            <a:normAutofit/>
          </a:bodyPr>
          <a:lstStyle>
            <a:lvl1pPr>
              <a:defRPr sz="3600"/>
            </a:lvl1pPr>
          </a:lstStyle>
          <a:p>
            <a:r>
              <a:rPr lang="en-US"/>
              <a:t>Click to edit Master title style</a:t>
            </a:r>
            <a:endParaRPr lang="en-US" dirty="0"/>
          </a:p>
        </p:txBody>
      </p:sp>
      <p:sp>
        <p:nvSpPr>
          <p:cNvPr id="6" name="Text Placeholder 35">
            <a:extLst>
              <a:ext uri="{FF2B5EF4-FFF2-40B4-BE49-F238E27FC236}">
                <a16:creationId xmlns:a16="http://schemas.microsoft.com/office/drawing/2014/main" id="{62F7EE8B-BC04-460D-B84B-DDDED56DF165}"/>
              </a:ext>
            </a:extLst>
          </p:cNvPr>
          <p:cNvSpPr txBox="1">
            <a:spLocks/>
          </p:cNvSpPr>
          <p:nvPr userDrawn="1"/>
        </p:nvSpPr>
        <p:spPr>
          <a:xfrm>
            <a:off x="609600" y="6244259"/>
            <a:ext cx="3965552" cy="215444"/>
          </a:xfrm>
          <a:prstGeom prst="rect">
            <a:avLst/>
          </a:prstGeom>
        </p:spPr>
        <p:txBody>
          <a:bodyPr>
            <a:normAutofit fontScale="92500" lnSpcReduction="10000"/>
          </a:bodyPr>
          <a:lstStyle>
            <a:lvl1pPr marL="0" indent="0" algn="l" defTabSz="457200" rtl="0" eaLnBrk="1" latinLnBrk="0" hangingPunct="1">
              <a:spcBef>
                <a:spcPct val="20000"/>
              </a:spcBef>
              <a:buFont typeface="Arial"/>
              <a:buNone/>
              <a:defRPr sz="1000" i="1" kern="1200">
                <a:solidFill>
                  <a:srgbClr val="5C5C5C"/>
                </a:solidFill>
                <a:latin typeface="+mn-lt"/>
                <a:ea typeface="+mn-ea"/>
                <a:cs typeface="Arial"/>
              </a:defRPr>
            </a:lvl1pPr>
            <a:lvl2pPr marL="742950" indent="-285750" algn="l" defTabSz="457200" rtl="0" eaLnBrk="1" latinLnBrk="0" hangingPunct="1">
              <a:spcBef>
                <a:spcPct val="20000"/>
              </a:spcBef>
              <a:buFont typeface="Arial"/>
              <a:buChar char="–"/>
              <a:defRPr sz="2400" kern="1200">
                <a:solidFill>
                  <a:srgbClr val="5C5C5C"/>
                </a:solidFill>
                <a:latin typeface="+mn-lt"/>
                <a:ea typeface="+mn-ea"/>
                <a:cs typeface="Arial"/>
              </a:defRPr>
            </a:lvl2pPr>
            <a:lvl3pPr marL="1143000" indent="-228600" algn="l" defTabSz="457200" rtl="0" eaLnBrk="1" latinLnBrk="0" hangingPunct="1">
              <a:spcBef>
                <a:spcPct val="20000"/>
              </a:spcBef>
              <a:buFont typeface="Arial"/>
              <a:buChar char="•"/>
              <a:defRPr sz="2000" kern="1200">
                <a:solidFill>
                  <a:srgbClr val="5C5C5C"/>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rgbClr val="5C5C5C"/>
                </a:solidFill>
                <a:latin typeface="+mn-lt"/>
                <a:ea typeface="+mn-ea"/>
                <a:cs typeface="Arial"/>
              </a:defRPr>
            </a:lvl4pPr>
            <a:lvl5pPr marL="2057400" indent="-228600" algn="l" defTabSz="457200" rtl="0" eaLnBrk="1" latinLnBrk="0" hangingPunct="1">
              <a:spcBef>
                <a:spcPct val="20000"/>
              </a:spcBef>
              <a:buFont typeface="Arial"/>
              <a:buChar char="•"/>
              <a:defRPr sz="1800" i="1" kern="1200">
                <a:solidFill>
                  <a:srgbClr val="5C5C5C"/>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Source: </a:t>
            </a:r>
            <a:r>
              <a:rPr lang="en-US" sz="1000" dirty="0"/>
              <a:t>Photo by Alison Levine</a:t>
            </a:r>
          </a:p>
          <a:p>
            <a:endParaRPr lang="en-US" dirty="0"/>
          </a:p>
        </p:txBody>
      </p:sp>
    </p:spTree>
    <p:extLst>
      <p:ext uri="{BB962C8B-B14F-4D97-AF65-F5344CB8AC3E}">
        <p14:creationId xmlns:p14="http://schemas.microsoft.com/office/powerpoint/2010/main" val="13762585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ilments Predictor">
    <p:spTree>
      <p:nvGrpSpPr>
        <p:cNvPr id="1" name=""/>
        <p:cNvGrpSpPr/>
        <p:nvPr/>
      </p:nvGrpSpPr>
      <p:grpSpPr>
        <a:xfrm>
          <a:off x="0" y="0"/>
          <a:ext cx="0" cy="0"/>
          <a:chOff x="0" y="0"/>
          <a:chExt cx="0" cy="0"/>
        </a:xfrm>
      </p:grpSpPr>
      <p:sp>
        <p:nvSpPr>
          <p:cNvPr id="11" name="TextBox 10"/>
          <p:cNvSpPr txBox="1"/>
          <p:nvPr userDrawn="1"/>
        </p:nvSpPr>
        <p:spPr>
          <a:xfrm>
            <a:off x="487485" y="895843"/>
            <a:ext cx="11238509" cy="5234794"/>
          </a:xfrm>
          <a:prstGeom prst="rect">
            <a:avLst/>
          </a:prstGeom>
          <a:solidFill>
            <a:schemeClr val="bg1">
              <a:lumMod val="95000"/>
            </a:schemeClr>
          </a:solidFill>
          <a:ln>
            <a:solidFill>
              <a:schemeClr val="accent1">
                <a:lumMod val="75000"/>
              </a:schemeClr>
            </a:solidFill>
          </a:ln>
        </p:spPr>
        <p:txBody>
          <a:bodyPr wrap="square" lIns="0" tIns="0" rIns="0" bIns="0" rtlCol="0" anchor="t" anchorCtr="0">
            <a:noAutofit/>
          </a:bodyPr>
          <a:lstStyle/>
          <a:p>
            <a:pPr algn="ctr"/>
            <a:r>
              <a:rPr lang="en-US" sz="1800" b="1" dirty="0">
                <a:solidFill>
                  <a:srgbClr val="FF4F24"/>
                </a:solidFill>
                <a:latin typeface="+mn-lt"/>
              </a:rPr>
              <a:t>Ailments Predictor</a:t>
            </a:r>
          </a:p>
        </p:txBody>
      </p:sp>
      <p:grpSp>
        <p:nvGrpSpPr>
          <p:cNvPr id="13" name="Group 12"/>
          <p:cNvGrpSpPr/>
          <p:nvPr userDrawn="1"/>
        </p:nvGrpSpPr>
        <p:grpSpPr>
          <a:xfrm>
            <a:off x="615201" y="1091797"/>
            <a:ext cx="11011937" cy="757748"/>
            <a:chOff x="461400" y="1229861"/>
            <a:chExt cx="8258953" cy="757748"/>
          </a:xfrm>
        </p:grpSpPr>
        <p:grpSp>
          <p:nvGrpSpPr>
            <p:cNvPr id="14" name="Group 13"/>
            <p:cNvGrpSpPr/>
            <p:nvPr/>
          </p:nvGrpSpPr>
          <p:grpSpPr>
            <a:xfrm>
              <a:off x="1562714" y="1229861"/>
              <a:ext cx="943706" cy="738553"/>
              <a:chOff x="2321448" y="2021826"/>
              <a:chExt cx="943706" cy="738553"/>
            </a:xfrm>
          </p:grpSpPr>
          <p:sp>
            <p:nvSpPr>
              <p:cNvPr id="30" name="Rounded Rectangle 29"/>
              <p:cNvSpPr/>
              <p:nvPr/>
            </p:nvSpPr>
            <p:spPr>
              <a:xfrm>
                <a:off x="2321448" y="2144917"/>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dirty="0">
                    <a:solidFill>
                      <a:srgbClr val="FFFFFF"/>
                    </a:solidFill>
                    <a:latin typeface="+mn-lt"/>
                    <a:cs typeface="Arial"/>
                  </a:rPr>
                  <a:t>Focus on “What” Not “How”</a:t>
                </a:r>
              </a:p>
            </p:txBody>
          </p:sp>
          <p:sp>
            <p:nvSpPr>
              <p:cNvPr id="31" name="Oval 30"/>
              <p:cNvSpPr/>
              <p:nvPr/>
            </p:nvSpPr>
            <p:spPr>
              <a:xfrm>
                <a:off x="2683886" y="2021826"/>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2</a:t>
                </a:r>
              </a:p>
            </p:txBody>
          </p:sp>
        </p:grpSp>
        <p:sp>
          <p:nvSpPr>
            <p:cNvPr id="15" name="Isosceles Triangle 14"/>
            <p:cNvSpPr>
              <a:spLocks noChangeAspect="1"/>
            </p:cNvSpPr>
            <p:nvPr/>
          </p:nvSpPr>
          <p:spPr>
            <a:xfrm>
              <a:off x="5967972" y="1256101"/>
              <a:ext cx="943706" cy="686073"/>
            </a:xfrm>
            <a:prstGeom prst="triangle">
              <a:avLst/>
            </a:prstGeom>
            <a:solidFill>
              <a:srgbClr val="494949"/>
            </a:solidFill>
            <a:ln>
              <a:noFill/>
            </a:ln>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100" dirty="0">
                  <a:solidFill>
                    <a:schemeClr val="bg1"/>
                  </a:solidFill>
                  <a:latin typeface="+mn-lt"/>
                  <a:cs typeface="Arial"/>
                </a:rPr>
                <a:t>Win/Win WIIFWe</a:t>
              </a:r>
            </a:p>
          </p:txBody>
        </p:sp>
        <p:grpSp>
          <p:nvGrpSpPr>
            <p:cNvPr id="16" name="Group 15"/>
            <p:cNvGrpSpPr/>
            <p:nvPr/>
          </p:nvGrpSpPr>
          <p:grpSpPr>
            <a:xfrm>
              <a:off x="461400" y="1229861"/>
              <a:ext cx="943706" cy="738553"/>
              <a:chOff x="2321448" y="1125964"/>
              <a:chExt cx="943706" cy="738553"/>
            </a:xfrm>
          </p:grpSpPr>
          <p:sp>
            <p:nvSpPr>
              <p:cNvPr id="28" name="Rounded Rectangle 27"/>
              <p:cNvSpPr/>
              <p:nvPr/>
            </p:nvSpPr>
            <p:spPr>
              <a:xfrm>
                <a:off x="2321448" y="1249055"/>
                <a:ext cx="943706" cy="615462"/>
              </a:xfrm>
              <a:prstGeom prst="roundRect">
                <a:avLst/>
              </a:prstGeom>
              <a:solidFill>
                <a:schemeClr val="accent4">
                  <a:lumMod val="20000"/>
                  <a:lumOff val="80000"/>
                </a:schemeClr>
              </a:solidFill>
              <a:ln w="28575" cmpd="sng">
                <a:solidFill>
                  <a:srgbClr val="FF4F24"/>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b="1" dirty="0">
                    <a:solidFill>
                      <a:srgbClr val="FF4F24"/>
                    </a:solidFill>
                    <a:effectLst/>
                    <a:latin typeface="+mn-lt"/>
                    <a:cs typeface="Arial"/>
                  </a:rPr>
                  <a:t>Transactions</a:t>
                </a:r>
              </a:p>
            </p:txBody>
          </p:sp>
          <p:sp>
            <p:nvSpPr>
              <p:cNvPr id="29" name="Oval 28"/>
              <p:cNvSpPr/>
              <p:nvPr/>
            </p:nvSpPr>
            <p:spPr>
              <a:xfrm>
                <a:off x="2683886" y="1125964"/>
                <a:ext cx="225668" cy="239346"/>
              </a:xfrm>
              <a:prstGeom prst="ellipse">
                <a:avLst/>
              </a:prstGeom>
              <a:solidFill>
                <a:schemeClr val="bg1">
                  <a:lumMod val="50000"/>
                </a:schemeClr>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1</a:t>
                </a:r>
              </a:p>
            </p:txBody>
          </p:sp>
        </p:grpSp>
        <p:grpSp>
          <p:nvGrpSpPr>
            <p:cNvPr id="17" name="Group 16"/>
            <p:cNvGrpSpPr/>
            <p:nvPr/>
          </p:nvGrpSpPr>
          <p:grpSpPr>
            <a:xfrm>
              <a:off x="2664028" y="1229861"/>
              <a:ext cx="943706" cy="738553"/>
              <a:chOff x="2321448" y="2908487"/>
              <a:chExt cx="943706" cy="738553"/>
            </a:xfrm>
          </p:grpSpPr>
          <p:sp>
            <p:nvSpPr>
              <p:cNvPr id="26" name="Rounded Rectangle 25"/>
              <p:cNvSpPr/>
              <p:nvPr/>
            </p:nvSpPr>
            <p:spPr>
              <a:xfrm>
                <a:off x="2321448" y="3031578"/>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45720" rIns="0" bIns="0" rtlCol="0" anchor="ctr"/>
              <a:lstStyle/>
              <a:p>
                <a:pPr algn="ctr"/>
                <a:r>
                  <a:rPr lang="en-US" sz="1100" dirty="0">
                    <a:solidFill>
                      <a:srgbClr val="FFFFFF"/>
                    </a:solidFill>
                    <a:latin typeface="+mn-lt"/>
                    <a:cs typeface="Arial"/>
                  </a:rPr>
                  <a:t>Clearly Defined and Measureable Outcomes</a:t>
                </a:r>
              </a:p>
            </p:txBody>
          </p:sp>
          <p:sp>
            <p:nvSpPr>
              <p:cNvPr id="27" name="Oval 26"/>
              <p:cNvSpPr/>
              <p:nvPr/>
            </p:nvSpPr>
            <p:spPr>
              <a:xfrm>
                <a:off x="2683886" y="2908487"/>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3</a:t>
                </a:r>
              </a:p>
            </p:txBody>
          </p:sp>
        </p:grpSp>
        <p:grpSp>
          <p:nvGrpSpPr>
            <p:cNvPr id="18" name="Group 17"/>
            <p:cNvGrpSpPr/>
            <p:nvPr/>
          </p:nvGrpSpPr>
          <p:grpSpPr>
            <a:xfrm>
              <a:off x="3765342" y="1229861"/>
              <a:ext cx="943706" cy="738553"/>
              <a:chOff x="2321448" y="3795148"/>
              <a:chExt cx="943706" cy="738553"/>
            </a:xfrm>
          </p:grpSpPr>
          <p:sp>
            <p:nvSpPr>
              <p:cNvPr id="24" name="Rounded Rectangle 23"/>
              <p:cNvSpPr/>
              <p:nvPr/>
            </p:nvSpPr>
            <p:spPr>
              <a:xfrm>
                <a:off x="2321448" y="3918239"/>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dirty="0">
                    <a:solidFill>
                      <a:srgbClr val="FFFFFF"/>
                    </a:solidFill>
                    <a:latin typeface="+mn-lt"/>
                    <a:cs typeface="Arial"/>
                  </a:rPr>
                  <a:t>Pricing Model with Incentives</a:t>
                </a:r>
              </a:p>
            </p:txBody>
          </p:sp>
          <p:sp>
            <p:nvSpPr>
              <p:cNvPr id="25" name="Oval 24"/>
              <p:cNvSpPr/>
              <p:nvPr/>
            </p:nvSpPr>
            <p:spPr>
              <a:xfrm>
                <a:off x="2683886" y="3795148"/>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4</a:t>
                </a:r>
              </a:p>
            </p:txBody>
          </p:sp>
        </p:grpSp>
        <p:grpSp>
          <p:nvGrpSpPr>
            <p:cNvPr id="19" name="Group 18"/>
            <p:cNvGrpSpPr/>
            <p:nvPr/>
          </p:nvGrpSpPr>
          <p:grpSpPr>
            <a:xfrm>
              <a:off x="4866656" y="1229861"/>
              <a:ext cx="943706" cy="738553"/>
              <a:chOff x="2321448" y="4681809"/>
              <a:chExt cx="943706" cy="738553"/>
            </a:xfrm>
          </p:grpSpPr>
          <p:sp>
            <p:nvSpPr>
              <p:cNvPr id="22" name="Rounded Rectangle 21"/>
              <p:cNvSpPr/>
              <p:nvPr/>
            </p:nvSpPr>
            <p:spPr>
              <a:xfrm>
                <a:off x="2321448" y="4804900"/>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45720" rIns="0" bIns="0" rtlCol="0" anchor="ctr"/>
              <a:lstStyle/>
              <a:p>
                <a:pPr algn="ctr"/>
                <a:r>
                  <a:rPr lang="en-US" sz="1100" dirty="0">
                    <a:solidFill>
                      <a:srgbClr val="FFFFFF"/>
                    </a:solidFill>
                    <a:latin typeface="+mn-lt"/>
                    <a:cs typeface="Arial"/>
                  </a:rPr>
                  <a:t>Insight vs. Oversight Governance</a:t>
                </a:r>
              </a:p>
            </p:txBody>
          </p:sp>
          <p:sp>
            <p:nvSpPr>
              <p:cNvPr id="23" name="Oval 22"/>
              <p:cNvSpPr/>
              <p:nvPr/>
            </p:nvSpPr>
            <p:spPr>
              <a:xfrm>
                <a:off x="2683886" y="4681809"/>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5</a:t>
                </a:r>
              </a:p>
            </p:txBody>
          </p:sp>
        </p:grpSp>
        <p:sp>
          <p:nvSpPr>
            <p:cNvPr id="20" name="Rectangle 122"/>
            <p:cNvSpPr>
              <a:spLocks noChangeArrowheads="1"/>
            </p:cNvSpPr>
            <p:nvPr/>
          </p:nvSpPr>
          <p:spPr bwMode="auto">
            <a:xfrm>
              <a:off x="7100654" y="1254318"/>
              <a:ext cx="1619699" cy="733291"/>
            </a:xfrm>
            <a:prstGeom prst="rect">
              <a:avLst/>
            </a:prstGeom>
            <a:solidFill>
              <a:srgbClr val="FFDCD3"/>
            </a:solidFill>
            <a:ln w="9525">
              <a:solidFill>
                <a:schemeClr val="tx1"/>
              </a:solidFill>
              <a:miter lim="800000"/>
              <a:headEnd/>
              <a:tailEnd/>
            </a:ln>
          </p:spPr>
          <p:txBody>
            <a:bodyPr wrap="square" lIns="91440" rIns="91440" anchor="ctr"/>
            <a:lstStyle/>
            <a:p>
              <a:pPr algn="ctr" defTabSz="914400" fontAlgn="base">
                <a:spcBef>
                  <a:spcPct val="0"/>
                </a:spcBef>
                <a:spcAft>
                  <a:spcPct val="0"/>
                </a:spcAft>
              </a:pPr>
              <a:r>
                <a:rPr lang="en-US" sz="1200" b="1" dirty="0">
                  <a:solidFill>
                    <a:srgbClr val="FF4F24"/>
                  </a:solidFill>
                  <a:latin typeface="+mn-lt"/>
                  <a:cs typeface="Arial" pitchFamily="34" charset="0"/>
                </a:rPr>
                <a:t>Activity </a:t>
              </a:r>
            </a:p>
            <a:p>
              <a:pPr algn="ctr" defTabSz="914400" fontAlgn="base">
                <a:spcBef>
                  <a:spcPct val="0"/>
                </a:spcBef>
                <a:spcAft>
                  <a:spcPct val="0"/>
                </a:spcAft>
              </a:pPr>
              <a:r>
                <a:rPr lang="en-US" sz="1200" b="1" dirty="0">
                  <a:solidFill>
                    <a:srgbClr val="FF4F24"/>
                  </a:solidFill>
                  <a:latin typeface="+mn-lt"/>
                  <a:cs typeface="Arial" pitchFamily="34" charset="0"/>
                </a:rPr>
                <a:t>Trap, Junkyard Dog Factor</a:t>
              </a:r>
            </a:p>
          </p:txBody>
        </p:sp>
        <p:sp>
          <p:nvSpPr>
            <p:cNvPr id="21" name="Text Box 127"/>
            <p:cNvSpPr txBox="1">
              <a:spLocks noChangeArrowheads="1"/>
            </p:cNvSpPr>
            <p:nvPr/>
          </p:nvSpPr>
          <p:spPr bwMode="auto">
            <a:xfrm>
              <a:off x="6758400" y="1414471"/>
              <a:ext cx="285943" cy="523220"/>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en-US" sz="2800" dirty="0">
                  <a:solidFill>
                    <a:srgbClr val="5C5C5C"/>
                  </a:solidFill>
                  <a:latin typeface="+mn-lt"/>
                  <a:cs typeface="Arial" pitchFamily="34" charset="0"/>
                </a:rPr>
                <a:t>=</a:t>
              </a:r>
            </a:p>
          </p:txBody>
        </p:sp>
      </p:grpSp>
      <p:grpSp>
        <p:nvGrpSpPr>
          <p:cNvPr id="32" name="Group 31"/>
          <p:cNvGrpSpPr/>
          <p:nvPr userDrawn="1"/>
        </p:nvGrpSpPr>
        <p:grpSpPr>
          <a:xfrm>
            <a:off x="2083619" y="58271"/>
            <a:ext cx="1258275" cy="738553"/>
            <a:chOff x="2321448" y="2021826"/>
            <a:chExt cx="943706" cy="738553"/>
          </a:xfrm>
        </p:grpSpPr>
        <p:sp>
          <p:nvSpPr>
            <p:cNvPr id="33" name="Rounded Rectangle 32"/>
            <p:cNvSpPr/>
            <p:nvPr/>
          </p:nvSpPr>
          <p:spPr>
            <a:xfrm>
              <a:off x="2321448" y="2144917"/>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dirty="0">
                  <a:solidFill>
                    <a:srgbClr val="FFFFFF"/>
                  </a:solidFill>
                  <a:latin typeface="+mn-lt"/>
                  <a:cs typeface="Arial"/>
                </a:rPr>
                <a:t>Focus on “What” Not “How”</a:t>
              </a:r>
            </a:p>
          </p:txBody>
        </p:sp>
        <p:sp>
          <p:nvSpPr>
            <p:cNvPr id="34" name="Oval 33"/>
            <p:cNvSpPr/>
            <p:nvPr/>
          </p:nvSpPr>
          <p:spPr>
            <a:xfrm>
              <a:off x="2683886" y="2021826"/>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2</a:t>
              </a:r>
            </a:p>
          </p:txBody>
        </p:sp>
      </p:grpSp>
      <p:sp>
        <p:nvSpPr>
          <p:cNvPr id="35" name="Isosceles Triangle 34"/>
          <p:cNvSpPr>
            <a:spLocks noChangeAspect="1"/>
          </p:cNvSpPr>
          <p:nvPr userDrawn="1"/>
        </p:nvSpPr>
        <p:spPr>
          <a:xfrm>
            <a:off x="7957296" y="84511"/>
            <a:ext cx="1258275" cy="686073"/>
          </a:xfrm>
          <a:prstGeom prst="triangle">
            <a:avLst/>
          </a:prstGeom>
          <a:solidFill>
            <a:srgbClr val="494949"/>
          </a:solidFill>
          <a:ln>
            <a:noFill/>
          </a:ln>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100" dirty="0">
                <a:solidFill>
                  <a:schemeClr val="bg1"/>
                </a:solidFill>
                <a:latin typeface="+mn-lt"/>
                <a:cs typeface="Arial"/>
              </a:rPr>
              <a:t>Win/Win WIIFWe</a:t>
            </a:r>
          </a:p>
        </p:txBody>
      </p:sp>
      <p:grpSp>
        <p:nvGrpSpPr>
          <p:cNvPr id="36" name="Group 35"/>
          <p:cNvGrpSpPr/>
          <p:nvPr userDrawn="1"/>
        </p:nvGrpSpPr>
        <p:grpSpPr>
          <a:xfrm>
            <a:off x="615200" y="58271"/>
            <a:ext cx="1258275" cy="738553"/>
            <a:chOff x="2321448" y="1125964"/>
            <a:chExt cx="943706" cy="738553"/>
          </a:xfrm>
        </p:grpSpPr>
        <p:sp>
          <p:nvSpPr>
            <p:cNvPr id="37" name="Rounded Rectangle 36"/>
            <p:cNvSpPr/>
            <p:nvPr/>
          </p:nvSpPr>
          <p:spPr>
            <a:xfrm>
              <a:off x="2321448" y="1249055"/>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dirty="0">
                  <a:solidFill>
                    <a:srgbClr val="FFFFFF"/>
                  </a:solidFill>
                  <a:effectLst/>
                  <a:latin typeface="+mn-lt"/>
                  <a:cs typeface="Arial"/>
                </a:rPr>
                <a:t>Outcomes Not Transactions</a:t>
              </a:r>
            </a:p>
          </p:txBody>
        </p:sp>
        <p:sp>
          <p:nvSpPr>
            <p:cNvPr id="38" name="Oval 37"/>
            <p:cNvSpPr/>
            <p:nvPr/>
          </p:nvSpPr>
          <p:spPr>
            <a:xfrm>
              <a:off x="2683886" y="1125964"/>
              <a:ext cx="225668" cy="239346"/>
            </a:xfrm>
            <a:prstGeom prst="ellipse">
              <a:avLst/>
            </a:prstGeom>
            <a:solidFill>
              <a:schemeClr val="bg1">
                <a:lumMod val="50000"/>
              </a:schemeClr>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1</a:t>
              </a:r>
            </a:p>
          </p:txBody>
        </p:sp>
      </p:grpSp>
      <p:grpSp>
        <p:nvGrpSpPr>
          <p:cNvPr id="39" name="Group 38"/>
          <p:cNvGrpSpPr/>
          <p:nvPr userDrawn="1"/>
        </p:nvGrpSpPr>
        <p:grpSpPr>
          <a:xfrm>
            <a:off x="3552037" y="58271"/>
            <a:ext cx="1258275" cy="738553"/>
            <a:chOff x="2321448" y="2908487"/>
            <a:chExt cx="943706" cy="738553"/>
          </a:xfrm>
        </p:grpSpPr>
        <p:sp>
          <p:nvSpPr>
            <p:cNvPr id="40" name="Rounded Rectangle 39"/>
            <p:cNvSpPr/>
            <p:nvPr/>
          </p:nvSpPr>
          <p:spPr>
            <a:xfrm>
              <a:off x="2321448" y="3031578"/>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45720" rIns="0" bIns="0" rtlCol="0" anchor="ctr"/>
            <a:lstStyle/>
            <a:p>
              <a:pPr algn="ctr"/>
              <a:r>
                <a:rPr lang="en-US" sz="1100" dirty="0">
                  <a:solidFill>
                    <a:srgbClr val="FFFFFF"/>
                  </a:solidFill>
                  <a:latin typeface="+mn-lt"/>
                  <a:cs typeface="Arial"/>
                </a:rPr>
                <a:t>Clearly Defined and Measureable Outcomes</a:t>
              </a:r>
            </a:p>
          </p:txBody>
        </p:sp>
        <p:sp>
          <p:nvSpPr>
            <p:cNvPr id="41" name="Oval 40"/>
            <p:cNvSpPr/>
            <p:nvPr/>
          </p:nvSpPr>
          <p:spPr>
            <a:xfrm>
              <a:off x="2683886" y="2908487"/>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3</a:t>
              </a:r>
            </a:p>
          </p:txBody>
        </p:sp>
      </p:grpSp>
      <p:grpSp>
        <p:nvGrpSpPr>
          <p:cNvPr id="42" name="Group 41"/>
          <p:cNvGrpSpPr/>
          <p:nvPr userDrawn="1"/>
        </p:nvGrpSpPr>
        <p:grpSpPr>
          <a:xfrm>
            <a:off x="5020456" y="58271"/>
            <a:ext cx="1258275" cy="738553"/>
            <a:chOff x="2321448" y="3795148"/>
            <a:chExt cx="943706" cy="738553"/>
          </a:xfrm>
        </p:grpSpPr>
        <p:sp>
          <p:nvSpPr>
            <p:cNvPr id="43" name="Rounded Rectangle 42"/>
            <p:cNvSpPr/>
            <p:nvPr/>
          </p:nvSpPr>
          <p:spPr>
            <a:xfrm>
              <a:off x="2321448" y="3918239"/>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dirty="0">
                  <a:solidFill>
                    <a:srgbClr val="FFFFFF"/>
                  </a:solidFill>
                  <a:latin typeface="+mn-lt"/>
                  <a:cs typeface="Arial"/>
                </a:rPr>
                <a:t>Pricing Model with Incentives</a:t>
              </a:r>
            </a:p>
          </p:txBody>
        </p:sp>
        <p:sp>
          <p:nvSpPr>
            <p:cNvPr id="44" name="Oval 43"/>
            <p:cNvSpPr/>
            <p:nvPr/>
          </p:nvSpPr>
          <p:spPr>
            <a:xfrm>
              <a:off x="2683886" y="3795148"/>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4</a:t>
              </a:r>
            </a:p>
          </p:txBody>
        </p:sp>
      </p:grpSp>
      <p:grpSp>
        <p:nvGrpSpPr>
          <p:cNvPr id="45" name="Group 44"/>
          <p:cNvGrpSpPr/>
          <p:nvPr userDrawn="1"/>
        </p:nvGrpSpPr>
        <p:grpSpPr>
          <a:xfrm>
            <a:off x="6488875" y="58271"/>
            <a:ext cx="1258275" cy="738553"/>
            <a:chOff x="2321448" y="4681809"/>
            <a:chExt cx="943706" cy="738553"/>
          </a:xfrm>
        </p:grpSpPr>
        <p:sp>
          <p:nvSpPr>
            <p:cNvPr id="46" name="Rounded Rectangle 45"/>
            <p:cNvSpPr/>
            <p:nvPr/>
          </p:nvSpPr>
          <p:spPr>
            <a:xfrm>
              <a:off x="2321448" y="4804900"/>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45720" rIns="0" bIns="0" rtlCol="0" anchor="ctr"/>
            <a:lstStyle/>
            <a:p>
              <a:pPr algn="ctr"/>
              <a:r>
                <a:rPr lang="en-US" sz="1100" dirty="0">
                  <a:solidFill>
                    <a:srgbClr val="FFFFFF"/>
                  </a:solidFill>
                  <a:latin typeface="+mn-lt"/>
                  <a:cs typeface="Arial"/>
                </a:rPr>
                <a:t>Insight vs. Oversight Governance</a:t>
              </a:r>
            </a:p>
          </p:txBody>
        </p:sp>
        <p:sp>
          <p:nvSpPr>
            <p:cNvPr id="47" name="Oval 46"/>
            <p:cNvSpPr/>
            <p:nvPr/>
          </p:nvSpPr>
          <p:spPr>
            <a:xfrm>
              <a:off x="2683886" y="4681809"/>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5</a:t>
              </a:r>
            </a:p>
          </p:txBody>
        </p:sp>
      </p:grpSp>
      <p:sp>
        <p:nvSpPr>
          <p:cNvPr id="48" name="Text Box 127"/>
          <p:cNvSpPr txBox="1">
            <a:spLocks noChangeArrowheads="1"/>
          </p:cNvSpPr>
          <p:nvPr userDrawn="1"/>
        </p:nvSpPr>
        <p:spPr bwMode="auto">
          <a:xfrm>
            <a:off x="9011201" y="242880"/>
            <a:ext cx="381257" cy="523220"/>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en-US" sz="2800" dirty="0">
                <a:solidFill>
                  <a:srgbClr val="5C5C5C"/>
                </a:solidFill>
                <a:latin typeface="+mn-lt"/>
                <a:cs typeface="Arial" pitchFamily="34" charset="0"/>
              </a:rPr>
              <a:t>=</a:t>
            </a:r>
          </a:p>
        </p:txBody>
      </p:sp>
      <p:grpSp>
        <p:nvGrpSpPr>
          <p:cNvPr id="49" name="Group 48"/>
          <p:cNvGrpSpPr/>
          <p:nvPr userDrawn="1"/>
        </p:nvGrpSpPr>
        <p:grpSpPr>
          <a:xfrm>
            <a:off x="615201" y="1952413"/>
            <a:ext cx="11011937" cy="738553"/>
            <a:chOff x="461400" y="2026222"/>
            <a:chExt cx="8258953" cy="738553"/>
          </a:xfrm>
        </p:grpSpPr>
        <p:sp>
          <p:nvSpPr>
            <p:cNvPr id="50" name="Rectangle 122"/>
            <p:cNvSpPr>
              <a:spLocks noChangeArrowheads="1"/>
            </p:cNvSpPr>
            <p:nvPr/>
          </p:nvSpPr>
          <p:spPr bwMode="auto">
            <a:xfrm>
              <a:off x="7100654" y="2031484"/>
              <a:ext cx="1619699" cy="733291"/>
            </a:xfrm>
            <a:prstGeom prst="rect">
              <a:avLst/>
            </a:prstGeom>
            <a:solidFill>
              <a:srgbClr val="FFDCD3"/>
            </a:solidFill>
            <a:ln w="9525">
              <a:solidFill>
                <a:schemeClr val="tx1"/>
              </a:solidFill>
              <a:miter lim="800000"/>
              <a:headEnd/>
              <a:tailEnd/>
            </a:ln>
          </p:spPr>
          <p:txBody>
            <a:bodyPr wrap="square" lIns="91440" rIns="91440" anchor="ctr"/>
            <a:lstStyle/>
            <a:p>
              <a:pPr algn="ctr" defTabSz="914400" fontAlgn="base">
                <a:spcBef>
                  <a:spcPct val="0"/>
                </a:spcBef>
                <a:spcAft>
                  <a:spcPct val="0"/>
                </a:spcAft>
              </a:pPr>
              <a:r>
                <a:rPr lang="en-US" sz="1200" b="1" dirty="0">
                  <a:solidFill>
                    <a:srgbClr val="FF4F24"/>
                  </a:solidFill>
                  <a:latin typeface="+mn-lt"/>
                  <a:cs typeface="Arial" pitchFamily="34" charset="0"/>
                </a:rPr>
                <a:t>Outsourcing Paradox, Junkyard Dog Factor</a:t>
              </a:r>
            </a:p>
            <a:p>
              <a:pPr algn="ctr" defTabSz="914400" fontAlgn="base">
                <a:spcBef>
                  <a:spcPct val="0"/>
                </a:spcBef>
                <a:spcAft>
                  <a:spcPct val="0"/>
                </a:spcAft>
              </a:pPr>
              <a:endParaRPr lang="en-US" sz="1200" b="1" dirty="0">
                <a:solidFill>
                  <a:srgbClr val="FF4F24"/>
                </a:solidFill>
                <a:latin typeface="+mn-lt"/>
                <a:cs typeface="Arial" pitchFamily="34" charset="0"/>
              </a:endParaRPr>
            </a:p>
          </p:txBody>
        </p:sp>
        <p:grpSp>
          <p:nvGrpSpPr>
            <p:cNvPr id="51" name="Group 50"/>
            <p:cNvGrpSpPr/>
            <p:nvPr/>
          </p:nvGrpSpPr>
          <p:grpSpPr>
            <a:xfrm>
              <a:off x="1562714" y="2026222"/>
              <a:ext cx="943706" cy="738553"/>
              <a:chOff x="2321448" y="2021826"/>
              <a:chExt cx="943706" cy="738553"/>
            </a:xfrm>
          </p:grpSpPr>
          <p:sp>
            <p:nvSpPr>
              <p:cNvPr id="66" name="Rounded Rectangle 65"/>
              <p:cNvSpPr/>
              <p:nvPr/>
            </p:nvSpPr>
            <p:spPr>
              <a:xfrm>
                <a:off x="2321448" y="2144917"/>
                <a:ext cx="943706" cy="615462"/>
              </a:xfrm>
              <a:prstGeom prst="roundRect">
                <a:avLst/>
              </a:prstGeom>
              <a:solidFill>
                <a:srgbClr val="FFDCD3"/>
              </a:solidFill>
              <a:ln w="28575" cmpd="sng">
                <a:solidFill>
                  <a:srgbClr val="FF4F24"/>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b="1" dirty="0">
                    <a:solidFill>
                      <a:srgbClr val="FF4F24"/>
                    </a:solidFill>
                    <a:latin typeface="+mn-lt"/>
                    <a:cs typeface="Arial"/>
                  </a:rPr>
                  <a:t>How</a:t>
                </a:r>
              </a:p>
            </p:txBody>
          </p:sp>
          <p:sp>
            <p:nvSpPr>
              <p:cNvPr id="67" name="Oval 66"/>
              <p:cNvSpPr/>
              <p:nvPr/>
            </p:nvSpPr>
            <p:spPr>
              <a:xfrm>
                <a:off x="2683886" y="2021826"/>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2</a:t>
                </a:r>
              </a:p>
            </p:txBody>
          </p:sp>
        </p:grpSp>
        <p:sp>
          <p:nvSpPr>
            <p:cNvPr id="52" name="Isosceles Triangle 51"/>
            <p:cNvSpPr>
              <a:spLocks noChangeAspect="1"/>
            </p:cNvSpPr>
            <p:nvPr/>
          </p:nvSpPr>
          <p:spPr>
            <a:xfrm>
              <a:off x="5967972" y="2052462"/>
              <a:ext cx="943706" cy="686073"/>
            </a:xfrm>
            <a:prstGeom prst="triangle">
              <a:avLst/>
            </a:prstGeom>
            <a:solidFill>
              <a:srgbClr val="494949"/>
            </a:solidFill>
            <a:ln>
              <a:noFill/>
            </a:ln>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100" dirty="0">
                  <a:solidFill>
                    <a:schemeClr val="bg1"/>
                  </a:solidFill>
                  <a:latin typeface="+mn-lt"/>
                  <a:cs typeface="Arial"/>
                </a:rPr>
                <a:t>Win/Win WIIFWe</a:t>
              </a:r>
            </a:p>
          </p:txBody>
        </p:sp>
        <p:grpSp>
          <p:nvGrpSpPr>
            <p:cNvPr id="53" name="Group 52"/>
            <p:cNvGrpSpPr/>
            <p:nvPr/>
          </p:nvGrpSpPr>
          <p:grpSpPr>
            <a:xfrm>
              <a:off x="461400" y="2026222"/>
              <a:ext cx="943706" cy="738553"/>
              <a:chOff x="2321448" y="1125964"/>
              <a:chExt cx="943706" cy="738553"/>
            </a:xfrm>
          </p:grpSpPr>
          <p:sp>
            <p:nvSpPr>
              <p:cNvPr id="64" name="Rounded Rectangle 63"/>
              <p:cNvSpPr/>
              <p:nvPr/>
            </p:nvSpPr>
            <p:spPr>
              <a:xfrm>
                <a:off x="2321448" y="1249055"/>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dirty="0">
                    <a:solidFill>
                      <a:srgbClr val="FFFFFF"/>
                    </a:solidFill>
                    <a:effectLst/>
                    <a:latin typeface="+mn-lt"/>
                    <a:cs typeface="Arial"/>
                  </a:rPr>
                  <a:t>Outcomes Not Transactions</a:t>
                </a:r>
              </a:p>
            </p:txBody>
          </p:sp>
          <p:sp>
            <p:nvSpPr>
              <p:cNvPr id="65" name="Oval 64"/>
              <p:cNvSpPr/>
              <p:nvPr/>
            </p:nvSpPr>
            <p:spPr>
              <a:xfrm>
                <a:off x="2683886" y="1125964"/>
                <a:ext cx="225668" cy="239346"/>
              </a:xfrm>
              <a:prstGeom prst="ellipse">
                <a:avLst/>
              </a:prstGeom>
              <a:solidFill>
                <a:schemeClr val="bg1">
                  <a:lumMod val="50000"/>
                </a:schemeClr>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1</a:t>
                </a:r>
              </a:p>
            </p:txBody>
          </p:sp>
        </p:grpSp>
        <p:grpSp>
          <p:nvGrpSpPr>
            <p:cNvPr id="54" name="Group 53"/>
            <p:cNvGrpSpPr/>
            <p:nvPr/>
          </p:nvGrpSpPr>
          <p:grpSpPr>
            <a:xfrm>
              <a:off x="2664028" y="2026222"/>
              <a:ext cx="943706" cy="738553"/>
              <a:chOff x="2321448" y="2908487"/>
              <a:chExt cx="943706" cy="738553"/>
            </a:xfrm>
          </p:grpSpPr>
          <p:sp>
            <p:nvSpPr>
              <p:cNvPr id="62" name="Rounded Rectangle 61"/>
              <p:cNvSpPr/>
              <p:nvPr/>
            </p:nvSpPr>
            <p:spPr>
              <a:xfrm>
                <a:off x="2321448" y="3031578"/>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45720" rIns="0" bIns="0" rtlCol="0" anchor="ctr"/>
              <a:lstStyle/>
              <a:p>
                <a:pPr algn="ctr"/>
                <a:r>
                  <a:rPr lang="en-US" sz="1100" dirty="0">
                    <a:solidFill>
                      <a:srgbClr val="FFFFFF"/>
                    </a:solidFill>
                    <a:latin typeface="+mn-lt"/>
                    <a:cs typeface="Arial"/>
                  </a:rPr>
                  <a:t>Clearly Defined and Measureable Outcomes</a:t>
                </a:r>
              </a:p>
            </p:txBody>
          </p:sp>
          <p:sp>
            <p:nvSpPr>
              <p:cNvPr id="63" name="Oval 62"/>
              <p:cNvSpPr/>
              <p:nvPr/>
            </p:nvSpPr>
            <p:spPr>
              <a:xfrm>
                <a:off x="2683886" y="2908487"/>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3</a:t>
                </a:r>
              </a:p>
            </p:txBody>
          </p:sp>
        </p:grpSp>
        <p:grpSp>
          <p:nvGrpSpPr>
            <p:cNvPr id="55" name="Group 54"/>
            <p:cNvGrpSpPr/>
            <p:nvPr/>
          </p:nvGrpSpPr>
          <p:grpSpPr>
            <a:xfrm>
              <a:off x="3765342" y="2026222"/>
              <a:ext cx="943706" cy="738553"/>
              <a:chOff x="2321448" y="3795148"/>
              <a:chExt cx="943706" cy="738553"/>
            </a:xfrm>
          </p:grpSpPr>
          <p:sp>
            <p:nvSpPr>
              <p:cNvPr id="60" name="Rounded Rectangle 59"/>
              <p:cNvSpPr/>
              <p:nvPr/>
            </p:nvSpPr>
            <p:spPr>
              <a:xfrm>
                <a:off x="2321448" y="3918239"/>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dirty="0">
                    <a:solidFill>
                      <a:srgbClr val="FFFFFF"/>
                    </a:solidFill>
                    <a:latin typeface="+mn-lt"/>
                    <a:cs typeface="Arial"/>
                  </a:rPr>
                  <a:t>Pricing Model with Incentives</a:t>
                </a:r>
              </a:p>
            </p:txBody>
          </p:sp>
          <p:sp>
            <p:nvSpPr>
              <p:cNvPr id="61" name="Oval 60"/>
              <p:cNvSpPr/>
              <p:nvPr/>
            </p:nvSpPr>
            <p:spPr>
              <a:xfrm>
                <a:off x="2683886" y="3795148"/>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4</a:t>
                </a:r>
              </a:p>
            </p:txBody>
          </p:sp>
        </p:grpSp>
        <p:grpSp>
          <p:nvGrpSpPr>
            <p:cNvPr id="56" name="Group 55"/>
            <p:cNvGrpSpPr/>
            <p:nvPr/>
          </p:nvGrpSpPr>
          <p:grpSpPr>
            <a:xfrm>
              <a:off x="4866656" y="2026222"/>
              <a:ext cx="943706" cy="738553"/>
              <a:chOff x="2321448" y="4681809"/>
              <a:chExt cx="943706" cy="738553"/>
            </a:xfrm>
          </p:grpSpPr>
          <p:sp>
            <p:nvSpPr>
              <p:cNvPr id="58" name="Rounded Rectangle 57"/>
              <p:cNvSpPr/>
              <p:nvPr/>
            </p:nvSpPr>
            <p:spPr>
              <a:xfrm>
                <a:off x="2321448" y="4804900"/>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45720" rIns="0" bIns="0" rtlCol="0" anchor="ctr"/>
              <a:lstStyle/>
              <a:p>
                <a:pPr algn="ctr"/>
                <a:r>
                  <a:rPr lang="en-US" sz="1100" dirty="0">
                    <a:solidFill>
                      <a:srgbClr val="FFFFFF"/>
                    </a:solidFill>
                    <a:latin typeface="+mn-lt"/>
                    <a:cs typeface="Arial"/>
                  </a:rPr>
                  <a:t>Insight vs. Oversight Governance</a:t>
                </a:r>
              </a:p>
            </p:txBody>
          </p:sp>
          <p:sp>
            <p:nvSpPr>
              <p:cNvPr id="59" name="Oval 58"/>
              <p:cNvSpPr/>
              <p:nvPr/>
            </p:nvSpPr>
            <p:spPr>
              <a:xfrm>
                <a:off x="2683886" y="4681809"/>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5</a:t>
                </a:r>
              </a:p>
            </p:txBody>
          </p:sp>
        </p:grpSp>
        <p:sp>
          <p:nvSpPr>
            <p:cNvPr id="57" name="Text Box 127"/>
            <p:cNvSpPr txBox="1">
              <a:spLocks noChangeArrowheads="1"/>
            </p:cNvSpPr>
            <p:nvPr/>
          </p:nvSpPr>
          <p:spPr bwMode="auto">
            <a:xfrm>
              <a:off x="6758400" y="2210832"/>
              <a:ext cx="285943" cy="523220"/>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en-US" sz="2800" dirty="0">
                  <a:solidFill>
                    <a:srgbClr val="5C5C5C"/>
                  </a:solidFill>
                  <a:latin typeface="+mn-lt"/>
                  <a:cs typeface="Arial" pitchFamily="34" charset="0"/>
                </a:rPr>
                <a:t>=</a:t>
              </a:r>
            </a:p>
          </p:txBody>
        </p:sp>
      </p:grpSp>
      <p:grpSp>
        <p:nvGrpSpPr>
          <p:cNvPr id="68" name="Group 67"/>
          <p:cNvGrpSpPr/>
          <p:nvPr userDrawn="1"/>
        </p:nvGrpSpPr>
        <p:grpSpPr>
          <a:xfrm>
            <a:off x="634502" y="2793833"/>
            <a:ext cx="10992636" cy="738553"/>
            <a:chOff x="475876" y="2895248"/>
            <a:chExt cx="8244477" cy="738553"/>
          </a:xfrm>
        </p:grpSpPr>
        <p:sp>
          <p:nvSpPr>
            <p:cNvPr id="69" name="Rectangle 122"/>
            <p:cNvSpPr>
              <a:spLocks noChangeArrowheads="1"/>
            </p:cNvSpPr>
            <p:nvPr/>
          </p:nvSpPr>
          <p:spPr bwMode="auto">
            <a:xfrm>
              <a:off x="7100654" y="2895248"/>
              <a:ext cx="1619699" cy="733291"/>
            </a:xfrm>
            <a:prstGeom prst="rect">
              <a:avLst/>
            </a:prstGeom>
            <a:solidFill>
              <a:srgbClr val="FFDCD3"/>
            </a:solidFill>
            <a:ln w="9525">
              <a:solidFill>
                <a:schemeClr val="tx1"/>
              </a:solidFill>
              <a:miter lim="800000"/>
              <a:headEnd/>
              <a:tailEnd/>
            </a:ln>
          </p:spPr>
          <p:txBody>
            <a:bodyPr wrap="square" lIns="91440" rIns="91440" anchor="ctr"/>
            <a:lstStyle/>
            <a:p>
              <a:pPr algn="ctr" defTabSz="914400" fontAlgn="base">
                <a:spcBef>
                  <a:spcPct val="0"/>
                </a:spcBef>
                <a:spcAft>
                  <a:spcPct val="0"/>
                </a:spcAft>
              </a:pPr>
              <a:r>
                <a:rPr lang="en-US" sz="1200" b="1" dirty="0">
                  <a:solidFill>
                    <a:srgbClr val="FF4F24"/>
                  </a:solidFill>
                  <a:latin typeface="+mn-lt"/>
                  <a:cs typeface="Arial" pitchFamily="34" charset="0"/>
                </a:rPr>
                <a:t>Driving Blind  or Measurement</a:t>
              </a:r>
            </a:p>
            <a:p>
              <a:pPr algn="ctr" defTabSz="914400" fontAlgn="base">
                <a:spcBef>
                  <a:spcPct val="0"/>
                </a:spcBef>
                <a:spcAft>
                  <a:spcPct val="0"/>
                </a:spcAft>
              </a:pPr>
              <a:r>
                <a:rPr lang="en-US" sz="1200" b="1" dirty="0">
                  <a:solidFill>
                    <a:srgbClr val="FF4F24"/>
                  </a:solidFill>
                  <a:latin typeface="+mn-lt"/>
                  <a:cs typeface="Arial" pitchFamily="34" charset="0"/>
                </a:rPr>
                <a:t>Minutiae</a:t>
              </a:r>
            </a:p>
          </p:txBody>
        </p:sp>
        <p:grpSp>
          <p:nvGrpSpPr>
            <p:cNvPr id="70" name="Group 69"/>
            <p:cNvGrpSpPr/>
            <p:nvPr/>
          </p:nvGrpSpPr>
          <p:grpSpPr>
            <a:xfrm>
              <a:off x="1577190" y="2895248"/>
              <a:ext cx="943706" cy="738553"/>
              <a:chOff x="2321448" y="2021826"/>
              <a:chExt cx="943706" cy="738553"/>
            </a:xfrm>
          </p:grpSpPr>
          <p:sp>
            <p:nvSpPr>
              <p:cNvPr id="85" name="Rounded Rectangle 84"/>
              <p:cNvSpPr/>
              <p:nvPr/>
            </p:nvSpPr>
            <p:spPr>
              <a:xfrm>
                <a:off x="2321448" y="2144917"/>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dirty="0">
                    <a:solidFill>
                      <a:srgbClr val="FFFFFF"/>
                    </a:solidFill>
                    <a:latin typeface="+mn-lt"/>
                    <a:cs typeface="Arial"/>
                  </a:rPr>
                  <a:t>Focus on “What” Not “How”</a:t>
                </a:r>
              </a:p>
            </p:txBody>
          </p:sp>
          <p:sp>
            <p:nvSpPr>
              <p:cNvPr id="86" name="Oval 85"/>
              <p:cNvSpPr/>
              <p:nvPr/>
            </p:nvSpPr>
            <p:spPr>
              <a:xfrm>
                <a:off x="2683886" y="2021826"/>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2</a:t>
                </a:r>
              </a:p>
            </p:txBody>
          </p:sp>
        </p:grpSp>
        <p:sp>
          <p:nvSpPr>
            <p:cNvPr id="71" name="Isosceles Triangle 70"/>
            <p:cNvSpPr>
              <a:spLocks noChangeAspect="1"/>
            </p:cNvSpPr>
            <p:nvPr/>
          </p:nvSpPr>
          <p:spPr>
            <a:xfrm>
              <a:off x="5982448" y="2921488"/>
              <a:ext cx="943706" cy="686073"/>
            </a:xfrm>
            <a:prstGeom prst="triangle">
              <a:avLst/>
            </a:prstGeom>
            <a:solidFill>
              <a:srgbClr val="494949"/>
            </a:solidFill>
            <a:ln>
              <a:noFill/>
            </a:ln>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100" dirty="0">
                  <a:solidFill>
                    <a:schemeClr val="bg1"/>
                  </a:solidFill>
                  <a:latin typeface="+mn-lt"/>
                  <a:cs typeface="Arial"/>
                </a:rPr>
                <a:t>Win/Win WIIFWe</a:t>
              </a:r>
            </a:p>
          </p:txBody>
        </p:sp>
        <p:grpSp>
          <p:nvGrpSpPr>
            <p:cNvPr id="72" name="Group 71"/>
            <p:cNvGrpSpPr/>
            <p:nvPr/>
          </p:nvGrpSpPr>
          <p:grpSpPr>
            <a:xfrm>
              <a:off x="475876" y="2895248"/>
              <a:ext cx="943706" cy="738553"/>
              <a:chOff x="2321448" y="1125964"/>
              <a:chExt cx="943706" cy="738553"/>
            </a:xfrm>
          </p:grpSpPr>
          <p:sp>
            <p:nvSpPr>
              <p:cNvPr id="83" name="Rounded Rectangle 82"/>
              <p:cNvSpPr/>
              <p:nvPr/>
            </p:nvSpPr>
            <p:spPr>
              <a:xfrm>
                <a:off x="2321448" y="1249055"/>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dirty="0">
                    <a:solidFill>
                      <a:srgbClr val="FFFFFF"/>
                    </a:solidFill>
                    <a:effectLst/>
                    <a:latin typeface="+mn-lt"/>
                    <a:cs typeface="Arial"/>
                  </a:rPr>
                  <a:t>Outcomes Not Transactions</a:t>
                </a:r>
              </a:p>
            </p:txBody>
          </p:sp>
          <p:sp>
            <p:nvSpPr>
              <p:cNvPr id="84" name="Oval 83"/>
              <p:cNvSpPr/>
              <p:nvPr/>
            </p:nvSpPr>
            <p:spPr>
              <a:xfrm>
                <a:off x="2683886" y="1125964"/>
                <a:ext cx="225668" cy="239346"/>
              </a:xfrm>
              <a:prstGeom prst="ellipse">
                <a:avLst/>
              </a:prstGeom>
              <a:solidFill>
                <a:schemeClr val="bg1">
                  <a:lumMod val="50000"/>
                </a:schemeClr>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1</a:t>
                </a:r>
              </a:p>
            </p:txBody>
          </p:sp>
        </p:grpSp>
        <p:grpSp>
          <p:nvGrpSpPr>
            <p:cNvPr id="73" name="Group 72"/>
            <p:cNvGrpSpPr/>
            <p:nvPr/>
          </p:nvGrpSpPr>
          <p:grpSpPr>
            <a:xfrm>
              <a:off x="2678504" y="2895248"/>
              <a:ext cx="943706" cy="738553"/>
              <a:chOff x="2321448" y="2908487"/>
              <a:chExt cx="943706" cy="738553"/>
            </a:xfrm>
          </p:grpSpPr>
          <p:sp>
            <p:nvSpPr>
              <p:cNvPr id="81" name="Rounded Rectangle 80"/>
              <p:cNvSpPr/>
              <p:nvPr/>
            </p:nvSpPr>
            <p:spPr>
              <a:xfrm>
                <a:off x="2321448" y="3031578"/>
                <a:ext cx="943706" cy="615462"/>
              </a:xfrm>
              <a:prstGeom prst="roundRect">
                <a:avLst/>
              </a:prstGeom>
              <a:solidFill>
                <a:srgbClr val="FFDCD3"/>
              </a:solidFill>
              <a:ln w="28575" cmpd="sng">
                <a:solidFill>
                  <a:srgbClr val="FF4F24"/>
                </a:solidFill>
              </a:ln>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r>
                  <a:rPr lang="en-US" sz="1100" b="1" dirty="0">
                    <a:solidFill>
                      <a:srgbClr val="FF4F24"/>
                    </a:solidFill>
                    <a:latin typeface="+mn-lt"/>
                    <a:cs typeface="Arial"/>
                  </a:rPr>
                  <a:t>Unclear Expectations &amp; Metrics </a:t>
                </a:r>
              </a:p>
            </p:txBody>
          </p:sp>
          <p:sp>
            <p:nvSpPr>
              <p:cNvPr id="82" name="Oval 81"/>
              <p:cNvSpPr/>
              <p:nvPr/>
            </p:nvSpPr>
            <p:spPr>
              <a:xfrm>
                <a:off x="2683886" y="2908487"/>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3</a:t>
                </a:r>
              </a:p>
            </p:txBody>
          </p:sp>
        </p:grpSp>
        <p:grpSp>
          <p:nvGrpSpPr>
            <p:cNvPr id="74" name="Group 73"/>
            <p:cNvGrpSpPr/>
            <p:nvPr/>
          </p:nvGrpSpPr>
          <p:grpSpPr>
            <a:xfrm>
              <a:off x="3779818" y="2895248"/>
              <a:ext cx="943706" cy="738553"/>
              <a:chOff x="2321448" y="3795148"/>
              <a:chExt cx="943706" cy="738553"/>
            </a:xfrm>
          </p:grpSpPr>
          <p:sp>
            <p:nvSpPr>
              <p:cNvPr id="79" name="Rounded Rectangle 78"/>
              <p:cNvSpPr/>
              <p:nvPr/>
            </p:nvSpPr>
            <p:spPr>
              <a:xfrm>
                <a:off x="2321448" y="3918239"/>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dirty="0">
                    <a:solidFill>
                      <a:srgbClr val="FFFFFF"/>
                    </a:solidFill>
                    <a:latin typeface="+mn-lt"/>
                    <a:cs typeface="Arial"/>
                  </a:rPr>
                  <a:t>Pricing Model with Incentives</a:t>
                </a:r>
              </a:p>
            </p:txBody>
          </p:sp>
          <p:sp>
            <p:nvSpPr>
              <p:cNvPr id="80" name="Oval 79"/>
              <p:cNvSpPr/>
              <p:nvPr/>
            </p:nvSpPr>
            <p:spPr>
              <a:xfrm>
                <a:off x="2683886" y="3795148"/>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4</a:t>
                </a:r>
              </a:p>
            </p:txBody>
          </p:sp>
        </p:grpSp>
        <p:grpSp>
          <p:nvGrpSpPr>
            <p:cNvPr id="75" name="Group 74"/>
            <p:cNvGrpSpPr/>
            <p:nvPr/>
          </p:nvGrpSpPr>
          <p:grpSpPr>
            <a:xfrm>
              <a:off x="4881132" y="2895248"/>
              <a:ext cx="943706" cy="738553"/>
              <a:chOff x="2321448" y="4681809"/>
              <a:chExt cx="943706" cy="738553"/>
            </a:xfrm>
          </p:grpSpPr>
          <p:sp>
            <p:nvSpPr>
              <p:cNvPr id="77" name="Rounded Rectangle 76"/>
              <p:cNvSpPr/>
              <p:nvPr/>
            </p:nvSpPr>
            <p:spPr>
              <a:xfrm>
                <a:off x="2321448" y="4804900"/>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45720" rIns="0" bIns="0" rtlCol="0" anchor="ctr"/>
              <a:lstStyle/>
              <a:p>
                <a:pPr algn="ctr"/>
                <a:r>
                  <a:rPr lang="en-US" sz="1100" dirty="0">
                    <a:solidFill>
                      <a:srgbClr val="FFFFFF"/>
                    </a:solidFill>
                    <a:latin typeface="+mn-lt"/>
                    <a:cs typeface="Arial"/>
                  </a:rPr>
                  <a:t>Insight vs. Oversight Governance</a:t>
                </a:r>
              </a:p>
            </p:txBody>
          </p:sp>
          <p:sp>
            <p:nvSpPr>
              <p:cNvPr id="78" name="Oval 77"/>
              <p:cNvSpPr/>
              <p:nvPr/>
            </p:nvSpPr>
            <p:spPr>
              <a:xfrm>
                <a:off x="2683886" y="4681809"/>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5</a:t>
                </a:r>
              </a:p>
            </p:txBody>
          </p:sp>
        </p:grpSp>
        <p:sp>
          <p:nvSpPr>
            <p:cNvPr id="76" name="Text Box 127"/>
            <p:cNvSpPr txBox="1">
              <a:spLocks noChangeArrowheads="1"/>
            </p:cNvSpPr>
            <p:nvPr/>
          </p:nvSpPr>
          <p:spPr bwMode="auto">
            <a:xfrm>
              <a:off x="6772876" y="3079858"/>
              <a:ext cx="285943" cy="523220"/>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en-US" sz="2800" dirty="0">
                  <a:solidFill>
                    <a:srgbClr val="5C5C5C"/>
                  </a:solidFill>
                  <a:latin typeface="+mn-lt"/>
                  <a:cs typeface="Arial" pitchFamily="34" charset="0"/>
                </a:rPr>
                <a:t>=</a:t>
              </a:r>
            </a:p>
          </p:txBody>
        </p:sp>
      </p:grpSp>
      <p:grpSp>
        <p:nvGrpSpPr>
          <p:cNvPr id="87" name="Group 86"/>
          <p:cNvGrpSpPr/>
          <p:nvPr userDrawn="1"/>
        </p:nvGrpSpPr>
        <p:grpSpPr>
          <a:xfrm>
            <a:off x="615201" y="3635253"/>
            <a:ext cx="11011937" cy="738553"/>
            <a:chOff x="461400" y="3759012"/>
            <a:chExt cx="8258953" cy="738553"/>
          </a:xfrm>
        </p:grpSpPr>
        <p:sp>
          <p:nvSpPr>
            <p:cNvPr id="88" name="Rectangle 122"/>
            <p:cNvSpPr>
              <a:spLocks noChangeArrowheads="1"/>
            </p:cNvSpPr>
            <p:nvPr/>
          </p:nvSpPr>
          <p:spPr bwMode="auto">
            <a:xfrm>
              <a:off x="7100654" y="3759012"/>
              <a:ext cx="1619699" cy="733291"/>
            </a:xfrm>
            <a:prstGeom prst="rect">
              <a:avLst/>
            </a:prstGeom>
            <a:solidFill>
              <a:srgbClr val="FFDCD3"/>
            </a:solidFill>
            <a:ln w="9525">
              <a:solidFill>
                <a:schemeClr val="tx1"/>
              </a:solidFill>
              <a:miter lim="800000"/>
              <a:headEnd/>
              <a:tailEnd/>
            </a:ln>
          </p:spPr>
          <p:txBody>
            <a:bodyPr wrap="square" lIns="91440" rIns="91440" anchor="ctr"/>
            <a:lstStyle/>
            <a:p>
              <a:pPr algn="ctr" defTabSz="914400" fontAlgn="base">
                <a:spcBef>
                  <a:spcPct val="0"/>
                </a:spcBef>
                <a:spcAft>
                  <a:spcPct val="0"/>
                </a:spcAft>
              </a:pPr>
              <a:r>
                <a:rPr lang="en-US" sz="1200" b="1" dirty="0">
                  <a:solidFill>
                    <a:srgbClr val="FF4F24"/>
                  </a:solidFill>
                  <a:latin typeface="+mn-lt"/>
                  <a:cs typeface="Arial" pitchFamily="34" charset="0"/>
                </a:rPr>
                <a:t>Zero Sum </a:t>
              </a:r>
            </a:p>
            <a:p>
              <a:pPr algn="ctr" defTabSz="914400" fontAlgn="base">
                <a:spcBef>
                  <a:spcPct val="0"/>
                </a:spcBef>
                <a:spcAft>
                  <a:spcPct val="0"/>
                </a:spcAft>
              </a:pPr>
              <a:r>
                <a:rPr lang="en-US" sz="1200" b="1" dirty="0">
                  <a:solidFill>
                    <a:srgbClr val="FF4F24"/>
                  </a:solidFill>
                  <a:latin typeface="+mn-lt"/>
                  <a:cs typeface="Arial" pitchFamily="34" charset="0"/>
                </a:rPr>
                <a:t>Game, Sandbagging</a:t>
              </a:r>
            </a:p>
          </p:txBody>
        </p:sp>
        <p:grpSp>
          <p:nvGrpSpPr>
            <p:cNvPr id="89" name="Group 88"/>
            <p:cNvGrpSpPr/>
            <p:nvPr/>
          </p:nvGrpSpPr>
          <p:grpSpPr>
            <a:xfrm>
              <a:off x="1562714" y="3759012"/>
              <a:ext cx="943706" cy="738553"/>
              <a:chOff x="2321448" y="2021826"/>
              <a:chExt cx="943706" cy="738553"/>
            </a:xfrm>
          </p:grpSpPr>
          <p:sp>
            <p:nvSpPr>
              <p:cNvPr id="104" name="Rounded Rectangle 103"/>
              <p:cNvSpPr/>
              <p:nvPr/>
            </p:nvSpPr>
            <p:spPr>
              <a:xfrm>
                <a:off x="2321448" y="2144917"/>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dirty="0">
                    <a:solidFill>
                      <a:srgbClr val="FFFFFF"/>
                    </a:solidFill>
                    <a:latin typeface="+mn-lt"/>
                    <a:cs typeface="Arial"/>
                  </a:rPr>
                  <a:t>Focus on “What” Not “How”</a:t>
                </a:r>
              </a:p>
            </p:txBody>
          </p:sp>
          <p:sp>
            <p:nvSpPr>
              <p:cNvPr id="105" name="Oval 104"/>
              <p:cNvSpPr/>
              <p:nvPr/>
            </p:nvSpPr>
            <p:spPr>
              <a:xfrm>
                <a:off x="2683886" y="2021826"/>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2</a:t>
                </a:r>
              </a:p>
            </p:txBody>
          </p:sp>
        </p:grpSp>
        <p:sp>
          <p:nvSpPr>
            <p:cNvPr id="90" name="Isosceles Triangle 89"/>
            <p:cNvSpPr>
              <a:spLocks noChangeAspect="1"/>
            </p:cNvSpPr>
            <p:nvPr/>
          </p:nvSpPr>
          <p:spPr>
            <a:xfrm>
              <a:off x="5967972" y="3785252"/>
              <a:ext cx="943706" cy="686073"/>
            </a:xfrm>
            <a:prstGeom prst="triangle">
              <a:avLst/>
            </a:prstGeom>
            <a:solidFill>
              <a:srgbClr val="494949"/>
            </a:solidFill>
            <a:ln>
              <a:noFill/>
            </a:ln>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100" dirty="0">
                  <a:solidFill>
                    <a:schemeClr val="bg1"/>
                  </a:solidFill>
                  <a:latin typeface="+mn-lt"/>
                  <a:cs typeface="Arial"/>
                </a:rPr>
                <a:t>Win/Win WIIFWe</a:t>
              </a:r>
            </a:p>
          </p:txBody>
        </p:sp>
        <p:grpSp>
          <p:nvGrpSpPr>
            <p:cNvPr id="91" name="Group 90"/>
            <p:cNvGrpSpPr/>
            <p:nvPr/>
          </p:nvGrpSpPr>
          <p:grpSpPr>
            <a:xfrm>
              <a:off x="461400" y="3759012"/>
              <a:ext cx="943706" cy="738553"/>
              <a:chOff x="2321448" y="1125964"/>
              <a:chExt cx="943706" cy="738553"/>
            </a:xfrm>
          </p:grpSpPr>
          <p:sp>
            <p:nvSpPr>
              <p:cNvPr id="102" name="Rounded Rectangle 101"/>
              <p:cNvSpPr/>
              <p:nvPr/>
            </p:nvSpPr>
            <p:spPr>
              <a:xfrm>
                <a:off x="2321448" y="1249055"/>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dirty="0">
                    <a:solidFill>
                      <a:srgbClr val="FFFFFF"/>
                    </a:solidFill>
                    <a:effectLst/>
                    <a:latin typeface="+mn-lt"/>
                    <a:cs typeface="Arial"/>
                  </a:rPr>
                  <a:t>Outcomes Not Transactions</a:t>
                </a:r>
              </a:p>
            </p:txBody>
          </p:sp>
          <p:sp>
            <p:nvSpPr>
              <p:cNvPr id="103" name="Oval 102"/>
              <p:cNvSpPr/>
              <p:nvPr/>
            </p:nvSpPr>
            <p:spPr>
              <a:xfrm>
                <a:off x="2683886" y="1125964"/>
                <a:ext cx="225668" cy="239346"/>
              </a:xfrm>
              <a:prstGeom prst="ellipse">
                <a:avLst/>
              </a:prstGeom>
              <a:solidFill>
                <a:schemeClr val="bg1">
                  <a:lumMod val="50000"/>
                </a:schemeClr>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1</a:t>
                </a:r>
              </a:p>
            </p:txBody>
          </p:sp>
        </p:grpSp>
        <p:grpSp>
          <p:nvGrpSpPr>
            <p:cNvPr id="92" name="Group 91"/>
            <p:cNvGrpSpPr/>
            <p:nvPr/>
          </p:nvGrpSpPr>
          <p:grpSpPr>
            <a:xfrm>
              <a:off x="2664028" y="3759012"/>
              <a:ext cx="943706" cy="738553"/>
              <a:chOff x="2321448" y="2908487"/>
              <a:chExt cx="943706" cy="738553"/>
            </a:xfrm>
          </p:grpSpPr>
          <p:sp>
            <p:nvSpPr>
              <p:cNvPr id="100" name="Rounded Rectangle 99"/>
              <p:cNvSpPr/>
              <p:nvPr/>
            </p:nvSpPr>
            <p:spPr>
              <a:xfrm>
                <a:off x="2321448" y="3031578"/>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45720" rIns="0" bIns="0" rtlCol="0" anchor="ctr"/>
              <a:lstStyle/>
              <a:p>
                <a:pPr algn="ctr"/>
                <a:r>
                  <a:rPr lang="en-US" sz="1100" dirty="0">
                    <a:solidFill>
                      <a:srgbClr val="FFFFFF"/>
                    </a:solidFill>
                    <a:latin typeface="+mn-lt"/>
                    <a:cs typeface="Arial"/>
                  </a:rPr>
                  <a:t>Clearly Defined and Measureable Outcomes</a:t>
                </a:r>
              </a:p>
            </p:txBody>
          </p:sp>
          <p:sp>
            <p:nvSpPr>
              <p:cNvPr id="101" name="Oval 100"/>
              <p:cNvSpPr/>
              <p:nvPr/>
            </p:nvSpPr>
            <p:spPr>
              <a:xfrm>
                <a:off x="2683886" y="2908487"/>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3</a:t>
                </a:r>
              </a:p>
            </p:txBody>
          </p:sp>
        </p:grpSp>
        <p:grpSp>
          <p:nvGrpSpPr>
            <p:cNvPr id="93" name="Group 92"/>
            <p:cNvGrpSpPr/>
            <p:nvPr/>
          </p:nvGrpSpPr>
          <p:grpSpPr>
            <a:xfrm>
              <a:off x="3765342" y="3759012"/>
              <a:ext cx="943706" cy="738553"/>
              <a:chOff x="2321448" y="3795148"/>
              <a:chExt cx="943706" cy="738553"/>
            </a:xfrm>
          </p:grpSpPr>
          <p:sp>
            <p:nvSpPr>
              <p:cNvPr id="98" name="Rounded Rectangle 97"/>
              <p:cNvSpPr/>
              <p:nvPr/>
            </p:nvSpPr>
            <p:spPr>
              <a:xfrm>
                <a:off x="2321448" y="3918239"/>
                <a:ext cx="943706" cy="615462"/>
              </a:xfrm>
              <a:prstGeom prst="roundRect">
                <a:avLst/>
              </a:prstGeom>
              <a:solidFill>
                <a:srgbClr val="FFDCD3"/>
              </a:solidFill>
              <a:ln w="28575" cmpd="sng">
                <a:solidFill>
                  <a:srgbClr val="FF4F24"/>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b="1" dirty="0">
                    <a:solidFill>
                      <a:srgbClr val="FF4F24"/>
                    </a:solidFill>
                    <a:latin typeface="+mn-lt"/>
                    <a:cs typeface="Arial"/>
                  </a:rPr>
                  <a:t>No Incentives/</a:t>
                </a:r>
              </a:p>
              <a:p>
                <a:pPr algn="ctr"/>
                <a:r>
                  <a:rPr lang="en-US" sz="1100" b="1" dirty="0">
                    <a:solidFill>
                      <a:srgbClr val="FF4F24"/>
                    </a:solidFill>
                    <a:latin typeface="+mn-lt"/>
                    <a:cs typeface="Arial"/>
                  </a:rPr>
                  <a:t>Penalties</a:t>
                </a:r>
              </a:p>
            </p:txBody>
          </p:sp>
          <p:sp>
            <p:nvSpPr>
              <p:cNvPr id="99" name="Oval 98"/>
              <p:cNvSpPr/>
              <p:nvPr/>
            </p:nvSpPr>
            <p:spPr>
              <a:xfrm>
                <a:off x="2683886" y="3795148"/>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4</a:t>
                </a:r>
              </a:p>
            </p:txBody>
          </p:sp>
        </p:grpSp>
        <p:grpSp>
          <p:nvGrpSpPr>
            <p:cNvPr id="94" name="Group 93"/>
            <p:cNvGrpSpPr/>
            <p:nvPr/>
          </p:nvGrpSpPr>
          <p:grpSpPr>
            <a:xfrm>
              <a:off x="4866656" y="3759012"/>
              <a:ext cx="943706" cy="738553"/>
              <a:chOff x="2321448" y="4681809"/>
              <a:chExt cx="943706" cy="738553"/>
            </a:xfrm>
          </p:grpSpPr>
          <p:sp>
            <p:nvSpPr>
              <p:cNvPr id="96" name="Rounded Rectangle 95"/>
              <p:cNvSpPr/>
              <p:nvPr/>
            </p:nvSpPr>
            <p:spPr>
              <a:xfrm>
                <a:off x="2321448" y="4804900"/>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45720" rIns="0" bIns="0" rtlCol="0" anchor="ctr"/>
              <a:lstStyle/>
              <a:p>
                <a:pPr algn="ctr"/>
                <a:r>
                  <a:rPr lang="en-US" sz="1100" dirty="0">
                    <a:solidFill>
                      <a:srgbClr val="FFFFFF"/>
                    </a:solidFill>
                    <a:latin typeface="+mn-lt"/>
                    <a:cs typeface="Arial"/>
                  </a:rPr>
                  <a:t>Insight vs. Oversight Governance</a:t>
                </a:r>
              </a:p>
            </p:txBody>
          </p:sp>
          <p:sp>
            <p:nvSpPr>
              <p:cNvPr id="97" name="Oval 96"/>
              <p:cNvSpPr/>
              <p:nvPr/>
            </p:nvSpPr>
            <p:spPr>
              <a:xfrm>
                <a:off x="2683886" y="4681809"/>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5</a:t>
                </a:r>
              </a:p>
            </p:txBody>
          </p:sp>
        </p:grpSp>
        <p:sp>
          <p:nvSpPr>
            <p:cNvPr id="95" name="Text Box 127"/>
            <p:cNvSpPr txBox="1">
              <a:spLocks noChangeArrowheads="1"/>
            </p:cNvSpPr>
            <p:nvPr/>
          </p:nvSpPr>
          <p:spPr bwMode="auto">
            <a:xfrm>
              <a:off x="6758400" y="3943622"/>
              <a:ext cx="285943" cy="523220"/>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en-US" sz="2800" dirty="0">
                  <a:solidFill>
                    <a:srgbClr val="5C5C5C"/>
                  </a:solidFill>
                  <a:latin typeface="+mn-lt"/>
                  <a:cs typeface="Arial" pitchFamily="34" charset="0"/>
                </a:rPr>
                <a:t>=</a:t>
              </a:r>
            </a:p>
          </p:txBody>
        </p:sp>
      </p:grpSp>
      <p:grpSp>
        <p:nvGrpSpPr>
          <p:cNvPr id="106" name="Group 105"/>
          <p:cNvGrpSpPr/>
          <p:nvPr userDrawn="1"/>
        </p:nvGrpSpPr>
        <p:grpSpPr>
          <a:xfrm>
            <a:off x="608257" y="4476673"/>
            <a:ext cx="11018881" cy="738553"/>
            <a:chOff x="456192" y="4617512"/>
            <a:chExt cx="8264161" cy="738553"/>
          </a:xfrm>
        </p:grpSpPr>
        <p:sp>
          <p:nvSpPr>
            <p:cNvPr id="107" name="Rectangle 122"/>
            <p:cNvSpPr>
              <a:spLocks noChangeArrowheads="1"/>
            </p:cNvSpPr>
            <p:nvPr/>
          </p:nvSpPr>
          <p:spPr bwMode="auto">
            <a:xfrm>
              <a:off x="7100654" y="4622774"/>
              <a:ext cx="1619699" cy="733291"/>
            </a:xfrm>
            <a:prstGeom prst="rect">
              <a:avLst/>
            </a:prstGeom>
            <a:solidFill>
              <a:srgbClr val="FFDCD3"/>
            </a:solidFill>
            <a:ln w="9525">
              <a:solidFill>
                <a:schemeClr val="tx1"/>
              </a:solidFill>
              <a:miter lim="800000"/>
              <a:headEnd/>
              <a:tailEnd/>
            </a:ln>
          </p:spPr>
          <p:txBody>
            <a:bodyPr wrap="square" lIns="91440" rIns="91440" anchor="ctr"/>
            <a:lstStyle/>
            <a:p>
              <a:pPr algn="ctr" defTabSz="914400" fontAlgn="base">
                <a:spcBef>
                  <a:spcPct val="0"/>
                </a:spcBef>
                <a:spcAft>
                  <a:spcPct val="0"/>
                </a:spcAft>
              </a:pPr>
              <a:r>
                <a:rPr lang="en-US" sz="1200" b="1" dirty="0">
                  <a:solidFill>
                    <a:srgbClr val="FF4F24"/>
                  </a:solidFill>
                  <a:latin typeface="+mn-lt"/>
                  <a:cs typeface="Arial" pitchFamily="34" charset="0"/>
                </a:rPr>
                <a:t>Junkyard Dog Syndrome, Power of Not Doing, New Sheriff in Town, Strategic Drift</a:t>
              </a:r>
            </a:p>
          </p:txBody>
        </p:sp>
        <p:grpSp>
          <p:nvGrpSpPr>
            <p:cNvPr id="108" name="Group 107"/>
            <p:cNvGrpSpPr/>
            <p:nvPr/>
          </p:nvGrpSpPr>
          <p:grpSpPr>
            <a:xfrm>
              <a:off x="1557506" y="4617512"/>
              <a:ext cx="943706" cy="738553"/>
              <a:chOff x="2321448" y="2021826"/>
              <a:chExt cx="943706" cy="738553"/>
            </a:xfrm>
          </p:grpSpPr>
          <p:sp>
            <p:nvSpPr>
              <p:cNvPr id="123" name="Rounded Rectangle 122"/>
              <p:cNvSpPr/>
              <p:nvPr/>
            </p:nvSpPr>
            <p:spPr>
              <a:xfrm>
                <a:off x="2321448" y="2144917"/>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dirty="0">
                    <a:solidFill>
                      <a:srgbClr val="FFFFFF"/>
                    </a:solidFill>
                    <a:latin typeface="+mn-lt"/>
                    <a:cs typeface="Arial"/>
                  </a:rPr>
                  <a:t>Focus on “What” Not “How”</a:t>
                </a:r>
              </a:p>
            </p:txBody>
          </p:sp>
          <p:sp>
            <p:nvSpPr>
              <p:cNvPr id="124" name="Oval 123"/>
              <p:cNvSpPr/>
              <p:nvPr/>
            </p:nvSpPr>
            <p:spPr>
              <a:xfrm>
                <a:off x="2683886" y="2021826"/>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2</a:t>
                </a:r>
              </a:p>
            </p:txBody>
          </p:sp>
        </p:grpSp>
        <p:sp>
          <p:nvSpPr>
            <p:cNvPr id="109" name="Isosceles Triangle 108"/>
            <p:cNvSpPr>
              <a:spLocks noChangeAspect="1"/>
            </p:cNvSpPr>
            <p:nvPr/>
          </p:nvSpPr>
          <p:spPr>
            <a:xfrm>
              <a:off x="5962764" y="4643752"/>
              <a:ext cx="943706" cy="686073"/>
            </a:xfrm>
            <a:prstGeom prst="triangle">
              <a:avLst/>
            </a:prstGeom>
            <a:solidFill>
              <a:srgbClr val="494949"/>
            </a:solidFill>
            <a:ln>
              <a:noFill/>
            </a:ln>
          </p:spPr>
          <p:style>
            <a:lnRef idx="2">
              <a:schemeClr val="dk1">
                <a:shade val="50000"/>
              </a:schemeClr>
            </a:lnRef>
            <a:fillRef idx="1">
              <a:schemeClr val="dk1"/>
            </a:fillRef>
            <a:effectRef idx="0">
              <a:schemeClr val="dk1"/>
            </a:effectRef>
            <a:fontRef idx="minor">
              <a:schemeClr val="lt1"/>
            </a:fontRef>
          </p:style>
          <p:txBody>
            <a:bodyPr lIns="0" tIns="0" rIns="0" bIns="0" rtlCol="0" anchor="ctr"/>
            <a:lstStyle/>
            <a:p>
              <a:pPr algn="ctr"/>
              <a:r>
                <a:rPr lang="en-US" sz="1100" dirty="0">
                  <a:solidFill>
                    <a:schemeClr val="bg1"/>
                  </a:solidFill>
                  <a:latin typeface="+mn-lt"/>
                  <a:cs typeface="Arial"/>
                </a:rPr>
                <a:t>Win/Win WIIFWe</a:t>
              </a:r>
            </a:p>
          </p:txBody>
        </p:sp>
        <p:grpSp>
          <p:nvGrpSpPr>
            <p:cNvPr id="110" name="Group 109"/>
            <p:cNvGrpSpPr/>
            <p:nvPr/>
          </p:nvGrpSpPr>
          <p:grpSpPr>
            <a:xfrm>
              <a:off x="456192" y="4617512"/>
              <a:ext cx="943706" cy="738553"/>
              <a:chOff x="2321448" y="1125964"/>
              <a:chExt cx="943706" cy="738553"/>
            </a:xfrm>
          </p:grpSpPr>
          <p:sp>
            <p:nvSpPr>
              <p:cNvPr id="121" name="Rounded Rectangle 120"/>
              <p:cNvSpPr/>
              <p:nvPr/>
            </p:nvSpPr>
            <p:spPr>
              <a:xfrm>
                <a:off x="2321448" y="1249055"/>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dirty="0">
                    <a:solidFill>
                      <a:srgbClr val="FFFFFF"/>
                    </a:solidFill>
                    <a:effectLst/>
                    <a:latin typeface="+mn-lt"/>
                    <a:cs typeface="Arial"/>
                  </a:rPr>
                  <a:t>Outcomes Not Transactions</a:t>
                </a:r>
              </a:p>
            </p:txBody>
          </p:sp>
          <p:sp>
            <p:nvSpPr>
              <p:cNvPr id="122" name="Oval 121"/>
              <p:cNvSpPr/>
              <p:nvPr/>
            </p:nvSpPr>
            <p:spPr>
              <a:xfrm>
                <a:off x="2683886" y="1125964"/>
                <a:ext cx="225668" cy="239346"/>
              </a:xfrm>
              <a:prstGeom prst="ellipse">
                <a:avLst/>
              </a:prstGeom>
              <a:solidFill>
                <a:schemeClr val="bg1">
                  <a:lumMod val="50000"/>
                </a:schemeClr>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1</a:t>
                </a:r>
              </a:p>
            </p:txBody>
          </p:sp>
        </p:grpSp>
        <p:grpSp>
          <p:nvGrpSpPr>
            <p:cNvPr id="111" name="Group 110"/>
            <p:cNvGrpSpPr/>
            <p:nvPr/>
          </p:nvGrpSpPr>
          <p:grpSpPr>
            <a:xfrm>
              <a:off x="2658820" y="4617512"/>
              <a:ext cx="943706" cy="738553"/>
              <a:chOff x="2321448" y="2908487"/>
              <a:chExt cx="943706" cy="738553"/>
            </a:xfrm>
          </p:grpSpPr>
          <p:sp>
            <p:nvSpPr>
              <p:cNvPr id="119" name="Rounded Rectangle 118"/>
              <p:cNvSpPr/>
              <p:nvPr/>
            </p:nvSpPr>
            <p:spPr>
              <a:xfrm>
                <a:off x="2321448" y="3031578"/>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45720" rIns="0" bIns="0" rtlCol="0" anchor="ctr"/>
              <a:lstStyle/>
              <a:p>
                <a:pPr algn="ctr"/>
                <a:r>
                  <a:rPr lang="en-US" sz="1100" dirty="0">
                    <a:solidFill>
                      <a:srgbClr val="FFFFFF"/>
                    </a:solidFill>
                    <a:latin typeface="+mn-lt"/>
                    <a:cs typeface="Arial"/>
                  </a:rPr>
                  <a:t>Clearly Defined and Measureable Outcomes</a:t>
                </a:r>
              </a:p>
            </p:txBody>
          </p:sp>
          <p:sp>
            <p:nvSpPr>
              <p:cNvPr id="120" name="Oval 119"/>
              <p:cNvSpPr/>
              <p:nvPr/>
            </p:nvSpPr>
            <p:spPr>
              <a:xfrm>
                <a:off x="2683886" y="2908487"/>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3</a:t>
                </a:r>
              </a:p>
            </p:txBody>
          </p:sp>
        </p:grpSp>
        <p:grpSp>
          <p:nvGrpSpPr>
            <p:cNvPr id="112" name="Group 111"/>
            <p:cNvGrpSpPr/>
            <p:nvPr/>
          </p:nvGrpSpPr>
          <p:grpSpPr>
            <a:xfrm>
              <a:off x="3760134" y="4617512"/>
              <a:ext cx="943706" cy="738553"/>
              <a:chOff x="2321448" y="3795148"/>
              <a:chExt cx="943706" cy="738553"/>
            </a:xfrm>
          </p:grpSpPr>
          <p:sp>
            <p:nvSpPr>
              <p:cNvPr id="117" name="Rounded Rectangle 116"/>
              <p:cNvSpPr/>
              <p:nvPr/>
            </p:nvSpPr>
            <p:spPr>
              <a:xfrm>
                <a:off x="2321448" y="3918239"/>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dirty="0">
                    <a:solidFill>
                      <a:srgbClr val="FFFFFF"/>
                    </a:solidFill>
                    <a:latin typeface="+mn-lt"/>
                    <a:cs typeface="Arial"/>
                  </a:rPr>
                  <a:t>Pricing Model with Incentives</a:t>
                </a:r>
              </a:p>
            </p:txBody>
          </p:sp>
          <p:sp>
            <p:nvSpPr>
              <p:cNvPr id="118" name="Oval 117"/>
              <p:cNvSpPr/>
              <p:nvPr/>
            </p:nvSpPr>
            <p:spPr>
              <a:xfrm>
                <a:off x="2683886" y="3795148"/>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4</a:t>
                </a:r>
              </a:p>
            </p:txBody>
          </p:sp>
        </p:grpSp>
        <p:grpSp>
          <p:nvGrpSpPr>
            <p:cNvPr id="113" name="Group 112"/>
            <p:cNvGrpSpPr/>
            <p:nvPr/>
          </p:nvGrpSpPr>
          <p:grpSpPr>
            <a:xfrm>
              <a:off x="4861448" y="4617512"/>
              <a:ext cx="943706" cy="738553"/>
              <a:chOff x="2321448" y="4681809"/>
              <a:chExt cx="943706" cy="738553"/>
            </a:xfrm>
          </p:grpSpPr>
          <p:sp>
            <p:nvSpPr>
              <p:cNvPr id="115" name="Rounded Rectangle 114"/>
              <p:cNvSpPr/>
              <p:nvPr/>
            </p:nvSpPr>
            <p:spPr>
              <a:xfrm>
                <a:off x="2321448" y="4804900"/>
                <a:ext cx="943706" cy="615462"/>
              </a:xfrm>
              <a:prstGeom prst="roundRect">
                <a:avLst/>
              </a:prstGeom>
              <a:solidFill>
                <a:srgbClr val="FFDCD3"/>
              </a:solidFill>
              <a:ln w="28575" cmpd="sng">
                <a:solidFill>
                  <a:srgbClr val="FF4F24"/>
                </a:solidFill>
              </a:ln>
            </p:spPr>
            <p:style>
              <a:lnRef idx="1">
                <a:schemeClr val="accent1"/>
              </a:lnRef>
              <a:fillRef idx="3">
                <a:schemeClr val="accent1"/>
              </a:fillRef>
              <a:effectRef idx="2">
                <a:schemeClr val="accent1"/>
              </a:effectRef>
              <a:fontRef idx="minor">
                <a:schemeClr val="lt1"/>
              </a:fontRef>
            </p:style>
            <p:txBody>
              <a:bodyPr lIns="0" tIns="45720" rIns="0" bIns="0" rtlCol="0" anchor="ctr"/>
              <a:lstStyle/>
              <a:p>
                <a:pPr algn="ctr"/>
                <a:r>
                  <a:rPr lang="en-US" sz="1100" b="1" dirty="0">
                    <a:solidFill>
                      <a:srgbClr val="FF4F24"/>
                    </a:solidFill>
                    <a:latin typeface="+mn-lt"/>
                    <a:cs typeface="Arial"/>
                  </a:rPr>
                  <a:t>Oversight/ Control</a:t>
                </a:r>
              </a:p>
            </p:txBody>
          </p:sp>
          <p:sp>
            <p:nvSpPr>
              <p:cNvPr id="116" name="Oval 115"/>
              <p:cNvSpPr/>
              <p:nvPr/>
            </p:nvSpPr>
            <p:spPr>
              <a:xfrm>
                <a:off x="2683886" y="4681809"/>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5</a:t>
                </a:r>
              </a:p>
            </p:txBody>
          </p:sp>
        </p:grpSp>
        <p:sp>
          <p:nvSpPr>
            <p:cNvPr id="114" name="Text Box 127"/>
            <p:cNvSpPr txBox="1">
              <a:spLocks noChangeArrowheads="1"/>
            </p:cNvSpPr>
            <p:nvPr/>
          </p:nvSpPr>
          <p:spPr bwMode="auto">
            <a:xfrm>
              <a:off x="6753192" y="4802122"/>
              <a:ext cx="285943" cy="523220"/>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en-US" sz="2800" dirty="0">
                  <a:solidFill>
                    <a:srgbClr val="5C5C5C"/>
                  </a:solidFill>
                  <a:latin typeface="+mn-lt"/>
                  <a:cs typeface="Arial" pitchFamily="34" charset="0"/>
                </a:rPr>
                <a:t>=</a:t>
              </a:r>
            </a:p>
          </p:txBody>
        </p:sp>
      </p:grpSp>
      <p:grpSp>
        <p:nvGrpSpPr>
          <p:cNvPr id="125" name="Group 124"/>
          <p:cNvGrpSpPr/>
          <p:nvPr userDrawn="1"/>
        </p:nvGrpSpPr>
        <p:grpSpPr>
          <a:xfrm>
            <a:off x="634502" y="5318091"/>
            <a:ext cx="10992636" cy="738553"/>
            <a:chOff x="475876" y="5494642"/>
            <a:chExt cx="8244477" cy="738553"/>
          </a:xfrm>
        </p:grpSpPr>
        <p:sp>
          <p:nvSpPr>
            <p:cNvPr id="126" name="Rectangle 122"/>
            <p:cNvSpPr>
              <a:spLocks noChangeArrowheads="1"/>
            </p:cNvSpPr>
            <p:nvPr/>
          </p:nvSpPr>
          <p:spPr bwMode="auto">
            <a:xfrm>
              <a:off x="7100654" y="5499904"/>
              <a:ext cx="1619699" cy="733291"/>
            </a:xfrm>
            <a:prstGeom prst="rect">
              <a:avLst/>
            </a:prstGeom>
            <a:solidFill>
              <a:srgbClr val="FFDCD3"/>
            </a:solidFill>
            <a:ln w="9525">
              <a:solidFill>
                <a:schemeClr val="tx1"/>
              </a:solidFill>
              <a:miter lim="800000"/>
              <a:headEnd/>
              <a:tailEnd/>
            </a:ln>
          </p:spPr>
          <p:txBody>
            <a:bodyPr wrap="square" lIns="91440" rIns="91440" anchor="ctr"/>
            <a:lstStyle/>
            <a:p>
              <a:pPr algn="ctr" defTabSz="914400" fontAlgn="base">
                <a:spcBef>
                  <a:spcPct val="0"/>
                </a:spcBef>
                <a:spcAft>
                  <a:spcPct val="0"/>
                </a:spcAft>
              </a:pPr>
              <a:r>
                <a:rPr lang="en-US" sz="1200" b="1" dirty="0">
                  <a:solidFill>
                    <a:srgbClr val="FF4F24"/>
                  </a:solidFill>
                  <a:latin typeface="+mn-lt"/>
                  <a:cs typeface="Arial" pitchFamily="34" charset="0"/>
                </a:rPr>
                <a:t>Penny Wise and Pound Foolish, Honeymoon Effect</a:t>
              </a:r>
            </a:p>
          </p:txBody>
        </p:sp>
        <p:grpSp>
          <p:nvGrpSpPr>
            <p:cNvPr id="127" name="Group 126"/>
            <p:cNvGrpSpPr/>
            <p:nvPr/>
          </p:nvGrpSpPr>
          <p:grpSpPr>
            <a:xfrm>
              <a:off x="1577190" y="5494642"/>
              <a:ext cx="943706" cy="738553"/>
              <a:chOff x="2321448" y="2021826"/>
              <a:chExt cx="943706" cy="738553"/>
            </a:xfrm>
          </p:grpSpPr>
          <p:sp>
            <p:nvSpPr>
              <p:cNvPr id="142" name="Rounded Rectangle 141"/>
              <p:cNvSpPr/>
              <p:nvPr/>
            </p:nvSpPr>
            <p:spPr>
              <a:xfrm>
                <a:off x="2321448" y="2144917"/>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dirty="0">
                    <a:solidFill>
                      <a:srgbClr val="FFFFFF"/>
                    </a:solidFill>
                    <a:latin typeface="+mn-lt"/>
                    <a:cs typeface="Arial"/>
                  </a:rPr>
                  <a:t>Focus on “What” Not “How”</a:t>
                </a:r>
              </a:p>
            </p:txBody>
          </p:sp>
          <p:sp>
            <p:nvSpPr>
              <p:cNvPr id="143" name="Oval 142"/>
              <p:cNvSpPr/>
              <p:nvPr/>
            </p:nvSpPr>
            <p:spPr>
              <a:xfrm>
                <a:off x="2683886" y="2021826"/>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2</a:t>
                </a:r>
              </a:p>
            </p:txBody>
          </p:sp>
        </p:grpSp>
        <p:sp>
          <p:nvSpPr>
            <p:cNvPr id="128" name="Isosceles Triangle 127"/>
            <p:cNvSpPr>
              <a:spLocks noChangeAspect="1"/>
            </p:cNvSpPr>
            <p:nvPr/>
          </p:nvSpPr>
          <p:spPr>
            <a:xfrm>
              <a:off x="5982448" y="5520882"/>
              <a:ext cx="943706" cy="686073"/>
            </a:xfrm>
            <a:prstGeom prst="triangle">
              <a:avLst/>
            </a:prstGeom>
            <a:solidFill>
              <a:srgbClr val="FFDCD3"/>
            </a:solidFill>
            <a:ln>
              <a:solidFill>
                <a:srgbClr val="FF4F24"/>
              </a:solidFill>
            </a:ln>
          </p:spPr>
          <p:style>
            <a:lnRef idx="2">
              <a:schemeClr val="dk1">
                <a:shade val="50000"/>
              </a:schemeClr>
            </a:lnRef>
            <a:fillRef idx="1">
              <a:schemeClr val="dk1"/>
            </a:fillRef>
            <a:effectRef idx="0">
              <a:schemeClr val="dk1"/>
            </a:effectRef>
            <a:fontRef idx="minor">
              <a:schemeClr val="lt1"/>
            </a:fontRef>
          </p:style>
          <p:txBody>
            <a:bodyPr lIns="0" tIns="0" rIns="0" bIns="45720" rtlCol="0" anchor="b"/>
            <a:lstStyle/>
            <a:p>
              <a:pPr algn="ctr"/>
              <a:r>
                <a:rPr lang="en-US" sz="1100" b="1" dirty="0">
                  <a:solidFill>
                    <a:srgbClr val="FF4F24"/>
                  </a:solidFill>
                  <a:latin typeface="+mn-lt"/>
                  <a:cs typeface="Arial"/>
                </a:rPr>
                <a:t>Win/Lose WIIFMe</a:t>
              </a:r>
            </a:p>
          </p:txBody>
        </p:sp>
        <p:grpSp>
          <p:nvGrpSpPr>
            <p:cNvPr id="129" name="Group 128"/>
            <p:cNvGrpSpPr/>
            <p:nvPr/>
          </p:nvGrpSpPr>
          <p:grpSpPr>
            <a:xfrm>
              <a:off x="475876" y="5494642"/>
              <a:ext cx="943706" cy="738553"/>
              <a:chOff x="2321448" y="1125964"/>
              <a:chExt cx="943706" cy="738553"/>
            </a:xfrm>
          </p:grpSpPr>
          <p:sp>
            <p:nvSpPr>
              <p:cNvPr id="140" name="Rounded Rectangle 139"/>
              <p:cNvSpPr/>
              <p:nvPr/>
            </p:nvSpPr>
            <p:spPr>
              <a:xfrm>
                <a:off x="2321448" y="1249055"/>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dirty="0">
                    <a:solidFill>
                      <a:srgbClr val="FFFFFF"/>
                    </a:solidFill>
                    <a:effectLst/>
                    <a:latin typeface="+mn-lt"/>
                    <a:cs typeface="Arial"/>
                  </a:rPr>
                  <a:t>Outcomes Not Transactions</a:t>
                </a:r>
              </a:p>
            </p:txBody>
          </p:sp>
          <p:sp>
            <p:nvSpPr>
              <p:cNvPr id="141" name="Oval 140"/>
              <p:cNvSpPr/>
              <p:nvPr/>
            </p:nvSpPr>
            <p:spPr>
              <a:xfrm>
                <a:off x="2683886" y="1125964"/>
                <a:ext cx="225668" cy="239346"/>
              </a:xfrm>
              <a:prstGeom prst="ellipse">
                <a:avLst/>
              </a:prstGeom>
              <a:solidFill>
                <a:schemeClr val="bg1">
                  <a:lumMod val="50000"/>
                </a:schemeClr>
              </a:solidFill>
              <a:ln w="28575" cmpd="sng">
                <a:solidFill>
                  <a:schemeClr val="bg1"/>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1</a:t>
                </a:r>
              </a:p>
            </p:txBody>
          </p:sp>
        </p:grpSp>
        <p:grpSp>
          <p:nvGrpSpPr>
            <p:cNvPr id="130" name="Group 129"/>
            <p:cNvGrpSpPr/>
            <p:nvPr/>
          </p:nvGrpSpPr>
          <p:grpSpPr>
            <a:xfrm>
              <a:off x="2678504" y="5494642"/>
              <a:ext cx="943706" cy="738553"/>
              <a:chOff x="2321448" y="2908487"/>
              <a:chExt cx="943706" cy="738553"/>
            </a:xfrm>
          </p:grpSpPr>
          <p:sp>
            <p:nvSpPr>
              <p:cNvPr id="138" name="Rounded Rectangle 137"/>
              <p:cNvSpPr/>
              <p:nvPr/>
            </p:nvSpPr>
            <p:spPr>
              <a:xfrm>
                <a:off x="2321448" y="3031578"/>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45720" rIns="0" bIns="0" rtlCol="0" anchor="ctr"/>
              <a:lstStyle/>
              <a:p>
                <a:pPr algn="ctr"/>
                <a:r>
                  <a:rPr lang="en-US" sz="1100" dirty="0">
                    <a:solidFill>
                      <a:srgbClr val="FFFFFF"/>
                    </a:solidFill>
                    <a:latin typeface="+mn-lt"/>
                    <a:cs typeface="Arial"/>
                  </a:rPr>
                  <a:t>Clearly Defined and Measureable Outcomes</a:t>
                </a:r>
              </a:p>
            </p:txBody>
          </p:sp>
          <p:sp>
            <p:nvSpPr>
              <p:cNvPr id="139" name="Oval 138"/>
              <p:cNvSpPr/>
              <p:nvPr/>
            </p:nvSpPr>
            <p:spPr>
              <a:xfrm>
                <a:off x="2683886" y="2908487"/>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3</a:t>
                </a:r>
              </a:p>
            </p:txBody>
          </p:sp>
        </p:grpSp>
        <p:grpSp>
          <p:nvGrpSpPr>
            <p:cNvPr id="131" name="Group 130"/>
            <p:cNvGrpSpPr/>
            <p:nvPr/>
          </p:nvGrpSpPr>
          <p:grpSpPr>
            <a:xfrm>
              <a:off x="3779818" y="5494642"/>
              <a:ext cx="943706" cy="738553"/>
              <a:chOff x="2321448" y="3795148"/>
              <a:chExt cx="943706" cy="738553"/>
            </a:xfrm>
          </p:grpSpPr>
          <p:sp>
            <p:nvSpPr>
              <p:cNvPr id="136" name="Rounded Rectangle 135"/>
              <p:cNvSpPr/>
              <p:nvPr/>
            </p:nvSpPr>
            <p:spPr>
              <a:xfrm>
                <a:off x="2321448" y="3918239"/>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100" dirty="0">
                    <a:solidFill>
                      <a:srgbClr val="FFFFFF"/>
                    </a:solidFill>
                    <a:latin typeface="+mn-lt"/>
                    <a:cs typeface="Arial"/>
                  </a:rPr>
                  <a:t>Pricing Model with Incentives</a:t>
                </a:r>
              </a:p>
            </p:txBody>
          </p:sp>
          <p:sp>
            <p:nvSpPr>
              <p:cNvPr id="137" name="Oval 136"/>
              <p:cNvSpPr/>
              <p:nvPr/>
            </p:nvSpPr>
            <p:spPr>
              <a:xfrm>
                <a:off x="2683886" y="3795148"/>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4</a:t>
                </a:r>
              </a:p>
            </p:txBody>
          </p:sp>
        </p:grpSp>
        <p:grpSp>
          <p:nvGrpSpPr>
            <p:cNvPr id="132" name="Group 131"/>
            <p:cNvGrpSpPr/>
            <p:nvPr/>
          </p:nvGrpSpPr>
          <p:grpSpPr>
            <a:xfrm>
              <a:off x="4881132" y="5494642"/>
              <a:ext cx="943706" cy="738553"/>
              <a:chOff x="2321448" y="4681809"/>
              <a:chExt cx="943706" cy="738553"/>
            </a:xfrm>
          </p:grpSpPr>
          <p:sp>
            <p:nvSpPr>
              <p:cNvPr id="134" name="Rounded Rectangle 133"/>
              <p:cNvSpPr/>
              <p:nvPr/>
            </p:nvSpPr>
            <p:spPr>
              <a:xfrm>
                <a:off x="2321448" y="4804900"/>
                <a:ext cx="943706" cy="615462"/>
              </a:xfrm>
              <a:prstGeom prst="roundRect">
                <a:avLst/>
              </a:prstGeom>
              <a:solidFill>
                <a:srgbClr val="F77C00"/>
              </a:solidFill>
              <a:ln>
                <a:solidFill>
                  <a:srgbClr val="F36A07"/>
                </a:solidFill>
              </a:ln>
            </p:spPr>
            <p:style>
              <a:lnRef idx="1">
                <a:schemeClr val="accent1"/>
              </a:lnRef>
              <a:fillRef idx="3">
                <a:schemeClr val="accent1"/>
              </a:fillRef>
              <a:effectRef idx="2">
                <a:schemeClr val="accent1"/>
              </a:effectRef>
              <a:fontRef idx="minor">
                <a:schemeClr val="lt1"/>
              </a:fontRef>
            </p:style>
            <p:txBody>
              <a:bodyPr lIns="0" tIns="45720" rIns="0" bIns="0" rtlCol="0" anchor="ctr"/>
              <a:lstStyle/>
              <a:p>
                <a:pPr algn="ctr"/>
                <a:r>
                  <a:rPr lang="en-US" sz="1100" dirty="0">
                    <a:solidFill>
                      <a:srgbClr val="FFFFFF"/>
                    </a:solidFill>
                    <a:latin typeface="+mn-lt"/>
                    <a:cs typeface="Arial"/>
                  </a:rPr>
                  <a:t>Insight vs. Oversight Governance</a:t>
                </a:r>
              </a:p>
            </p:txBody>
          </p:sp>
          <p:sp>
            <p:nvSpPr>
              <p:cNvPr id="135" name="Oval 134"/>
              <p:cNvSpPr/>
              <p:nvPr/>
            </p:nvSpPr>
            <p:spPr>
              <a:xfrm>
                <a:off x="2683886" y="4681809"/>
                <a:ext cx="225668" cy="239346"/>
              </a:xfrm>
              <a:prstGeom prst="ellipse">
                <a:avLst/>
              </a:prstGeom>
              <a:solidFill>
                <a:schemeClr val="bg1">
                  <a:lumMod val="50000"/>
                </a:schemeClr>
              </a:solidFill>
              <a:ln w="28575" cmpd="sng">
                <a:solidFill>
                  <a:srgbClr val="FFFFFF"/>
                </a:solidFill>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rgbClr val="FFFFFF"/>
                    </a:solidFill>
                    <a:latin typeface="+mn-lt"/>
                    <a:cs typeface="Arial"/>
                  </a:rPr>
                  <a:t>5</a:t>
                </a:r>
              </a:p>
            </p:txBody>
          </p:sp>
        </p:grpSp>
        <p:sp>
          <p:nvSpPr>
            <p:cNvPr id="133" name="Text Box 127"/>
            <p:cNvSpPr txBox="1">
              <a:spLocks noChangeArrowheads="1"/>
            </p:cNvSpPr>
            <p:nvPr/>
          </p:nvSpPr>
          <p:spPr bwMode="auto">
            <a:xfrm>
              <a:off x="6772876" y="5679252"/>
              <a:ext cx="285943" cy="523220"/>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en-US" sz="2800" dirty="0">
                  <a:solidFill>
                    <a:srgbClr val="5C5C5C"/>
                  </a:solidFill>
                  <a:latin typeface="+mn-lt"/>
                  <a:cs typeface="Arial" pitchFamily="34" charset="0"/>
                </a:rPr>
                <a:t>=</a:t>
              </a:r>
            </a:p>
          </p:txBody>
        </p:sp>
      </p:grpSp>
      <p:sp>
        <p:nvSpPr>
          <p:cNvPr id="144" name="TextBox 143"/>
          <p:cNvSpPr txBox="1"/>
          <p:nvPr userDrawn="1"/>
        </p:nvSpPr>
        <p:spPr>
          <a:xfrm>
            <a:off x="9467539" y="-29626"/>
            <a:ext cx="2159599" cy="954107"/>
          </a:xfrm>
          <a:prstGeom prst="rect">
            <a:avLst/>
          </a:prstGeom>
          <a:noFill/>
        </p:spPr>
        <p:txBody>
          <a:bodyPr wrap="square" rtlCol="0" anchor="ctr">
            <a:spAutoFit/>
          </a:bodyPr>
          <a:lstStyle/>
          <a:p>
            <a:pPr algn="ctr"/>
            <a:r>
              <a:rPr lang="en-US" sz="2800" b="1" dirty="0">
                <a:solidFill>
                  <a:srgbClr val="F77C00"/>
                </a:solidFill>
                <a:latin typeface="+mn-lt"/>
              </a:rPr>
              <a:t>Vested Relationship</a:t>
            </a:r>
          </a:p>
        </p:txBody>
      </p:sp>
      <p:sp>
        <p:nvSpPr>
          <p:cNvPr id="7" name="Rectangle 6"/>
          <p:cNvSpPr/>
          <p:nvPr userDrawn="1"/>
        </p:nvSpPr>
        <p:spPr>
          <a:xfrm>
            <a:off x="2820581" y="6262526"/>
            <a:ext cx="5610575" cy="461665"/>
          </a:xfrm>
          <a:prstGeom prst="rect">
            <a:avLst/>
          </a:prstGeom>
        </p:spPr>
        <p:txBody>
          <a:bodyPr wrap="none">
            <a:spAutoFit/>
          </a:bodyPr>
          <a:lstStyle/>
          <a:p>
            <a:r>
              <a:rPr lang="en-US" sz="2400" b="1" dirty="0"/>
              <a:t>What happens if you don’t follow a rule…?</a:t>
            </a:r>
          </a:p>
        </p:txBody>
      </p:sp>
      <p:grpSp>
        <p:nvGrpSpPr>
          <p:cNvPr id="151" name="Group 150">
            <a:extLst>
              <a:ext uri="{FF2B5EF4-FFF2-40B4-BE49-F238E27FC236}">
                <a16:creationId xmlns:a16="http://schemas.microsoft.com/office/drawing/2014/main" id="{23B1DFA4-14B0-4B81-9C0D-09CA9355605D}"/>
              </a:ext>
            </a:extLst>
          </p:cNvPr>
          <p:cNvGrpSpPr/>
          <p:nvPr userDrawn="1"/>
        </p:nvGrpSpPr>
        <p:grpSpPr>
          <a:xfrm>
            <a:off x="9358423" y="6297011"/>
            <a:ext cx="2824173" cy="526446"/>
            <a:chOff x="9358423" y="6297011"/>
            <a:chExt cx="2824173" cy="526446"/>
          </a:xfrm>
        </p:grpSpPr>
        <p:pic>
          <p:nvPicPr>
            <p:cNvPr id="152" name="Picture 151" descr="vested.haslam-logo.png">
              <a:extLst>
                <a:ext uri="{FF2B5EF4-FFF2-40B4-BE49-F238E27FC236}">
                  <a16:creationId xmlns:a16="http://schemas.microsoft.com/office/drawing/2014/main" id="{10BB1827-63FE-4CCE-8BC2-55AB32CDC3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8423" y="6363072"/>
              <a:ext cx="2672862" cy="460385"/>
            </a:xfrm>
            <a:prstGeom prst="rect">
              <a:avLst/>
            </a:prstGeom>
          </p:spPr>
        </p:pic>
        <p:sp>
          <p:nvSpPr>
            <p:cNvPr id="153" name="TextBox 152">
              <a:extLst>
                <a:ext uri="{FF2B5EF4-FFF2-40B4-BE49-F238E27FC236}">
                  <a16:creationId xmlns:a16="http://schemas.microsoft.com/office/drawing/2014/main" id="{90E4D3E0-CD2F-4537-BD60-3D34AA2E782B}"/>
                </a:ext>
              </a:extLst>
            </p:cNvPr>
            <p:cNvSpPr txBox="1"/>
            <p:nvPr userDrawn="1"/>
          </p:nvSpPr>
          <p:spPr>
            <a:xfrm>
              <a:off x="10771632" y="6297011"/>
              <a:ext cx="1410964" cy="238527"/>
            </a:xfrm>
            <a:prstGeom prst="rect">
              <a:avLst/>
            </a:prstGeom>
            <a:noFill/>
          </p:spPr>
          <p:txBody>
            <a:bodyPr wrap="none" rtlCol="0">
              <a:spAutoFit/>
            </a:bodyPr>
            <a:lstStyle/>
            <a:p>
              <a:r>
                <a:rPr lang="en-US" sz="950" i="1" dirty="0"/>
                <a:t>Based on research with…</a:t>
              </a:r>
            </a:p>
          </p:txBody>
        </p:sp>
      </p:grpSp>
      <p:sp>
        <p:nvSpPr>
          <p:cNvPr id="154" name="Oval 153">
            <a:extLst>
              <a:ext uri="{FF2B5EF4-FFF2-40B4-BE49-F238E27FC236}">
                <a16:creationId xmlns:a16="http://schemas.microsoft.com/office/drawing/2014/main" id="{EE108EC7-F259-47D3-8E14-EC8EE423C449}"/>
              </a:ext>
            </a:extLst>
          </p:cNvPr>
          <p:cNvSpPr/>
          <p:nvPr userDrawn="1"/>
        </p:nvSpPr>
        <p:spPr>
          <a:xfrm>
            <a:off x="75731" y="6326128"/>
            <a:ext cx="457200" cy="457200"/>
          </a:xfrm>
          <a:prstGeom prst="ellipse">
            <a:avLst/>
          </a:prstGeom>
          <a:solidFill>
            <a:srgbClr val="F77F00"/>
          </a:solidFill>
          <a:ln>
            <a:noFill/>
          </a:ln>
          <a:effectLst>
            <a:outerShdw blurRad="50800" dist="38100" dir="2700000" algn="tl"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155" name="Slide Number Placeholder 6">
            <a:extLst>
              <a:ext uri="{FF2B5EF4-FFF2-40B4-BE49-F238E27FC236}">
                <a16:creationId xmlns:a16="http://schemas.microsoft.com/office/drawing/2014/main" id="{D0783FF4-1A1D-4F9A-BC35-B95297DE4F93}"/>
              </a:ext>
            </a:extLst>
          </p:cNvPr>
          <p:cNvSpPr txBox="1">
            <a:spLocks/>
          </p:cNvSpPr>
          <p:nvPr userDrawn="1"/>
        </p:nvSpPr>
        <p:spPr>
          <a:xfrm>
            <a:off x="115807" y="6363073"/>
            <a:ext cx="364596" cy="364595"/>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pPr/>
              <a:t>‹#›</a:t>
            </a:fld>
            <a:endParaRPr lang="en-US" dirty="0"/>
          </a:p>
        </p:txBody>
      </p:sp>
    </p:spTree>
    <p:extLst>
      <p:ext uri="{BB962C8B-B14F-4D97-AF65-F5344CB8AC3E}">
        <p14:creationId xmlns:p14="http://schemas.microsoft.com/office/powerpoint/2010/main" val="3839494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 Slide Intro 1">
    <p:spTree>
      <p:nvGrpSpPr>
        <p:cNvPr id="1" name=""/>
        <p:cNvGrpSpPr/>
        <p:nvPr/>
      </p:nvGrpSpPr>
      <p:grpSpPr>
        <a:xfrm>
          <a:off x="0" y="0"/>
          <a:ext cx="0" cy="0"/>
          <a:chOff x="0" y="0"/>
          <a:chExt cx="0" cy="0"/>
        </a:xfrm>
      </p:grpSpPr>
      <p:sp>
        <p:nvSpPr>
          <p:cNvPr id="5" name="Content Placeholder 4"/>
          <p:cNvSpPr>
            <a:spLocks noGrp="1"/>
          </p:cNvSpPr>
          <p:nvPr>
            <p:ph sz="quarter" idx="16"/>
          </p:nvPr>
        </p:nvSpPr>
        <p:spPr>
          <a:xfrm>
            <a:off x="1179576" y="685800"/>
            <a:ext cx="4703713" cy="2377438"/>
          </a:xfrm>
          <a:prstGeom prst="rect">
            <a:avLst/>
          </a:prstGeom>
        </p:spPr>
        <p:txBody>
          <a:bodyPr anchor="b">
            <a:normAutofit/>
          </a:bodyPr>
          <a:lstStyle>
            <a:lvl1pPr marL="0" indent="0" algn="ctr">
              <a:buNone/>
              <a:defRPr sz="4800" i="1"/>
            </a:lvl1pPr>
          </a:lstStyle>
          <a:p>
            <a:pPr lvl="0"/>
            <a:r>
              <a:rPr lang="en-US"/>
              <a:t>Click to edit Master text styles</a:t>
            </a:r>
          </a:p>
        </p:txBody>
      </p:sp>
      <p:sp>
        <p:nvSpPr>
          <p:cNvPr id="11" name="Rectangle 10">
            <a:extLst>
              <a:ext uri="{FF2B5EF4-FFF2-40B4-BE49-F238E27FC236}">
                <a16:creationId xmlns:a16="http://schemas.microsoft.com/office/drawing/2014/main" id="{6E3FA80D-62AB-47BB-99AD-05D99B6D8A19}"/>
              </a:ext>
            </a:extLst>
          </p:cNvPr>
          <p:cNvSpPr/>
          <p:nvPr userDrawn="1"/>
        </p:nvSpPr>
        <p:spPr>
          <a:xfrm rot="5400000">
            <a:off x="-3176468" y="3157578"/>
            <a:ext cx="6870047" cy="554893"/>
          </a:xfrm>
          <a:prstGeom prst="rect">
            <a:avLst/>
          </a:prstGeom>
          <a:solidFill>
            <a:srgbClr val="F87F00"/>
          </a:solidFill>
          <a:ln>
            <a:noFill/>
          </a:ln>
          <a:effectLst>
            <a:outerShdw blurRad="120650" dist="76200" dir="48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5" name="TextBox 14">
            <a:extLst>
              <a:ext uri="{FF2B5EF4-FFF2-40B4-BE49-F238E27FC236}">
                <a16:creationId xmlns:a16="http://schemas.microsoft.com/office/drawing/2014/main" id="{CA61F21B-053C-43A1-806F-2D8990DE0ABB}"/>
              </a:ext>
            </a:extLst>
          </p:cNvPr>
          <p:cNvSpPr txBox="1"/>
          <p:nvPr userDrawn="1"/>
        </p:nvSpPr>
        <p:spPr>
          <a:xfrm rot="16200000">
            <a:off x="-354762" y="864286"/>
            <a:ext cx="1249466" cy="307777"/>
          </a:xfrm>
          <a:prstGeom prst="rect">
            <a:avLst/>
          </a:prstGeom>
          <a:noFill/>
        </p:spPr>
        <p:txBody>
          <a:bodyPr wrap="square" rtlCol="0">
            <a:spAutoFit/>
          </a:bodyPr>
          <a:lstStyle/>
          <a:p>
            <a:pPr algn="ctr"/>
            <a:r>
              <a:rPr lang="en-US" sz="1400" b="1" dirty="0">
                <a:solidFill>
                  <a:schemeClr val="bg1"/>
                </a:solidFill>
              </a:rPr>
              <a:t>CASE STUDY</a:t>
            </a:r>
          </a:p>
        </p:txBody>
      </p:sp>
      <p:cxnSp>
        <p:nvCxnSpPr>
          <p:cNvPr id="16" name="Straight Connector 15">
            <a:extLst>
              <a:ext uri="{FF2B5EF4-FFF2-40B4-BE49-F238E27FC236}">
                <a16:creationId xmlns:a16="http://schemas.microsoft.com/office/drawing/2014/main" id="{0F6555DC-2329-4E75-A89F-3CAA2CB61355}"/>
              </a:ext>
            </a:extLst>
          </p:cNvPr>
          <p:cNvCxnSpPr/>
          <p:nvPr userDrawn="1"/>
        </p:nvCxnSpPr>
        <p:spPr>
          <a:xfrm flipH="1">
            <a:off x="-18888" y="1664372"/>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6080090-4A82-4ADD-AF02-91BFC5A82C5C}"/>
              </a:ext>
            </a:extLst>
          </p:cNvPr>
          <p:cNvCxnSpPr/>
          <p:nvPr userDrawn="1"/>
        </p:nvCxnSpPr>
        <p:spPr>
          <a:xfrm flipH="1">
            <a:off x="-18888" y="404500"/>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2AA7D9B0-3FA2-4FCC-B6FB-155258282F7E}"/>
              </a:ext>
            </a:extLst>
          </p:cNvPr>
          <p:cNvSpPr/>
          <p:nvPr userDrawn="1"/>
        </p:nvSpPr>
        <p:spPr>
          <a:xfrm>
            <a:off x="25785" y="6316892"/>
            <a:ext cx="457200" cy="457200"/>
          </a:xfrm>
          <a:prstGeom prst="ellipse">
            <a:avLst/>
          </a:prstGeom>
          <a:solidFill>
            <a:schemeClr val="bg1"/>
          </a:solidFill>
          <a:ln>
            <a:noFill/>
          </a:ln>
          <a:effectLst>
            <a:innerShdw blurRad="63500" dist="50800" dir="13500000">
              <a:prstClr val="black">
                <a:alpha val="3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33">
            <a:extLst>
              <a:ext uri="{FF2B5EF4-FFF2-40B4-BE49-F238E27FC236}">
                <a16:creationId xmlns:a16="http://schemas.microsoft.com/office/drawing/2014/main" id="{04546A51-F20C-4FD6-B2C4-3888971D9204}"/>
              </a:ext>
            </a:extLst>
          </p:cNvPr>
          <p:cNvSpPr>
            <a:spLocks noGrp="1"/>
          </p:cNvSpPr>
          <p:nvPr>
            <p:ph type="title"/>
          </p:nvPr>
        </p:nvSpPr>
        <p:spPr>
          <a:xfrm rot="16200000">
            <a:off x="-1944846" y="3733663"/>
            <a:ext cx="4432524" cy="396549"/>
          </a:xfrm>
        </p:spPr>
        <p:txBody>
          <a:bodyPr>
            <a:noAutofit/>
          </a:bodyPr>
          <a:lstStyle>
            <a:lvl1pPr>
              <a:defRPr sz="2400">
                <a:solidFill>
                  <a:schemeClr val="bg1"/>
                </a:solidFill>
              </a:defRPr>
            </a:lvl1pPr>
          </a:lstStyle>
          <a:p>
            <a:r>
              <a:rPr lang="en-US"/>
              <a:t>Click to edit Master title style</a:t>
            </a:r>
            <a:endParaRPr lang="en-US" dirty="0"/>
          </a:p>
        </p:txBody>
      </p:sp>
      <p:sp>
        <p:nvSpPr>
          <p:cNvPr id="20" name="Slide Number Placeholder 6">
            <a:extLst>
              <a:ext uri="{FF2B5EF4-FFF2-40B4-BE49-F238E27FC236}">
                <a16:creationId xmlns:a16="http://schemas.microsoft.com/office/drawing/2014/main" id="{4E010384-BC88-47B1-AC04-0F00AE21B703}"/>
              </a:ext>
            </a:extLst>
          </p:cNvPr>
          <p:cNvSpPr txBox="1">
            <a:spLocks/>
          </p:cNvSpPr>
          <p:nvPr userDrawn="1"/>
        </p:nvSpPr>
        <p:spPr>
          <a:xfrm>
            <a:off x="22650" y="6346411"/>
            <a:ext cx="467545" cy="404207"/>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solidFill>
                  <a:srgbClr val="F77F00"/>
                </a:solidFill>
              </a:rPr>
              <a:pPr/>
              <a:t>‹#›</a:t>
            </a:fld>
            <a:endParaRPr lang="en-US" dirty="0">
              <a:solidFill>
                <a:srgbClr val="F77F00"/>
              </a:solidFill>
            </a:endParaRPr>
          </a:p>
        </p:txBody>
      </p:sp>
      <p:sp>
        <p:nvSpPr>
          <p:cNvPr id="3" name="Text Placeholder 2">
            <a:extLst>
              <a:ext uri="{FF2B5EF4-FFF2-40B4-BE49-F238E27FC236}">
                <a16:creationId xmlns:a16="http://schemas.microsoft.com/office/drawing/2014/main" id="{711ADE97-4BA5-4985-9828-18E8F5EEDA13}"/>
              </a:ext>
            </a:extLst>
          </p:cNvPr>
          <p:cNvSpPr>
            <a:spLocks noGrp="1"/>
          </p:cNvSpPr>
          <p:nvPr>
            <p:ph type="body" sz="quarter" idx="18"/>
          </p:nvPr>
        </p:nvSpPr>
        <p:spPr>
          <a:xfrm>
            <a:off x="1179576" y="3237167"/>
            <a:ext cx="4703713" cy="2148649"/>
          </a:xfrm>
        </p:spPr>
        <p:txBody>
          <a:bodyPr>
            <a:normAutofit/>
          </a:bodyPr>
          <a:lstStyle>
            <a:lvl1pPr marL="0" indent="0" algn="ctr">
              <a:buNone/>
              <a:defRPr sz="4000" i="1"/>
            </a:lvl1pPr>
          </a:lstStyle>
          <a:p>
            <a:pPr lvl="0"/>
            <a:r>
              <a:rPr lang="en-US"/>
              <a:t>Click to edit Master text styles</a:t>
            </a:r>
          </a:p>
        </p:txBody>
      </p:sp>
      <p:grpSp>
        <p:nvGrpSpPr>
          <p:cNvPr id="7" name="Group 6">
            <a:extLst>
              <a:ext uri="{FF2B5EF4-FFF2-40B4-BE49-F238E27FC236}">
                <a16:creationId xmlns:a16="http://schemas.microsoft.com/office/drawing/2014/main" id="{55627CAA-B630-4EF4-A8FE-96AF7D6BD032}"/>
              </a:ext>
            </a:extLst>
          </p:cNvPr>
          <p:cNvGrpSpPr/>
          <p:nvPr userDrawn="1"/>
        </p:nvGrpSpPr>
        <p:grpSpPr>
          <a:xfrm>
            <a:off x="7056425" y="466343"/>
            <a:ext cx="4235211" cy="5525855"/>
            <a:chOff x="6280725" y="585573"/>
            <a:chExt cx="4389120" cy="5726666"/>
          </a:xfrm>
        </p:grpSpPr>
        <p:sp>
          <p:nvSpPr>
            <p:cNvPr id="4" name="Freeform: Shape 3">
              <a:extLst>
                <a:ext uri="{FF2B5EF4-FFF2-40B4-BE49-F238E27FC236}">
                  <a16:creationId xmlns:a16="http://schemas.microsoft.com/office/drawing/2014/main" id="{FD4D38EB-A93D-4F65-A2C9-1F0413DB1F9A}"/>
                </a:ext>
              </a:extLst>
            </p:cNvPr>
            <p:cNvSpPr/>
            <p:nvPr userDrawn="1"/>
          </p:nvSpPr>
          <p:spPr>
            <a:xfrm>
              <a:off x="6547104" y="786384"/>
              <a:ext cx="3118104" cy="5294376"/>
            </a:xfrm>
            <a:custGeom>
              <a:avLst/>
              <a:gdLst>
                <a:gd name="connsiteX0" fmla="*/ 0 w 3118104"/>
                <a:gd name="connsiteY0" fmla="*/ 4645152 h 5294376"/>
                <a:gd name="connsiteX1" fmla="*/ 0 w 3118104"/>
                <a:gd name="connsiteY1" fmla="*/ 100584 h 5294376"/>
                <a:gd name="connsiteX2" fmla="*/ 411480 w 3118104"/>
                <a:gd name="connsiteY2" fmla="*/ 0 h 5294376"/>
                <a:gd name="connsiteX3" fmla="*/ 3081528 w 3118104"/>
                <a:gd name="connsiteY3" fmla="*/ 228600 h 5294376"/>
                <a:gd name="connsiteX4" fmla="*/ 3118104 w 3118104"/>
                <a:gd name="connsiteY4" fmla="*/ 4992624 h 5294376"/>
                <a:gd name="connsiteX5" fmla="*/ 2706624 w 3118104"/>
                <a:gd name="connsiteY5" fmla="*/ 5294376 h 5294376"/>
                <a:gd name="connsiteX6" fmla="*/ 0 w 3118104"/>
                <a:gd name="connsiteY6" fmla="*/ 4645152 h 529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8104" h="5294376">
                  <a:moveTo>
                    <a:pt x="0" y="4645152"/>
                  </a:moveTo>
                  <a:lnTo>
                    <a:pt x="0" y="100584"/>
                  </a:lnTo>
                  <a:lnTo>
                    <a:pt x="411480" y="0"/>
                  </a:lnTo>
                  <a:lnTo>
                    <a:pt x="3081528" y="228600"/>
                  </a:lnTo>
                  <a:lnTo>
                    <a:pt x="3118104" y="4992624"/>
                  </a:lnTo>
                  <a:lnTo>
                    <a:pt x="2706624" y="5294376"/>
                  </a:lnTo>
                  <a:lnTo>
                    <a:pt x="0" y="4645152"/>
                  </a:lnTo>
                  <a:close/>
                </a:path>
              </a:pathLst>
            </a:custGeom>
            <a:solidFill>
              <a:schemeClr val="bg1"/>
            </a:solidFill>
            <a:ln w="12700">
              <a:noFill/>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 name="Picture 2" descr="https://southcentralus1-mediap.svc.ms/transform/thumbnail?provider=spo&amp;inputFormat=jpg&amp;cs=fFNQTw&amp;docid=https%3A%2F%2Fscvisions.sharepoint.com%3A443%2F_api%2Fv2.0%2Fdrives%2Fb!qnZHSpqheUet6-MK_LO47sxyIj2Z-2BJra7b2_8OLgnf_uvhTRIeSoQER3W03Scm%2Fitems%2F01AFSXFELRN4C7X2RUSNHIT4XYLN4VYAEV%3Fversion%3DPublished&amp;access_token=eyJ0eXAiOiJKV1QiLCJhbGciOiJub25lIn0.eyJhdWQiOiIwMDAwMDAwMy0wMDAwLTBmZjEtY2UwMC0wMDAwMDAwMDAwMDAvc2N2aXNpb25zLnNoYXJlcG9pbnQuY29tQGEzZjcxZGU4LWI1ZmQtNGJlOC1iZmJkLTFkNDFlYjU0YzRkYSIsImlzcyI6IjAwMDAwMDAzLTAwMDAtMGZmMS1jZTAwLTAwMDAwMDAwMDAwMCIsIm5iZiI6IjE1MzM4MzU3MzAiLCJleHAiOiIxNTMzODU3MzMwIiwiZW5kcG9pbnR1cmwiOiJpSmJ3UkViK3piV0lOL1FVdU9vdTNFQTc4VS9hTDJtYVdYT0xGbTlNK0RjPSIsImVuZHBvaW50dXJsTGVuZ3RoIjoiMTE2IiwiaXNsb29wYmFjayI6IlRydWUiLCJjaWQiOiJPR0l4WlRnek9XVXRaREEyWlMwMk1EQXdMVFEzWmpBdE5URXhPVGs0WkRobU5XWTMiLCJ2ZXIiOiJoYXNoZWRwcm9vZnRva2VuIiwic2l0ZWlkIjoiTkdFME56YzJZV0V0WVRFNVlTMDBOemM1TFdGa1pXSXRaVE13WVdaallqTmlPR1ZsIiwic2lnbmluX3N0YXRlIjoiW1wia21zaVwiXSIsIm5hbWVpZCI6IjAjLmZ8bWVtYmVyc2hpcHxtbGVkeWFyZEB2ZXN0ZWR3YXkuY29tIiwibmlpIjoibWljcm9zb2Z0LnNoYXJlcG9pbnQiLCJpc3VzZXIiOiJ0cnVlIiwiY2FjaGVrZXkiOiIwaC5mfG1lbWJlcnNoaXB8MTAwM2JmZmQ4NDYyMDVhMEBsaXZlLmNvbSIsInR0IjoiMCIsInVzZVBlcnNpc3RlbnRDb29raWUiOiIzIn0.Nzg2Mm1XSTA3bWZEMk5ucVg1ZklVWmRxQ1RsK01MZjhvcjFGMTlkWU5BTT0&amp;encodeFailures=1&amp;width=1920&amp;height=865&amp;srcWidth=&amp;srcHeight=">
              <a:extLst>
                <a:ext uri="{FF2B5EF4-FFF2-40B4-BE49-F238E27FC236}">
                  <a16:creationId xmlns:a16="http://schemas.microsoft.com/office/drawing/2014/main" id="{BCA7C306-75B9-45F2-9CE4-836494270F97}"/>
                </a:ext>
              </a:extLst>
            </p:cNvPr>
            <p:cNvPicPr>
              <a:picLocks noChangeAspect="1" noChangeArrowheads="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80725" y="585573"/>
              <a:ext cx="4389120" cy="572666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0966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ase Slide Intro 5 Rules">
    <p:spTree>
      <p:nvGrpSpPr>
        <p:cNvPr id="1" name=""/>
        <p:cNvGrpSpPr/>
        <p:nvPr/>
      </p:nvGrpSpPr>
      <p:grpSpPr>
        <a:xfrm>
          <a:off x="0" y="0"/>
          <a:ext cx="0" cy="0"/>
          <a:chOff x="0" y="0"/>
          <a:chExt cx="0" cy="0"/>
        </a:xfrm>
      </p:grpSpPr>
      <p:sp>
        <p:nvSpPr>
          <p:cNvPr id="5" name="Content Placeholder 4"/>
          <p:cNvSpPr>
            <a:spLocks noGrp="1"/>
          </p:cNvSpPr>
          <p:nvPr>
            <p:ph sz="quarter" idx="16"/>
          </p:nvPr>
        </p:nvSpPr>
        <p:spPr>
          <a:xfrm>
            <a:off x="1179576" y="685800"/>
            <a:ext cx="4703713" cy="2377438"/>
          </a:xfrm>
          <a:prstGeom prst="rect">
            <a:avLst/>
          </a:prstGeom>
        </p:spPr>
        <p:txBody>
          <a:bodyPr anchor="b">
            <a:normAutofit/>
          </a:bodyPr>
          <a:lstStyle>
            <a:lvl1pPr marL="0" indent="0" algn="ctr">
              <a:buNone/>
              <a:defRPr sz="4800" i="1"/>
            </a:lvl1pPr>
          </a:lstStyle>
          <a:p>
            <a:pPr lvl="0"/>
            <a:r>
              <a:rPr lang="en-US"/>
              <a:t>Click to edit Master text styles</a:t>
            </a:r>
          </a:p>
        </p:txBody>
      </p:sp>
      <p:sp>
        <p:nvSpPr>
          <p:cNvPr id="11" name="Rectangle 10">
            <a:extLst>
              <a:ext uri="{FF2B5EF4-FFF2-40B4-BE49-F238E27FC236}">
                <a16:creationId xmlns:a16="http://schemas.microsoft.com/office/drawing/2014/main" id="{6E3FA80D-62AB-47BB-99AD-05D99B6D8A19}"/>
              </a:ext>
            </a:extLst>
          </p:cNvPr>
          <p:cNvSpPr/>
          <p:nvPr userDrawn="1"/>
        </p:nvSpPr>
        <p:spPr>
          <a:xfrm rot="5400000">
            <a:off x="-3176468" y="3157578"/>
            <a:ext cx="6870047" cy="554893"/>
          </a:xfrm>
          <a:prstGeom prst="rect">
            <a:avLst/>
          </a:prstGeom>
          <a:solidFill>
            <a:srgbClr val="F87F00"/>
          </a:solidFill>
          <a:ln>
            <a:noFill/>
          </a:ln>
          <a:effectLst>
            <a:outerShdw blurRad="120650" dist="76200" dir="48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5" name="TextBox 14">
            <a:extLst>
              <a:ext uri="{FF2B5EF4-FFF2-40B4-BE49-F238E27FC236}">
                <a16:creationId xmlns:a16="http://schemas.microsoft.com/office/drawing/2014/main" id="{CA61F21B-053C-43A1-806F-2D8990DE0ABB}"/>
              </a:ext>
            </a:extLst>
          </p:cNvPr>
          <p:cNvSpPr txBox="1"/>
          <p:nvPr userDrawn="1"/>
        </p:nvSpPr>
        <p:spPr>
          <a:xfrm rot="16200000">
            <a:off x="-354762" y="864286"/>
            <a:ext cx="1249466" cy="307777"/>
          </a:xfrm>
          <a:prstGeom prst="rect">
            <a:avLst/>
          </a:prstGeom>
          <a:noFill/>
        </p:spPr>
        <p:txBody>
          <a:bodyPr wrap="square" rtlCol="0">
            <a:spAutoFit/>
          </a:bodyPr>
          <a:lstStyle/>
          <a:p>
            <a:pPr algn="ctr"/>
            <a:r>
              <a:rPr lang="en-US" sz="1400" b="1" dirty="0">
                <a:solidFill>
                  <a:schemeClr val="bg1"/>
                </a:solidFill>
              </a:rPr>
              <a:t>CASE STUDY</a:t>
            </a:r>
          </a:p>
        </p:txBody>
      </p:sp>
      <p:cxnSp>
        <p:nvCxnSpPr>
          <p:cNvPr id="16" name="Straight Connector 15">
            <a:extLst>
              <a:ext uri="{FF2B5EF4-FFF2-40B4-BE49-F238E27FC236}">
                <a16:creationId xmlns:a16="http://schemas.microsoft.com/office/drawing/2014/main" id="{0F6555DC-2329-4E75-A89F-3CAA2CB61355}"/>
              </a:ext>
            </a:extLst>
          </p:cNvPr>
          <p:cNvCxnSpPr/>
          <p:nvPr userDrawn="1"/>
        </p:nvCxnSpPr>
        <p:spPr>
          <a:xfrm flipH="1">
            <a:off x="-18888" y="1664372"/>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6080090-4A82-4ADD-AF02-91BFC5A82C5C}"/>
              </a:ext>
            </a:extLst>
          </p:cNvPr>
          <p:cNvCxnSpPr/>
          <p:nvPr userDrawn="1"/>
        </p:nvCxnSpPr>
        <p:spPr>
          <a:xfrm flipH="1">
            <a:off x="-18888" y="404500"/>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2AA7D9B0-3FA2-4FCC-B6FB-155258282F7E}"/>
              </a:ext>
            </a:extLst>
          </p:cNvPr>
          <p:cNvSpPr/>
          <p:nvPr userDrawn="1"/>
        </p:nvSpPr>
        <p:spPr>
          <a:xfrm>
            <a:off x="25785" y="6326128"/>
            <a:ext cx="457200" cy="457200"/>
          </a:xfrm>
          <a:prstGeom prst="ellipse">
            <a:avLst/>
          </a:prstGeom>
          <a:solidFill>
            <a:schemeClr val="bg1"/>
          </a:solidFill>
          <a:ln>
            <a:noFill/>
          </a:ln>
          <a:effectLst>
            <a:innerShdw blurRad="63500" dist="50800" dir="13500000">
              <a:prstClr val="black">
                <a:alpha val="3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33">
            <a:extLst>
              <a:ext uri="{FF2B5EF4-FFF2-40B4-BE49-F238E27FC236}">
                <a16:creationId xmlns:a16="http://schemas.microsoft.com/office/drawing/2014/main" id="{04546A51-F20C-4FD6-B2C4-3888971D9204}"/>
              </a:ext>
            </a:extLst>
          </p:cNvPr>
          <p:cNvSpPr>
            <a:spLocks noGrp="1"/>
          </p:cNvSpPr>
          <p:nvPr>
            <p:ph type="title"/>
          </p:nvPr>
        </p:nvSpPr>
        <p:spPr>
          <a:xfrm rot="16200000">
            <a:off x="-1944846" y="3733663"/>
            <a:ext cx="4432524" cy="396549"/>
          </a:xfrm>
        </p:spPr>
        <p:txBody>
          <a:bodyPr>
            <a:noAutofit/>
          </a:bodyPr>
          <a:lstStyle>
            <a:lvl1pPr>
              <a:defRPr sz="2400">
                <a:solidFill>
                  <a:schemeClr val="bg1"/>
                </a:solidFill>
              </a:defRPr>
            </a:lvl1pPr>
          </a:lstStyle>
          <a:p>
            <a:r>
              <a:rPr lang="en-US"/>
              <a:t>Click to edit Master title style</a:t>
            </a:r>
            <a:endParaRPr lang="en-US" dirty="0"/>
          </a:p>
        </p:txBody>
      </p:sp>
      <p:sp>
        <p:nvSpPr>
          <p:cNvPr id="20" name="Slide Number Placeholder 6">
            <a:extLst>
              <a:ext uri="{FF2B5EF4-FFF2-40B4-BE49-F238E27FC236}">
                <a16:creationId xmlns:a16="http://schemas.microsoft.com/office/drawing/2014/main" id="{4E010384-BC88-47B1-AC04-0F00AE21B703}"/>
              </a:ext>
            </a:extLst>
          </p:cNvPr>
          <p:cNvSpPr txBox="1">
            <a:spLocks/>
          </p:cNvSpPr>
          <p:nvPr userDrawn="1"/>
        </p:nvSpPr>
        <p:spPr>
          <a:xfrm>
            <a:off x="22650" y="6346411"/>
            <a:ext cx="467545" cy="404207"/>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solidFill>
                  <a:srgbClr val="F77F00"/>
                </a:solidFill>
              </a:rPr>
              <a:pPr/>
              <a:t>‹#›</a:t>
            </a:fld>
            <a:endParaRPr lang="en-US" dirty="0">
              <a:solidFill>
                <a:srgbClr val="F77F00"/>
              </a:solidFill>
            </a:endParaRPr>
          </a:p>
        </p:txBody>
      </p:sp>
      <p:sp>
        <p:nvSpPr>
          <p:cNvPr id="3" name="Text Placeholder 2">
            <a:extLst>
              <a:ext uri="{FF2B5EF4-FFF2-40B4-BE49-F238E27FC236}">
                <a16:creationId xmlns:a16="http://schemas.microsoft.com/office/drawing/2014/main" id="{711ADE97-4BA5-4985-9828-18E8F5EEDA13}"/>
              </a:ext>
            </a:extLst>
          </p:cNvPr>
          <p:cNvSpPr>
            <a:spLocks noGrp="1"/>
          </p:cNvSpPr>
          <p:nvPr>
            <p:ph type="body" sz="quarter" idx="18"/>
          </p:nvPr>
        </p:nvSpPr>
        <p:spPr>
          <a:xfrm>
            <a:off x="1179576" y="3237167"/>
            <a:ext cx="4703713" cy="2148649"/>
          </a:xfrm>
        </p:spPr>
        <p:txBody>
          <a:bodyPr>
            <a:normAutofit/>
          </a:bodyPr>
          <a:lstStyle>
            <a:lvl1pPr marL="0" indent="0" algn="ctr">
              <a:buNone/>
              <a:defRPr sz="4000" i="1"/>
            </a:lvl1pPr>
          </a:lstStyle>
          <a:p>
            <a:pPr lvl="0"/>
            <a:r>
              <a:rPr lang="en-US"/>
              <a:t>Click to edit Master text styles</a:t>
            </a:r>
          </a:p>
        </p:txBody>
      </p:sp>
      <p:grpSp>
        <p:nvGrpSpPr>
          <p:cNvPr id="4" name="Group 3">
            <a:extLst>
              <a:ext uri="{FF2B5EF4-FFF2-40B4-BE49-F238E27FC236}">
                <a16:creationId xmlns:a16="http://schemas.microsoft.com/office/drawing/2014/main" id="{09E12C03-3651-4031-A237-25F18BD5B0AA}"/>
              </a:ext>
            </a:extLst>
          </p:cNvPr>
          <p:cNvGrpSpPr/>
          <p:nvPr userDrawn="1"/>
        </p:nvGrpSpPr>
        <p:grpSpPr>
          <a:xfrm>
            <a:off x="7164157" y="505084"/>
            <a:ext cx="4031909" cy="5486400"/>
            <a:chOff x="7164157" y="404500"/>
            <a:chExt cx="4031909" cy="5486400"/>
          </a:xfrm>
        </p:grpSpPr>
        <p:sp>
          <p:nvSpPr>
            <p:cNvPr id="2" name="Freeform: Shape 1">
              <a:extLst>
                <a:ext uri="{FF2B5EF4-FFF2-40B4-BE49-F238E27FC236}">
                  <a16:creationId xmlns:a16="http://schemas.microsoft.com/office/drawing/2014/main" id="{5F6E103F-130D-41D0-8399-1129E1DB051E}"/>
                </a:ext>
              </a:extLst>
            </p:cNvPr>
            <p:cNvSpPr/>
            <p:nvPr userDrawn="1"/>
          </p:nvSpPr>
          <p:spPr>
            <a:xfrm>
              <a:off x="7301345" y="561109"/>
              <a:ext cx="2951019" cy="5084618"/>
            </a:xfrm>
            <a:custGeom>
              <a:avLst/>
              <a:gdLst>
                <a:gd name="connsiteX0" fmla="*/ 0 w 2951019"/>
                <a:gd name="connsiteY0" fmla="*/ 4461164 h 5084618"/>
                <a:gd name="connsiteX1" fmla="*/ 0 w 2951019"/>
                <a:gd name="connsiteY1" fmla="*/ 83127 h 5084618"/>
                <a:gd name="connsiteX2" fmla="*/ 401782 w 2951019"/>
                <a:gd name="connsiteY2" fmla="*/ 0 h 5084618"/>
                <a:gd name="connsiteX3" fmla="*/ 2951019 w 2951019"/>
                <a:gd name="connsiteY3" fmla="*/ 193964 h 5084618"/>
                <a:gd name="connsiteX4" fmla="*/ 2951019 w 2951019"/>
                <a:gd name="connsiteY4" fmla="*/ 4765964 h 5084618"/>
                <a:gd name="connsiteX5" fmla="*/ 2611582 w 2951019"/>
                <a:gd name="connsiteY5" fmla="*/ 5084618 h 5084618"/>
                <a:gd name="connsiteX6" fmla="*/ 0 w 2951019"/>
                <a:gd name="connsiteY6" fmla="*/ 4461164 h 508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1019" h="5084618">
                  <a:moveTo>
                    <a:pt x="0" y="4461164"/>
                  </a:moveTo>
                  <a:lnTo>
                    <a:pt x="0" y="83127"/>
                  </a:lnTo>
                  <a:lnTo>
                    <a:pt x="401782" y="0"/>
                  </a:lnTo>
                  <a:lnTo>
                    <a:pt x="2951019" y="193964"/>
                  </a:lnTo>
                  <a:lnTo>
                    <a:pt x="2951019" y="4765964"/>
                  </a:lnTo>
                  <a:lnTo>
                    <a:pt x="2611582" y="5084618"/>
                  </a:lnTo>
                  <a:lnTo>
                    <a:pt x="0" y="4461164"/>
                  </a:lnTo>
                  <a:close/>
                </a:path>
              </a:pathLst>
            </a:custGeom>
            <a:solidFill>
              <a:schemeClr val="bg1"/>
            </a:soli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1" name="Picture 20">
              <a:extLst>
                <a:ext uri="{FF2B5EF4-FFF2-40B4-BE49-F238E27FC236}">
                  <a16:creationId xmlns:a16="http://schemas.microsoft.com/office/drawing/2014/main" id="{5961443D-7AC4-49AE-820D-3E1AC084269E}"/>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7164157" y="404500"/>
              <a:ext cx="4031909" cy="5486400"/>
            </a:xfrm>
            <a:prstGeom prst="rect">
              <a:avLst/>
            </a:prstGeom>
          </p:spPr>
        </p:pic>
      </p:grpSp>
    </p:spTree>
    <p:extLst>
      <p:ext uri="{BB962C8B-B14F-4D97-AF65-F5344CB8AC3E}">
        <p14:creationId xmlns:p14="http://schemas.microsoft.com/office/powerpoint/2010/main" val="6847234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ase Slide Intro SS">
    <p:spTree>
      <p:nvGrpSpPr>
        <p:cNvPr id="1" name=""/>
        <p:cNvGrpSpPr/>
        <p:nvPr/>
      </p:nvGrpSpPr>
      <p:grpSpPr>
        <a:xfrm>
          <a:off x="0" y="0"/>
          <a:ext cx="0" cy="0"/>
          <a:chOff x="0" y="0"/>
          <a:chExt cx="0" cy="0"/>
        </a:xfrm>
      </p:grpSpPr>
      <p:sp>
        <p:nvSpPr>
          <p:cNvPr id="5" name="Content Placeholder 4"/>
          <p:cNvSpPr>
            <a:spLocks noGrp="1"/>
          </p:cNvSpPr>
          <p:nvPr>
            <p:ph sz="quarter" idx="16"/>
          </p:nvPr>
        </p:nvSpPr>
        <p:spPr>
          <a:xfrm>
            <a:off x="1179576" y="685800"/>
            <a:ext cx="4703713" cy="2377438"/>
          </a:xfrm>
          <a:prstGeom prst="rect">
            <a:avLst/>
          </a:prstGeom>
        </p:spPr>
        <p:txBody>
          <a:bodyPr anchor="b">
            <a:normAutofit/>
          </a:bodyPr>
          <a:lstStyle>
            <a:lvl1pPr marL="0" indent="0" algn="ctr">
              <a:buNone/>
              <a:defRPr sz="4800" i="1"/>
            </a:lvl1pPr>
          </a:lstStyle>
          <a:p>
            <a:pPr lvl="0"/>
            <a:r>
              <a:rPr lang="en-US"/>
              <a:t>Click to edit Master text styles</a:t>
            </a:r>
          </a:p>
        </p:txBody>
      </p:sp>
      <p:sp>
        <p:nvSpPr>
          <p:cNvPr id="11" name="Rectangle 10">
            <a:extLst>
              <a:ext uri="{FF2B5EF4-FFF2-40B4-BE49-F238E27FC236}">
                <a16:creationId xmlns:a16="http://schemas.microsoft.com/office/drawing/2014/main" id="{6E3FA80D-62AB-47BB-99AD-05D99B6D8A19}"/>
              </a:ext>
            </a:extLst>
          </p:cNvPr>
          <p:cNvSpPr/>
          <p:nvPr userDrawn="1"/>
        </p:nvSpPr>
        <p:spPr>
          <a:xfrm rot="5400000">
            <a:off x="-3176468" y="3157578"/>
            <a:ext cx="6870047" cy="554893"/>
          </a:xfrm>
          <a:prstGeom prst="rect">
            <a:avLst/>
          </a:prstGeom>
          <a:solidFill>
            <a:srgbClr val="F87F00"/>
          </a:solidFill>
          <a:ln>
            <a:noFill/>
          </a:ln>
          <a:effectLst>
            <a:outerShdw blurRad="120650" dist="76200" dir="48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5" name="TextBox 14">
            <a:extLst>
              <a:ext uri="{FF2B5EF4-FFF2-40B4-BE49-F238E27FC236}">
                <a16:creationId xmlns:a16="http://schemas.microsoft.com/office/drawing/2014/main" id="{CA61F21B-053C-43A1-806F-2D8990DE0ABB}"/>
              </a:ext>
            </a:extLst>
          </p:cNvPr>
          <p:cNvSpPr txBox="1"/>
          <p:nvPr userDrawn="1"/>
        </p:nvSpPr>
        <p:spPr>
          <a:xfrm rot="16200000">
            <a:off x="-354762" y="864286"/>
            <a:ext cx="1249466" cy="307777"/>
          </a:xfrm>
          <a:prstGeom prst="rect">
            <a:avLst/>
          </a:prstGeom>
          <a:noFill/>
        </p:spPr>
        <p:txBody>
          <a:bodyPr wrap="square" rtlCol="0">
            <a:spAutoFit/>
          </a:bodyPr>
          <a:lstStyle/>
          <a:p>
            <a:pPr algn="ctr"/>
            <a:r>
              <a:rPr lang="en-US" sz="1400" b="1" dirty="0">
                <a:solidFill>
                  <a:schemeClr val="bg1"/>
                </a:solidFill>
              </a:rPr>
              <a:t>CASE STUDY</a:t>
            </a:r>
          </a:p>
        </p:txBody>
      </p:sp>
      <p:cxnSp>
        <p:nvCxnSpPr>
          <p:cNvPr id="16" name="Straight Connector 15">
            <a:extLst>
              <a:ext uri="{FF2B5EF4-FFF2-40B4-BE49-F238E27FC236}">
                <a16:creationId xmlns:a16="http://schemas.microsoft.com/office/drawing/2014/main" id="{0F6555DC-2329-4E75-A89F-3CAA2CB61355}"/>
              </a:ext>
            </a:extLst>
          </p:cNvPr>
          <p:cNvCxnSpPr/>
          <p:nvPr userDrawn="1"/>
        </p:nvCxnSpPr>
        <p:spPr>
          <a:xfrm flipH="1">
            <a:off x="-18888" y="1664372"/>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6080090-4A82-4ADD-AF02-91BFC5A82C5C}"/>
              </a:ext>
            </a:extLst>
          </p:cNvPr>
          <p:cNvCxnSpPr/>
          <p:nvPr userDrawn="1"/>
        </p:nvCxnSpPr>
        <p:spPr>
          <a:xfrm flipH="1">
            <a:off x="-18888" y="404500"/>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2AA7D9B0-3FA2-4FCC-B6FB-155258282F7E}"/>
              </a:ext>
            </a:extLst>
          </p:cNvPr>
          <p:cNvSpPr/>
          <p:nvPr userDrawn="1"/>
        </p:nvSpPr>
        <p:spPr>
          <a:xfrm>
            <a:off x="25785" y="6326128"/>
            <a:ext cx="457200" cy="457200"/>
          </a:xfrm>
          <a:prstGeom prst="ellipse">
            <a:avLst/>
          </a:prstGeom>
          <a:solidFill>
            <a:schemeClr val="bg1"/>
          </a:solidFill>
          <a:ln>
            <a:noFill/>
          </a:ln>
          <a:effectLst>
            <a:innerShdw blurRad="63500" dist="50800" dir="13500000">
              <a:prstClr val="black">
                <a:alpha val="3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33">
            <a:extLst>
              <a:ext uri="{FF2B5EF4-FFF2-40B4-BE49-F238E27FC236}">
                <a16:creationId xmlns:a16="http://schemas.microsoft.com/office/drawing/2014/main" id="{04546A51-F20C-4FD6-B2C4-3888971D9204}"/>
              </a:ext>
            </a:extLst>
          </p:cNvPr>
          <p:cNvSpPr>
            <a:spLocks noGrp="1"/>
          </p:cNvSpPr>
          <p:nvPr>
            <p:ph type="title"/>
          </p:nvPr>
        </p:nvSpPr>
        <p:spPr>
          <a:xfrm rot="16200000">
            <a:off x="-1944846" y="3733663"/>
            <a:ext cx="4432524" cy="396549"/>
          </a:xfrm>
        </p:spPr>
        <p:txBody>
          <a:bodyPr>
            <a:noAutofit/>
          </a:bodyPr>
          <a:lstStyle>
            <a:lvl1pPr>
              <a:defRPr sz="2400">
                <a:solidFill>
                  <a:schemeClr val="bg1"/>
                </a:solidFill>
              </a:defRPr>
            </a:lvl1pPr>
          </a:lstStyle>
          <a:p>
            <a:r>
              <a:rPr lang="en-US"/>
              <a:t>Click to edit Master title style</a:t>
            </a:r>
            <a:endParaRPr lang="en-US" dirty="0"/>
          </a:p>
        </p:txBody>
      </p:sp>
      <p:sp>
        <p:nvSpPr>
          <p:cNvPr id="20" name="Slide Number Placeholder 6">
            <a:extLst>
              <a:ext uri="{FF2B5EF4-FFF2-40B4-BE49-F238E27FC236}">
                <a16:creationId xmlns:a16="http://schemas.microsoft.com/office/drawing/2014/main" id="{4E010384-BC88-47B1-AC04-0F00AE21B703}"/>
              </a:ext>
            </a:extLst>
          </p:cNvPr>
          <p:cNvSpPr txBox="1">
            <a:spLocks/>
          </p:cNvSpPr>
          <p:nvPr userDrawn="1"/>
        </p:nvSpPr>
        <p:spPr>
          <a:xfrm>
            <a:off x="22650" y="6346411"/>
            <a:ext cx="467545" cy="404207"/>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solidFill>
                  <a:srgbClr val="F77F00"/>
                </a:solidFill>
              </a:rPr>
              <a:pPr/>
              <a:t>‹#›</a:t>
            </a:fld>
            <a:endParaRPr lang="en-US" dirty="0">
              <a:solidFill>
                <a:srgbClr val="F77F00"/>
              </a:solidFill>
            </a:endParaRPr>
          </a:p>
        </p:txBody>
      </p:sp>
      <p:sp>
        <p:nvSpPr>
          <p:cNvPr id="3" name="Text Placeholder 2">
            <a:extLst>
              <a:ext uri="{FF2B5EF4-FFF2-40B4-BE49-F238E27FC236}">
                <a16:creationId xmlns:a16="http://schemas.microsoft.com/office/drawing/2014/main" id="{711ADE97-4BA5-4985-9828-18E8F5EEDA13}"/>
              </a:ext>
            </a:extLst>
          </p:cNvPr>
          <p:cNvSpPr>
            <a:spLocks noGrp="1"/>
          </p:cNvSpPr>
          <p:nvPr>
            <p:ph type="body" sz="quarter" idx="18"/>
          </p:nvPr>
        </p:nvSpPr>
        <p:spPr>
          <a:xfrm>
            <a:off x="1179576" y="3237167"/>
            <a:ext cx="4703713" cy="2148649"/>
          </a:xfrm>
        </p:spPr>
        <p:txBody>
          <a:bodyPr>
            <a:normAutofit/>
          </a:bodyPr>
          <a:lstStyle>
            <a:lvl1pPr marL="0" indent="0" algn="ctr">
              <a:buNone/>
              <a:defRPr sz="4000" i="1"/>
            </a:lvl1pPr>
          </a:lstStyle>
          <a:p>
            <a:pPr lvl="0"/>
            <a:r>
              <a:rPr lang="en-US"/>
              <a:t>Click to edit Master text styles</a:t>
            </a:r>
          </a:p>
        </p:txBody>
      </p:sp>
      <p:grpSp>
        <p:nvGrpSpPr>
          <p:cNvPr id="10" name="Group 9">
            <a:extLst>
              <a:ext uri="{FF2B5EF4-FFF2-40B4-BE49-F238E27FC236}">
                <a16:creationId xmlns:a16="http://schemas.microsoft.com/office/drawing/2014/main" id="{94CEA7F1-BDC1-4724-A044-4DA27725B299}"/>
              </a:ext>
            </a:extLst>
          </p:cNvPr>
          <p:cNvGrpSpPr/>
          <p:nvPr userDrawn="1"/>
        </p:nvGrpSpPr>
        <p:grpSpPr>
          <a:xfrm>
            <a:off x="7139940" y="579119"/>
            <a:ext cx="3779520" cy="5402581"/>
            <a:chOff x="7139940" y="579119"/>
            <a:chExt cx="3779520" cy="5402581"/>
          </a:xfrm>
        </p:grpSpPr>
        <p:sp>
          <p:nvSpPr>
            <p:cNvPr id="6" name="Freeform: Shape 5">
              <a:extLst>
                <a:ext uri="{FF2B5EF4-FFF2-40B4-BE49-F238E27FC236}">
                  <a16:creationId xmlns:a16="http://schemas.microsoft.com/office/drawing/2014/main" id="{76538D7B-58EE-412B-A2E9-438CC58B0ADF}"/>
                </a:ext>
              </a:extLst>
            </p:cNvPr>
            <p:cNvSpPr/>
            <p:nvPr userDrawn="1"/>
          </p:nvSpPr>
          <p:spPr>
            <a:xfrm>
              <a:off x="7139940" y="647700"/>
              <a:ext cx="2987040" cy="5273040"/>
            </a:xfrm>
            <a:custGeom>
              <a:avLst/>
              <a:gdLst>
                <a:gd name="connsiteX0" fmla="*/ 0 w 2987040"/>
                <a:gd name="connsiteY0" fmla="*/ 4625340 h 5273040"/>
                <a:gd name="connsiteX1" fmla="*/ 0 w 2987040"/>
                <a:gd name="connsiteY1" fmla="*/ 76200 h 5273040"/>
                <a:gd name="connsiteX2" fmla="*/ 297180 w 2987040"/>
                <a:gd name="connsiteY2" fmla="*/ 0 h 5273040"/>
                <a:gd name="connsiteX3" fmla="*/ 2987040 w 2987040"/>
                <a:gd name="connsiteY3" fmla="*/ 220980 h 5273040"/>
                <a:gd name="connsiteX4" fmla="*/ 2987040 w 2987040"/>
                <a:gd name="connsiteY4" fmla="*/ 4975860 h 5273040"/>
                <a:gd name="connsiteX5" fmla="*/ 2667000 w 2987040"/>
                <a:gd name="connsiteY5" fmla="*/ 5273040 h 5273040"/>
                <a:gd name="connsiteX6" fmla="*/ 0 w 2987040"/>
                <a:gd name="connsiteY6" fmla="*/ 4625340 h 527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87040" h="5273040">
                  <a:moveTo>
                    <a:pt x="0" y="4625340"/>
                  </a:moveTo>
                  <a:lnTo>
                    <a:pt x="0" y="76200"/>
                  </a:lnTo>
                  <a:lnTo>
                    <a:pt x="297180" y="0"/>
                  </a:lnTo>
                  <a:lnTo>
                    <a:pt x="2987040" y="220980"/>
                  </a:lnTo>
                  <a:lnTo>
                    <a:pt x="2987040" y="4975860"/>
                  </a:lnTo>
                  <a:lnTo>
                    <a:pt x="2667000" y="5273040"/>
                  </a:lnTo>
                  <a:lnTo>
                    <a:pt x="0" y="4625340"/>
                  </a:lnTo>
                  <a:close/>
                </a:path>
              </a:pathLst>
            </a:custGeom>
            <a:solidFill>
              <a:schemeClr val="bg1"/>
            </a:soli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14" name="Picture 13">
              <a:extLst>
                <a:ext uri="{FF2B5EF4-FFF2-40B4-BE49-F238E27FC236}">
                  <a16:creationId xmlns:a16="http://schemas.microsoft.com/office/drawing/2014/main" id="{86133D69-FE16-4DED-9CD4-8D0C3FA4423B}"/>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6219" t="10654" r="22485" b="9912"/>
            <a:stretch/>
          </p:blipFill>
          <p:spPr>
            <a:xfrm>
              <a:off x="7139940" y="579119"/>
              <a:ext cx="3779520" cy="5402581"/>
            </a:xfrm>
            <a:prstGeom prst="rect">
              <a:avLst/>
            </a:prstGeom>
            <a:noFill/>
          </p:spPr>
        </p:pic>
        <p:sp>
          <p:nvSpPr>
            <p:cNvPr id="7" name="Freeform: Shape 6">
              <a:extLst>
                <a:ext uri="{FF2B5EF4-FFF2-40B4-BE49-F238E27FC236}">
                  <a16:creationId xmlns:a16="http://schemas.microsoft.com/office/drawing/2014/main" id="{BBF5A819-606E-481A-BB28-8A40A82C6801}"/>
                </a:ext>
              </a:extLst>
            </p:cNvPr>
            <p:cNvSpPr/>
            <p:nvPr userDrawn="1"/>
          </p:nvSpPr>
          <p:spPr>
            <a:xfrm>
              <a:off x="7444740" y="746760"/>
              <a:ext cx="2354580" cy="609600"/>
            </a:xfrm>
            <a:custGeom>
              <a:avLst/>
              <a:gdLst>
                <a:gd name="connsiteX0" fmla="*/ 0 w 2354580"/>
                <a:gd name="connsiteY0" fmla="*/ 0 h 609600"/>
                <a:gd name="connsiteX1" fmla="*/ 2354580 w 2354580"/>
                <a:gd name="connsiteY1" fmla="*/ 236220 h 609600"/>
                <a:gd name="connsiteX2" fmla="*/ 2354580 w 2354580"/>
                <a:gd name="connsiteY2" fmla="*/ 609600 h 609600"/>
                <a:gd name="connsiteX3" fmla="*/ 1866900 w 2354580"/>
                <a:gd name="connsiteY3" fmla="*/ 586740 h 609600"/>
                <a:gd name="connsiteX4" fmla="*/ 251460 w 2354580"/>
                <a:gd name="connsiteY4" fmla="*/ 388620 h 609600"/>
                <a:gd name="connsiteX5" fmla="*/ 0 w 2354580"/>
                <a:gd name="connsiteY5" fmla="*/ 0 h 60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580" h="609600">
                  <a:moveTo>
                    <a:pt x="0" y="0"/>
                  </a:moveTo>
                  <a:lnTo>
                    <a:pt x="2354580" y="236220"/>
                  </a:lnTo>
                  <a:lnTo>
                    <a:pt x="2354580" y="609600"/>
                  </a:lnTo>
                  <a:lnTo>
                    <a:pt x="1866900" y="586740"/>
                  </a:lnTo>
                  <a:lnTo>
                    <a:pt x="251460" y="388620"/>
                  </a:lnTo>
                  <a:lnTo>
                    <a:pt x="0" y="0"/>
                  </a:lnTo>
                  <a:close/>
                </a:path>
              </a:pathLst>
            </a:custGeom>
            <a:solidFill>
              <a:schemeClr val="bg1"/>
            </a:soli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Freeform: Shape 7">
              <a:extLst>
                <a:ext uri="{FF2B5EF4-FFF2-40B4-BE49-F238E27FC236}">
                  <a16:creationId xmlns:a16="http://schemas.microsoft.com/office/drawing/2014/main" id="{E314D5A1-84AB-41FC-8E6D-C2E2507F2D16}"/>
                </a:ext>
              </a:extLst>
            </p:cNvPr>
            <p:cNvSpPr/>
            <p:nvPr userDrawn="1"/>
          </p:nvSpPr>
          <p:spPr>
            <a:xfrm>
              <a:off x="7139940" y="3573780"/>
              <a:ext cx="937260" cy="1089660"/>
            </a:xfrm>
            <a:custGeom>
              <a:avLst/>
              <a:gdLst>
                <a:gd name="connsiteX0" fmla="*/ 937260 w 937260"/>
                <a:gd name="connsiteY0" fmla="*/ 1089660 h 1089660"/>
                <a:gd name="connsiteX1" fmla="*/ 0 w 937260"/>
                <a:gd name="connsiteY1" fmla="*/ 891540 h 1089660"/>
                <a:gd name="connsiteX2" fmla="*/ 22860 w 937260"/>
                <a:gd name="connsiteY2" fmla="*/ 0 h 1089660"/>
                <a:gd name="connsiteX3" fmla="*/ 655320 w 937260"/>
                <a:gd name="connsiteY3" fmla="*/ 449580 h 1089660"/>
                <a:gd name="connsiteX4" fmla="*/ 937260 w 937260"/>
                <a:gd name="connsiteY4" fmla="*/ 1089660 h 108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260" h="1089660">
                  <a:moveTo>
                    <a:pt x="937260" y="1089660"/>
                  </a:moveTo>
                  <a:lnTo>
                    <a:pt x="0" y="891540"/>
                  </a:lnTo>
                  <a:lnTo>
                    <a:pt x="22860" y="0"/>
                  </a:lnTo>
                  <a:lnTo>
                    <a:pt x="655320" y="449580"/>
                  </a:lnTo>
                  <a:lnTo>
                    <a:pt x="937260" y="1089660"/>
                  </a:lnTo>
                  <a:close/>
                </a:path>
              </a:pathLst>
            </a:custGeom>
            <a:solidFill>
              <a:schemeClr val="bg1"/>
            </a:soli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Freeform: Shape 8">
              <a:extLst>
                <a:ext uri="{FF2B5EF4-FFF2-40B4-BE49-F238E27FC236}">
                  <a16:creationId xmlns:a16="http://schemas.microsoft.com/office/drawing/2014/main" id="{CB500A16-8257-4D10-AE82-B48805A92A1D}"/>
                </a:ext>
              </a:extLst>
            </p:cNvPr>
            <p:cNvSpPr/>
            <p:nvPr userDrawn="1"/>
          </p:nvSpPr>
          <p:spPr>
            <a:xfrm>
              <a:off x="7147560" y="4792980"/>
              <a:ext cx="2354580" cy="1059180"/>
            </a:xfrm>
            <a:custGeom>
              <a:avLst/>
              <a:gdLst>
                <a:gd name="connsiteX0" fmla="*/ 0 w 2354580"/>
                <a:gd name="connsiteY0" fmla="*/ 457200 h 1059180"/>
                <a:gd name="connsiteX1" fmla="*/ 0 w 2354580"/>
                <a:gd name="connsiteY1" fmla="*/ 0 h 1059180"/>
                <a:gd name="connsiteX2" fmla="*/ 1409700 w 2354580"/>
                <a:gd name="connsiteY2" fmla="*/ 320040 h 1059180"/>
                <a:gd name="connsiteX3" fmla="*/ 2354580 w 2354580"/>
                <a:gd name="connsiteY3" fmla="*/ 1059180 h 1059180"/>
                <a:gd name="connsiteX4" fmla="*/ 0 w 2354580"/>
                <a:gd name="connsiteY4" fmla="*/ 457200 h 1059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580" h="1059180">
                  <a:moveTo>
                    <a:pt x="0" y="457200"/>
                  </a:moveTo>
                  <a:lnTo>
                    <a:pt x="0" y="0"/>
                  </a:lnTo>
                  <a:lnTo>
                    <a:pt x="1409700" y="320040"/>
                  </a:lnTo>
                  <a:lnTo>
                    <a:pt x="2354580" y="1059180"/>
                  </a:lnTo>
                  <a:lnTo>
                    <a:pt x="0" y="457200"/>
                  </a:lnTo>
                  <a:close/>
                </a:path>
              </a:pathLst>
            </a:custGeom>
            <a:solidFill>
              <a:schemeClr val="bg1"/>
            </a:solidFill>
            <a:ln w="12700">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149979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ase Slide Intro Manual">
    <p:spTree>
      <p:nvGrpSpPr>
        <p:cNvPr id="1" name=""/>
        <p:cNvGrpSpPr/>
        <p:nvPr/>
      </p:nvGrpSpPr>
      <p:grpSpPr>
        <a:xfrm>
          <a:off x="0" y="0"/>
          <a:ext cx="0" cy="0"/>
          <a:chOff x="0" y="0"/>
          <a:chExt cx="0" cy="0"/>
        </a:xfrm>
      </p:grpSpPr>
      <p:sp>
        <p:nvSpPr>
          <p:cNvPr id="5" name="Content Placeholder 4"/>
          <p:cNvSpPr>
            <a:spLocks noGrp="1"/>
          </p:cNvSpPr>
          <p:nvPr>
            <p:ph sz="quarter" idx="16"/>
          </p:nvPr>
        </p:nvSpPr>
        <p:spPr>
          <a:xfrm>
            <a:off x="1179576" y="685800"/>
            <a:ext cx="4703713" cy="2377438"/>
          </a:xfrm>
          <a:prstGeom prst="rect">
            <a:avLst/>
          </a:prstGeom>
        </p:spPr>
        <p:txBody>
          <a:bodyPr anchor="b">
            <a:normAutofit/>
          </a:bodyPr>
          <a:lstStyle>
            <a:lvl1pPr marL="0" indent="0" algn="ctr">
              <a:buNone/>
              <a:defRPr sz="4800" i="1"/>
            </a:lvl1pPr>
          </a:lstStyle>
          <a:p>
            <a:pPr lvl="0"/>
            <a:r>
              <a:rPr lang="en-US"/>
              <a:t>Click to edit Master text styles</a:t>
            </a:r>
          </a:p>
        </p:txBody>
      </p:sp>
      <p:sp>
        <p:nvSpPr>
          <p:cNvPr id="11" name="Rectangle 10">
            <a:extLst>
              <a:ext uri="{FF2B5EF4-FFF2-40B4-BE49-F238E27FC236}">
                <a16:creationId xmlns:a16="http://schemas.microsoft.com/office/drawing/2014/main" id="{6E3FA80D-62AB-47BB-99AD-05D99B6D8A19}"/>
              </a:ext>
            </a:extLst>
          </p:cNvPr>
          <p:cNvSpPr/>
          <p:nvPr userDrawn="1"/>
        </p:nvSpPr>
        <p:spPr>
          <a:xfrm rot="5400000">
            <a:off x="-3176468" y="3157578"/>
            <a:ext cx="6870047" cy="554893"/>
          </a:xfrm>
          <a:prstGeom prst="rect">
            <a:avLst/>
          </a:prstGeom>
          <a:solidFill>
            <a:srgbClr val="F87F00"/>
          </a:solidFill>
          <a:ln>
            <a:noFill/>
          </a:ln>
          <a:effectLst>
            <a:outerShdw blurRad="120650" dist="76200" dir="48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5" name="TextBox 14">
            <a:extLst>
              <a:ext uri="{FF2B5EF4-FFF2-40B4-BE49-F238E27FC236}">
                <a16:creationId xmlns:a16="http://schemas.microsoft.com/office/drawing/2014/main" id="{CA61F21B-053C-43A1-806F-2D8990DE0ABB}"/>
              </a:ext>
            </a:extLst>
          </p:cNvPr>
          <p:cNvSpPr txBox="1"/>
          <p:nvPr userDrawn="1"/>
        </p:nvSpPr>
        <p:spPr>
          <a:xfrm rot="16200000">
            <a:off x="-354762" y="864286"/>
            <a:ext cx="1249466" cy="307777"/>
          </a:xfrm>
          <a:prstGeom prst="rect">
            <a:avLst/>
          </a:prstGeom>
          <a:noFill/>
        </p:spPr>
        <p:txBody>
          <a:bodyPr wrap="square" rtlCol="0">
            <a:spAutoFit/>
          </a:bodyPr>
          <a:lstStyle/>
          <a:p>
            <a:pPr algn="ctr"/>
            <a:r>
              <a:rPr lang="en-US" sz="1400" b="1" dirty="0">
                <a:solidFill>
                  <a:schemeClr val="bg1"/>
                </a:solidFill>
              </a:rPr>
              <a:t>CASE STUDY</a:t>
            </a:r>
          </a:p>
        </p:txBody>
      </p:sp>
      <p:cxnSp>
        <p:nvCxnSpPr>
          <p:cNvPr id="16" name="Straight Connector 15">
            <a:extLst>
              <a:ext uri="{FF2B5EF4-FFF2-40B4-BE49-F238E27FC236}">
                <a16:creationId xmlns:a16="http://schemas.microsoft.com/office/drawing/2014/main" id="{0F6555DC-2329-4E75-A89F-3CAA2CB61355}"/>
              </a:ext>
            </a:extLst>
          </p:cNvPr>
          <p:cNvCxnSpPr/>
          <p:nvPr userDrawn="1"/>
        </p:nvCxnSpPr>
        <p:spPr>
          <a:xfrm flipH="1">
            <a:off x="-18888" y="1664372"/>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6080090-4A82-4ADD-AF02-91BFC5A82C5C}"/>
              </a:ext>
            </a:extLst>
          </p:cNvPr>
          <p:cNvCxnSpPr/>
          <p:nvPr userDrawn="1"/>
        </p:nvCxnSpPr>
        <p:spPr>
          <a:xfrm flipH="1">
            <a:off x="-18888" y="404500"/>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2AA7D9B0-3FA2-4FCC-B6FB-155258282F7E}"/>
              </a:ext>
            </a:extLst>
          </p:cNvPr>
          <p:cNvSpPr/>
          <p:nvPr userDrawn="1"/>
        </p:nvSpPr>
        <p:spPr>
          <a:xfrm>
            <a:off x="25785" y="6326128"/>
            <a:ext cx="457200" cy="457200"/>
          </a:xfrm>
          <a:prstGeom prst="ellipse">
            <a:avLst/>
          </a:prstGeom>
          <a:solidFill>
            <a:schemeClr val="bg1"/>
          </a:solidFill>
          <a:ln>
            <a:noFill/>
          </a:ln>
          <a:effectLst>
            <a:innerShdw blurRad="63500" dist="50800" dir="13500000">
              <a:prstClr val="black">
                <a:alpha val="3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33">
            <a:extLst>
              <a:ext uri="{FF2B5EF4-FFF2-40B4-BE49-F238E27FC236}">
                <a16:creationId xmlns:a16="http://schemas.microsoft.com/office/drawing/2014/main" id="{04546A51-F20C-4FD6-B2C4-3888971D9204}"/>
              </a:ext>
            </a:extLst>
          </p:cNvPr>
          <p:cNvSpPr>
            <a:spLocks noGrp="1"/>
          </p:cNvSpPr>
          <p:nvPr>
            <p:ph type="title"/>
          </p:nvPr>
        </p:nvSpPr>
        <p:spPr>
          <a:xfrm rot="16200000">
            <a:off x="-1944846" y="3733663"/>
            <a:ext cx="4432524" cy="396549"/>
          </a:xfrm>
        </p:spPr>
        <p:txBody>
          <a:bodyPr>
            <a:noAutofit/>
          </a:bodyPr>
          <a:lstStyle>
            <a:lvl1pPr>
              <a:defRPr sz="2400">
                <a:solidFill>
                  <a:schemeClr val="bg1"/>
                </a:solidFill>
              </a:defRPr>
            </a:lvl1pPr>
          </a:lstStyle>
          <a:p>
            <a:r>
              <a:rPr lang="en-US"/>
              <a:t>Click to edit Master title style</a:t>
            </a:r>
            <a:endParaRPr lang="en-US" dirty="0"/>
          </a:p>
        </p:txBody>
      </p:sp>
      <p:sp>
        <p:nvSpPr>
          <p:cNvPr id="20" name="Slide Number Placeholder 6">
            <a:extLst>
              <a:ext uri="{FF2B5EF4-FFF2-40B4-BE49-F238E27FC236}">
                <a16:creationId xmlns:a16="http://schemas.microsoft.com/office/drawing/2014/main" id="{4E010384-BC88-47B1-AC04-0F00AE21B703}"/>
              </a:ext>
            </a:extLst>
          </p:cNvPr>
          <p:cNvSpPr txBox="1">
            <a:spLocks/>
          </p:cNvSpPr>
          <p:nvPr userDrawn="1"/>
        </p:nvSpPr>
        <p:spPr>
          <a:xfrm>
            <a:off x="22650" y="6346411"/>
            <a:ext cx="467545" cy="404207"/>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solidFill>
                  <a:srgbClr val="F77F00"/>
                </a:solidFill>
              </a:rPr>
              <a:pPr/>
              <a:t>‹#›</a:t>
            </a:fld>
            <a:endParaRPr lang="en-US" dirty="0">
              <a:solidFill>
                <a:srgbClr val="F77F00"/>
              </a:solidFill>
            </a:endParaRPr>
          </a:p>
        </p:txBody>
      </p:sp>
      <p:sp>
        <p:nvSpPr>
          <p:cNvPr id="3" name="Text Placeholder 2">
            <a:extLst>
              <a:ext uri="{FF2B5EF4-FFF2-40B4-BE49-F238E27FC236}">
                <a16:creationId xmlns:a16="http://schemas.microsoft.com/office/drawing/2014/main" id="{711ADE97-4BA5-4985-9828-18E8F5EEDA13}"/>
              </a:ext>
            </a:extLst>
          </p:cNvPr>
          <p:cNvSpPr>
            <a:spLocks noGrp="1"/>
          </p:cNvSpPr>
          <p:nvPr>
            <p:ph type="body" sz="quarter" idx="18"/>
          </p:nvPr>
        </p:nvSpPr>
        <p:spPr>
          <a:xfrm>
            <a:off x="1179576" y="3237167"/>
            <a:ext cx="4703713" cy="2148649"/>
          </a:xfrm>
        </p:spPr>
        <p:txBody>
          <a:bodyPr>
            <a:normAutofit/>
          </a:bodyPr>
          <a:lstStyle>
            <a:lvl1pPr marL="0" indent="0" algn="ctr">
              <a:buNone/>
              <a:defRPr sz="4000" i="1"/>
            </a:lvl1pPr>
          </a:lstStyle>
          <a:p>
            <a:pPr lvl="0"/>
            <a:r>
              <a:rPr lang="en-US"/>
              <a:t>Click to edit Master text styles</a:t>
            </a:r>
          </a:p>
        </p:txBody>
      </p:sp>
      <p:grpSp>
        <p:nvGrpSpPr>
          <p:cNvPr id="14" name="Group 13">
            <a:extLst>
              <a:ext uri="{FF2B5EF4-FFF2-40B4-BE49-F238E27FC236}">
                <a16:creationId xmlns:a16="http://schemas.microsoft.com/office/drawing/2014/main" id="{5C897D02-6C22-453A-BA5E-36C60A496F20}"/>
              </a:ext>
            </a:extLst>
          </p:cNvPr>
          <p:cNvGrpSpPr/>
          <p:nvPr userDrawn="1"/>
        </p:nvGrpSpPr>
        <p:grpSpPr>
          <a:xfrm>
            <a:off x="7110371" y="676656"/>
            <a:ext cx="4307437" cy="5228462"/>
            <a:chOff x="1788563" y="574623"/>
            <a:chExt cx="4307437" cy="5228462"/>
          </a:xfrm>
        </p:grpSpPr>
        <p:sp>
          <p:nvSpPr>
            <p:cNvPr id="21" name="Freeform: Shape 20">
              <a:extLst>
                <a:ext uri="{FF2B5EF4-FFF2-40B4-BE49-F238E27FC236}">
                  <a16:creationId xmlns:a16="http://schemas.microsoft.com/office/drawing/2014/main" id="{DF4954F0-B88D-4F7A-9327-EEB6F1EC64C2}"/>
                </a:ext>
              </a:extLst>
            </p:cNvPr>
            <p:cNvSpPr/>
            <p:nvPr/>
          </p:nvSpPr>
          <p:spPr>
            <a:xfrm>
              <a:off x="2155882" y="595508"/>
              <a:ext cx="2944091" cy="5105400"/>
            </a:xfrm>
            <a:custGeom>
              <a:avLst/>
              <a:gdLst>
                <a:gd name="connsiteX0" fmla="*/ 0 w 2944091"/>
                <a:gd name="connsiteY0" fmla="*/ 103909 h 5105400"/>
                <a:gd name="connsiteX1" fmla="*/ 415637 w 2944091"/>
                <a:gd name="connsiteY1" fmla="*/ 0 h 5105400"/>
                <a:gd name="connsiteX2" fmla="*/ 2944091 w 2944091"/>
                <a:gd name="connsiteY2" fmla="*/ 207818 h 5105400"/>
                <a:gd name="connsiteX3" fmla="*/ 2944091 w 2944091"/>
                <a:gd name="connsiteY3" fmla="*/ 4828309 h 5105400"/>
                <a:gd name="connsiteX4" fmla="*/ 2597728 w 2944091"/>
                <a:gd name="connsiteY4" fmla="*/ 5105400 h 5105400"/>
                <a:gd name="connsiteX5" fmla="*/ 0 w 2944091"/>
                <a:gd name="connsiteY5" fmla="*/ 4475018 h 5105400"/>
                <a:gd name="connsiteX6" fmla="*/ 0 w 2944091"/>
                <a:gd name="connsiteY6" fmla="*/ 103909 h 510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4091" h="5105400">
                  <a:moveTo>
                    <a:pt x="0" y="103909"/>
                  </a:moveTo>
                  <a:lnTo>
                    <a:pt x="415637" y="0"/>
                  </a:lnTo>
                  <a:lnTo>
                    <a:pt x="2944091" y="207818"/>
                  </a:lnTo>
                  <a:lnTo>
                    <a:pt x="2944091" y="4828309"/>
                  </a:lnTo>
                  <a:lnTo>
                    <a:pt x="2597728" y="5105400"/>
                  </a:lnTo>
                  <a:lnTo>
                    <a:pt x="0" y="4475018"/>
                  </a:lnTo>
                  <a:lnTo>
                    <a:pt x="0" y="103909"/>
                  </a:lnTo>
                  <a:close/>
                </a:path>
              </a:pathLst>
            </a:custGeom>
            <a:solidFill>
              <a:schemeClr val="bg1"/>
            </a:solidFill>
            <a:ln w="38100">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22" name="Content Placeholder 11" descr="book2.jpg">
              <a:extLst>
                <a:ext uri="{FF2B5EF4-FFF2-40B4-BE49-F238E27FC236}">
                  <a16:creationId xmlns:a16="http://schemas.microsoft.com/office/drawing/2014/main" id="{6117D380-F524-40C3-952E-64A263410C54}"/>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a:ext>
              </a:extLst>
            </a:blip>
            <a:srcRect t="4740" b="5519"/>
            <a:stretch/>
          </p:blipFill>
          <p:spPr>
            <a:xfrm>
              <a:off x="1788563" y="574623"/>
              <a:ext cx="4307437" cy="5228462"/>
            </a:xfrm>
            <a:prstGeom prst="rect">
              <a:avLst/>
            </a:prstGeom>
          </p:spPr>
        </p:pic>
      </p:grpSp>
    </p:spTree>
    <p:extLst>
      <p:ext uri="{BB962C8B-B14F-4D97-AF65-F5344CB8AC3E}">
        <p14:creationId xmlns:p14="http://schemas.microsoft.com/office/powerpoint/2010/main" val="36567132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ase Slide Intro Relational">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DF4954F0-B88D-4F7A-9327-EEB6F1EC64C2}"/>
              </a:ext>
            </a:extLst>
          </p:cNvPr>
          <p:cNvSpPr/>
          <p:nvPr/>
        </p:nvSpPr>
        <p:spPr>
          <a:xfrm>
            <a:off x="7459218" y="697541"/>
            <a:ext cx="2944091" cy="5105400"/>
          </a:xfrm>
          <a:custGeom>
            <a:avLst/>
            <a:gdLst>
              <a:gd name="connsiteX0" fmla="*/ 0 w 2944091"/>
              <a:gd name="connsiteY0" fmla="*/ 103909 h 5105400"/>
              <a:gd name="connsiteX1" fmla="*/ 415637 w 2944091"/>
              <a:gd name="connsiteY1" fmla="*/ 0 h 5105400"/>
              <a:gd name="connsiteX2" fmla="*/ 2944091 w 2944091"/>
              <a:gd name="connsiteY2" fmla="*/ 207818 h 5105400"/>
              <a:gd name="connsiteX3" fmla="*/ 2944091 w 2944091"/>
              <a:gd name="connsiteY3" fmla="*/ 4828309 h 5105400"/>
              <a:gd name="connsiteX4" fmla="*/ 2597728 w 2944091"/>
              <a:gd name="connsiteY4" fmla="*/ 5105400 h 5105400"/>
              <a:gd name="connsiteX5" fmla="*/ 0 w 2944091"/>
              <a:gd name="connsiteY5" fmla="*/ 4475018 h 5105400"/>
              <a:gd name="connsiteX6" fmla="*/ 0 w 2944091"/>
              <a:gd name="connsiteY6" fmla="*/ 103909 h 5105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4091" h="5105400">
                <a:moveTo>
                  <a:pt x="0" y="103909"/>
                </a:moveTo>
                <a:lnTo>
                  <a:pt x="415637" y="0"/>
                </a:lnTo>
                <a:lnTo>
                  <a:pt x="2944091" y="207818"/>
                </a:lnTo>
                <a:lnTo>
                  <a:pt x="2944091" y="4828309"/>
                </a:lnTo>
                <a:lnTo>
                  <a:pt x="2597728" y="5105400"/>
                </a:lnTo>
                <a:lnTo>
                  <a:pt x="0" y="4475018"/>
                </a:lnTo>
                <a:lnTo>
                  <a:pt x="0" y="103909"/>
                </a:lnTo>
                <a:close/>
              </a:path>
            </a:pathLst>
          </a:custGeom>
          <a:solidFill>
            <a:schemeClr val="bg1"/>
          </a:solidFill>
          <a:ln w="38100">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4" name="Picture 3">
            <a:extLst>
              <a:ext uri="{FF2B5EF4-FFF2-40B4-BE49-F238E27FC236}">
                <a16:creationId xmlns:a16="http://schemas.microsoft.com/office/drawing/2014/main" id="{E328F323-21AE-4947-A6FE-2FCDC6AC5007}"/>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6899564" y="595617"/>
            <a:ext cx="4597185" cy="5504070"/>
          </a:xfrm>
          <a:prstGeom prst="rect">
            <a:avLst/>
          </a:prstGeom>
        </p:spPr>
      </p:pic>
      <p:sp>
        <p:nvSpPr>
          <p:cNvPr id="5" name="Content Placeholder 4"/>
          <p:cNvSpPr>
            <a:spLocks noGrp="1"/>
          </p:cNvSpPr>
          <p:nvPr>
            <p:ph sz="quarter" idx="16"/>
          </p:nvPr>
        </p:nvSpPr>
        <p:spPr>
          <a:xfrm>
            <a:off x="1179576" y="685800"/>
            <a:ext cx="4703713" cy="2377438"/>
          </a:xfrm>
          <a:prstGeom prst="rect">
            <a:avLst/>
          </a:prstGeom>
        </p:spPr>
        <p:txBody>
          <a:bodyPr anchor="b">
            <a:normAutofit/>
          </a:bodyPr>
          <a:lstStyle>
            <a:lvl1pPr marL="0" indent="0" algn="ctr">
              <a:buNone/>
              <a:defRPr sz="4800" i="1"/>
            </a:lvl1pPr>
          </a:lstStyle>
          <a:p>
            <a:pPr lvl="0"/>
            <a:r>
              <a:rPr lang="en-US"/>
              <a:t>Click to edit Master text styles</a:t>
            </a:r>
          </a:p>
        </p:txBody>
      </p:sp>
      <p:sp>
        <p:nvSpPr>
          <p:cNvPr id="11" name="Rectangle 10">
            <a:extLst>
              <a:ext uri="{FF2B5EF4-FFF2-40B4-BE49-F238E27FC236}">
                <a16:creationId xmlns:a16="http://schemas.microsoft.com/office/drawing/2014/main" id="{6E3FA80D-62AB-47BB-99AD-05D99B6D8A19}"/>
              </a:ext>
            </a:extLst>
          </p:cNvPr>
          <p:cNvSpPr/>
          <p:nvPr userDrawn="1"/>
        </p:nvSpPr>
        <p:spPr>
          <a:xfrm rot="5400000">
            <a:off x="-3176468" y="3157578"/>
            <a:ext cx="6870047" cy="554893"/>
          </a:xfrm>
          <a:prstGeom prst="rect">
            <a:avLst/>
          </a:prstGeom>
          <a:solidFill>
            <a:srgbClr val="F87F00"/>
          </a:solidFill>
          <a:ln>
            <a:noFill/>
          </a:ln>
          <a:effectLst>
            <a:outerShdw blurRad="120650" dist="76200" dir="48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5" name="TextBox 14">
            <a:extLst>
              <a:ext uri="{FF2B5EF4-FFF2-40B4-BE49-F238E27FC236}">
                <a16:creationId xmlns:a16="http://schemas.microsoft.com/office/drawing/2014/main" id="{CA61F21B-053C-43A1-806F-2D8990DE0ABB}"/>
              </a:ext>
            </a:extLst>
          </p:cNvPr>
          <p:cNvSpPr txBox="1"/>
          <p:nvPr userDrawn="1"/>
        </p:nvSpPr>
        <p:spPr>
          <a:xfrm rot="16200000">
            <a:off x="-354762" y="864286"/>
            <a:ext cx="1249466" cy="307777"/>
          </a:xfrm>
          <a:prstGeom prst="rect">
            <a:avLst/>
          </a:prstGeom>
          <a:noFill/>
        </p:spPr>
        <p:txBody>
          <a:bodyPr wrap="square" rtlCol="0">
            <a:spAutoFit/>
          </a:bodyPr>
          <a:lstStyle/>
          <a:p>
            <a:pPr algn="ctr"/>
            <a:r>
              <a:rPr lang="en-US" sz="1400" b="1" dirty="0">
                <a:solidFill>
                  <a:schemeClr val="bg1"/>
                </a:solidFill>
              </a:rPr>
              <a:t>CASE STUDY</a:t>
            </a:r>
          </a:p>
        </p:txBody>
      </p:sp>
      <p:cxnSp>
        <p:nvCxnSpPr>
          <p:cNvPr id="16" name="Straight Connector 15">
            <a:extLst>
              <a:ext uri="{FF2B5EF4-FFF2-40B4-BE49-F238E27FC236}">
                <a16:creationId xmlns:a16="http://schemas.microsoft.com/office/drawing/2014/main" id="{0F6555DC-2329-4E75-A89F-3CAA2CB61355}"/>
              </a:ext>
            </a:extLst>
          </p:cNvPr>
          <p:cNvCxnSpPr/>
          <p:nvPr userDrawn="1"/>
        </p:nvCxnSpPr>
        <p:spPr>
          <a:xfrm flipH="1">
            <a:off x="-18888" y="1664372"/>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6080090-4A82-4ADD-AF02-91BFC5A82C5C}"/>
              </a:ext>
            </a:extLst>
          </p:cNvPr>
          <p:cNvCxnSpPr/>
          <p:nvPr userDrawn="1"/>
        </p:nvCxnSpPr>
        <p:spPr>
          <a:xfrm flipH="1">
            <a:off x="-18888" y="404500"/>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2AA7D9B0-3FA2-4FCC-B6FB-155258282F7E}"/>
              </a:ext>
            </a:extLst>
          </p:cNvPr>
          <p:cNvSpPr/>
          <p:nvPr userDrawn="1"/>
        </p:nvSpPr>
        <p:spPr>
          <a:xfrm>
            <a:off x="25785" y="6326128"/>
            <a:ext cx="457200" cy="457200"/>
          </a:xfrm>
          <a:prstGeom prst="ellipse">
            <a:avLst/>
          </a:prstGeom>
          <a:solidFill>
            <a:schemeClr val="bg1"/>
          </a:solidFill>
          <a:ln>
            <a:noFill/>
          </a:ln>
          <a:effectLst>
            <a:innerShdw blurRad="63500" dist="50800" dir="13500000">
              <a:prstClr val="black">
                <a:alpha val="3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33">
            <a:extLst>
              <a:ext uri="{FF2B5EF4-FFF2-40B4-BE49-F238E27FC236}">
                <a16:creationId xmlns:a16="http://schemas.microsoft.com/office/drawing/2014/main" id="{04546A51-F20C-4FD6-B2C4-3888971D9204}"/>
              </a:ext>
            </a:extLst>
          </p:cNvPr>
          <p:cNvSpPr>
            <a:spLocks noGrp="1"/>
          </p:cNvSpPr>
          <p:nvPr>
            <p:ph type="title"/>
          </p:nvPr>
        </p:nvSpPr>
        <p:spPr>
          <a:xfrm rot="16200000">
            <a:off x="-1944846" y="3733663"/>
            <a:ext cx="4432524" cy="396549"/>
          </a:xfrm>
        </p:spPr>
        <p:txBody>
          <a:bodyPr>
            <a:noAutofit/>
          </a:bodyPr>
          <a:lstStyle>
            <a:lvl1pPr>
              <a:defRPr sz="2400">
                <a:solidFill>
                  <a:schemeClr val="bg1"/>
                </a:solidFill>
              </a:defRPr>
            </a:lvl1pPr>
          </a:lstStyle>
          <a:p>
            <a:r>
              <a:rPr lang="en-US"/>
              <a:t>Click to edit Master title style</a:t>
            </a:r>
            <a:endParaRPr lang="en-US" dirty="0"/>
          </a:p>
        </p:txBody>
      </p:sp>
      <p:sp>
        <p:nvSpPr>
          <p:cNvPr id="20" name="Slide Number Placeholder 6">
            <a:extLst>
              <a:ext uri="{FF2B5EF4-FFF2-40B4-BE49-F238E27FC236}">
                <a16:creationId xmlns:a16="http://schemas.microsoft.com/office/drawing/2014/main" id="{4E010384-BC88-47B1-AC04-0F00AE21B703}"/>
              </a:ext>
            </a:extLst>
          </p:cNvPr>
          <p:cNvSpPr txBox="1">
            <a:spLocks/>
          </p:cNvSpPr>
          <p:nvPr userDrawn="1"/>
        </p:nvSpPr>
        <p:spPr>
          <a:xfrm>
            <a:off x="22650" y="6346411"/>
            <a:ext cx="467545" cy="404207"/>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solidFill>
                  <a:srgbClr val="F77F00"/>
                </a:solidFill>
              </a:rPr>
              <a:pPr/>
              <a:t>‹#›</a:t>
            </a:fld>
            <a:endParaRPr lang="en-US" dirty="0">
              <a:solidFill>
                <a:srgbClr val="F77F00"/>
              </a:solidFill>
            </a:endParaRPr>
          </a:p>
        </p:txBody>
      </p:sp>
      <p:sp>
        <p:nvSpPr>
          <p:cNvPr id="3" name="Text Placeholder 2">
            <a:extLst>
              <a:ext uri="{FF2B5EF4-FFF2-40B4-BE49-F238E27FC236}">
                <a16:creationId xmlns:a16="http://schemas.microsoft.com/office/drawing/2014/main" id="{711ADE97-4BA5-4985-9828-18E8F5EEDA13}"/>
              </a:ext>
            </a:extLst>
          </p:cNvPr>
          <p:cNvSpPr>
            <a:spLocks noGrp="1"/>
          </p:cNvSpPr>
          <p:nvPr>
            <p:ph type="body" sz="quarter" idx="18"/>
          </p:nvPr>
        </p:nvSpPr>
        <p:spPr>
          <a:xfrm>
            <a:off x="1179576" y="3237167"/>
            <a:ext cx="4703713" cy="2148649"/>
          </a:xfrm>
        </p:spPr>
        <p:txBody>
          <a:bodyPr>
            <a:normAutofit/>
          </a:bodyPr>
          <a:lstStyle>
            <a:lvl1pPr marL="0" indent="0" algn="ctr">
              <a:buNone/>
              <a:defRPr sz="4000" i="1"/>
            </a:lvl1pPr>
          </a:lstStyle>
          <a:p>
            <a:pPr lvl="0"/>
            <a:r>
              <a:rPr lang="en-US"/>
              <a:t>Click to edit Master text styles</a:t>
            </a:r>
          </a:p>
        </p:txBody>
      </p:sp>
    </p:spTree>
    <p:extLst>
      <p:ext uri="{BB962C8B-B14F-4D97-AF65-F5344CB8AC3E}">
        <p14:creationId xmlns:p14="http://schemas.microsoft.com/office/powerpoint/2010/main" val="42348715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ase Slide Intro Cover">
    <p:spTree>
      <p:nvGrpSpPr>
        <p:cNvPr id="1" name=""/>
        <p:cNvGrpSpPr/>
        <p:nvPr/>
      </p:nvGrpSpPr>
      <p:grpSpPr>
        <a:xfrm>
          <a:off x="0" y="0"/>
          <a:ext cx="0" cy="0"/>
          <a:chOff x="0" y="0"/>
          <a:chExt cx="0" cy="0"/>
        </a:xfrm>
      </p:grpSpPr>
      <p:sp>
        <p:nvSpPr>
          <p:cNvPr id="5" name="Content Placeholder 4"/>
          <p:cNvSpPr>
            <a:spLocks noGrp="1"/>
          </p:cNvSpPr>
          <p:nvPr>
            <p:ph sz="quarter" idx="16"/>
          </p:nvPr>
        </p:nvSpPr>
        <p:spPr>
          <a:xfrm>
            <a:off x="1179576" y="685800"/>
            <a:ext cx="4703713" cy="2377438"/>
          </a:xfrm>
          <a:prstGeom prst="rect">
            <a:avLst/>
          </a:prstGeom>
        </p:spPr>
        <p:txBody>
          <a:bodyPr anchor="b">
            <a:normAutofit/>
          </a:bodyPr>
          <a:lstStyle>
            <a:lvl1pPr marL="0" indent="0" algn="ctr">
              <a:buNone/>
              <a:defRPr sz="4800" i="1"/>
            </a:lvl1pPr>
          </a:lstStyle>
          <a:p>
            <a:pPr lvl="0"/>
            <a:r>
              <a:rPr lang="en-US"/>
              <a:t>Click to edit Master text styles</a:t>
            </a:r>
          </a:p>
        </p:txBody>
      </p:sp>
      <p:sp>
        <p:nvSpPr>
          <p:cNvPr id="11" name="Rectangle 10">
            <a:extLst>
              <a:ext uri="{FF2B5EF4-FFF2-40B4-BE49-F238E27FC236}">
                <a16:creationId xmlns:a16="http://schemas.microsoft.com/office/drawing/2014/main" id="{6E3FA80D-62AB-47BB-99AD-05D99B6D8A19}"/>
              </a:ext>
            </a:extLst>
          </p:cNvPr>
          <p:cNvSpPr/>
          <p:nvPr userDrawn="1"/>
        </p:nvSpPr>
        <p:spPr>
          <a:xfrm rot="5400000">
            <a:off x="-3176468" y="3157578"/>
            <a:ext cx="6870047" cy="554893"/>
          </a:xfrm>
          <a:prstGeom prst="rect">
            <a:avLst/>
          </a:prstGeom>
          <a:solidFill>
            <a:srgbClr val="F87F00"/>
          </a:solidFill>
          <a:ln>
            <a:noFill/>
          </a:ln>
          <a:effectLst>
            <a:outerShdw blurRad="120650" dist="76200" dir="48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5" name="TextBox 14">
            <a:extLst>
              <a:ext uri="{FF2B5EF4-FFF2-40B4-BE49-F238E27FC236}">
                <a16:creationId xmlns:a16="http://schemas.microsoft.com/office/drawing/2014/main" id="{CA61F21B-053C-43A1-806F-2D8990DE0ABB}"/>
              </a:ext>
            </a:extLst>
          </p:cNvPr>
          <p:cNvSpPr txBox="1"/>
          <p:nvPr userDrawn="1"/>
        </p:nvSpPr>
        <p:spPr>
          <a:xfrm rot="16200000">
            <a:off x="-354762" y="864286"/>
            <a:ext cx="1249466" cy="307777"/>
          </a:xfrm>
          <a:prstGeom prst="rect">
            <a:avLst/>
          </a:prstGeom>
          <a:noFill/>
        </p:spPr>
        <p:txBody>
          <a:bodyPr wrap="square" rtlCol="0">
            <a:spAutoFit/>
          </a:bodyPr>
          <a:lstStyle/>
          <a:p>
            <a:pPr algn="ctr"/>
            <a:r>
              <a:rPr lang="en-US" sz="1400" b="1" dirty="0">
                <a:solidFill>
                  <a:schemeClr val="bg1"/>
                </a:solidFill>
              </a:rPr>
              <a:t>CASE STUDY</a:t>
            </a:r>
          </a:p>
        </p:txBody>
      </p:sp>
      <p:cxnSp>
        <p:nvCxnSpPr>
          <p:cNvPr id="16" name="Straight Connector 15">
            <a:extLst>
              <a:ext uri="{FF2B5EF4-FFF2-40B4-BE49-F238E27FC236}">
                <a16:creationId xmlns:a16="http://schemas.microsoft.com/office/drawing/2014/main" id="{0F6555DC-2329-4E75-A89F-3CAA2CB61355}"/>
              </a:ext>
            </a:extLst>
          </p:cNvPr>
          <p:cNvCxnSpPr/>
          <p:nvPr userDrawn="1"/>
        </p:nvCxnSpPr>
        <p:spPr>
          <a:xfrm flipH="1">
            <a:off x="-18888" y="1664372"/>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6080090-4A82-4ADD-AF02-91BFC5A82C5C}"/>
              </a:ext>
            </a:extLst>
          </p:cNvPr>
          <p:cNvCxnSpPr/>
          <p:nvPr userDrawn="1"/>
        </p:nvCxnSpPr>
        <p:spPr>
          <a:xfrm flipH="1">
            <a:off x="-18888" y="404500"/>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2AA7D9B0-3FA2-4FCC-B6FB-155258282F7E}"/>
              </a:ext>
            </a:extLst>
          </p:cNvPr>
          <p:cNvSpPr/>
          <p:nvPr userDrawn="1"/>
        </p:nvSpPr>
        <p:spPr>
          <a:xfrm>
            <a:off x="25785" y="6326128"/>
            <a:ext cx="457200" cy="457200"/>
          </a:xfrm>
          <a:prstGeom prst="ellipse">
            <a:avLst/>
          </a:prstGeom>
          <a:solidFill>
            <a:schemeClr val="bg1"/>
          </a:solidFill>
          <a:ln>
            <a:noFill/>
          </a:ln>
          <a:effectLst>
            <a:innerShdw blurRad="63500" dist="50800" dir="13500000">
              <a:prstClr val="black">
                <a:alpha val="3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33">
            <a:extLst>
              <a:ext uri="{FF2B5EF4-FFF2-40B4-BE49-F238E27FC236}">
                <a16:creationId xmlns:a16="http://schemas.microsoft.com/office/drawing/2014/main" id="{04546A51-F20C-4FD6-B2C4-3888971D9204}"/>
              </a:ext>
            </a:extLst>
          </p:cNvPr>
          <p:cNvSpPr>
            <a:spLocks noGrp="1"/>
          </p:cNvSpPr>
          <p:nvPr>
            <p:ph type="title"/>
          </p:nvPr>
        </p:nvSpPr>
        <p:spPr>
          <a:xfrm rot="16200000">
            <a:off x="-1944846" y="3733663"/>
            <a:ext cx="4432524" cy="396549"/>
          </a:xfrm>
        </p:spPr>
        <p:txBody>
          <a:bodyPr>
            <a:noAutofit/>
          </a:bodyPr>
          <a:lstStyle>
            <a:lvl1pPr>
              <a:defRPr sz="2400">
                <a:solidFill>
                  <a:schemeClr val="bg1"/>
                </a:solidFill>
              </a:defRPr>
            </a:lvl1pPr>
          </a:lstStyle>
          <a:p>
            <a:r>
              <a:rPr lang="en-US"/>
              <a:t>Click to edit Master title style</a:t>
            </a:r>
            <a:endParaRPr lang="en-US" dirty="0"/>
          </a:p>
        </p:txBody>
      </p:sp>
      <p:sp>
        <p:nvSpPr>
          <p:cNvPr id="20" name="Slide Number Placeholder 6">
            <a:extLst>
              <a:ext uri="{FF2B5EF4-FFF2-40B4-BE49-F238E27FC236}">
                <a16:creationId xmlns:a16="http://schemas.microsoft.com/office/drawing/2014/main" id="{4E010384-BC88-47B1-AC04-0F00AE21B703}"/>
              </a:ext>
            </a:extLst>
          </p:cNvPr>
          <p:cNvSpPr txBox="1">
            <a:spLocks/>
          </p:cNvSpPr>
          <p:nvPr userDrawn="1"/>
        </p:nvSpPr>
        <p:spPr>
          <a:xfrm>
            <a:off x="22650" y="6346411"/>
            <a:ext cx="467545" cy="404207"/>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solidFill>
                  <a:srgbClr val="F77F00"/>
                </a:solidFill>
              </a:rPr>
              <a:pPr/>
              <a:t>‹#›</a:t>
            </a:fld>
            <a:endParaRPr lang="en-US" dirty="0">
              <a:solidFill>
                <a:srgbClr val="F77F00"/>
              </a:solidFill>
            </a:endParaRPr>
          </a:p>
        </p:txBody>
      </p:sp>
      <p:sp>
        <p:nvSpPr>
          <p:cNvPr id="3" name="Text Placeholder 2">
            <a:extLst>
              <a:ext uri="{FF2B5EF4-FFF2-40B4-BE49-F238E27FC236}">
                <a16:creationId xmlns:a16="http://schemas.microsoft.com/office/drawing/2014/main" id="{711ADE97-4BA5-4985-9828-18E8F5EEDA13}"/>
              </a:ext>
            </a:extLst>
          </p:cNvPr>
          <p:cNvSpPr>
            <a:spLocks noGrp="1"/>
          </p:cNvSpPr>
          <p:nvPr>
            <p:ph type="body" sz="quarter" idx="18"/>
          </p:nvPr>
        </p:nvSpPr>
        <p:spPr>
          <a:xfrm>
            <a:off x="1179576" y="3237167"/>
            <a:ext cx="4703713" cy="2148649"/>
          </a:xfrm>
        </p:spPr>
        <p:txBody>
          <a:bodyPr>
            <a:normAutofit/>
          </a:bodyPr>
          <a:lstStyle>
            <a:lvl1pPr marL="0" indent="0" algn="ctr">
              <a:buNone/>
              <a:defRPr sz="4000" i="1"/>
            </a:lvl1pPr>
          </a:lstStyle>
          <a:p>
            <a:pPr lvl="0"/>
            <a:r>
              <a:rPr lang="en-US"/>
              <a:t>Click to edit Master text styles</a:t>
            </a:r>
          </a:p>
        </p:txBody>
      </p:sp>
      <p:sp>
        <p:nvSpPr>
          <p:cNvPr id="9" name="Content Placeholder 8">
            <a:extLst>
              <a:ext uri="{FF2B5EF4-FFF2-40B4-BE49-F238E27FC236}">
                <a16:creationId xmlns:a16="http://schemas.microsoft.com/office/drawing/2014/main" id="{D28DE624-1E7B-44ED-80A3-9235443F53B0}"/>
              </a:ext>
            </a:extLst>
          </p:cNvPr>
          <p:cNvSpPr>
            <a:spLocks noGrp="1"/>
          </p:cNvSpPr>
          <p:nvPr>
            <p:ph sz="quarter" idx="19"/>
          </p:nvPr>
        </p:nvSpPr>
        <p:spPr>
          <a:xfrm>
            <a:off x="7068312" y="722376"/>
            <a:ext cx="3627833" cy="4690872"/>
          </a:xfrm>
          <a:effectLst>
            <a:outerShdw blurRad="25400" dist="101600" dir="2700000" algn="tl" rotWithShape="0">
              <a:prstClr val="black">
                <a:alpha val="50000"/>
              </a:prstClr>
            </a:outerShdw>
          </a:effec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89074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ase Slide Intro Generic">
    <p:spTree>
      <p:nvGrpSpPr>
        <p:cNvPr id="1" name=""/>
        <p:cNvGrpSpPr/>
        <p:nvPr/>
      </p:nvGrpSpPr>
      <p:grpSpPr>
        <a:xfrm>
          <a:off x="0" y="0"/>
          <a:ext cx="0" cy="0"/>
          <a:chOff x="0" y="0"/>
          <a:chExt cx="0" cy="0"/>
        </a:xfrm>
      </p:grpSpPr>
      <p:sp>
        <p:nvSpPr>
          <p:cNvPr id="5" name="Content Placeholder 4"/>
          <p:cNvSpPr>
            <a:spLocks noGrp="1"/>
          </p:cNvSpPr>
          <p:nvPr>
            <p:ph sz="quarter" idx="16"/>
          </p:nvPr>
        </p:nvSpPr>
        <p:spPr>
          <a:xfrm>
            <a:off x="1709928" y="694944"/>
            <a:ext cx="4703713" cy="2377438"/>
          </a:xfrm>
          <a:prstGeom prst="rect">
            <a:avLst/>
          </a:prstGeom>
        </p:spPr>
        <p:txBody>
          <a:bodyPr anchor="b">
            <a:normAutofit/>
          </a:bodyPr>
          <a:lstStyle>
            <a:lvl1pPr marL="0" indent="0" algn="ctr">
              <a:buNone/>
              <a:defRPr sz="4800" i="1"/>
            </a:lvl1pPr>
          </a:lstStyle>
          <a:p>
            <a:pPr lvl="0"/>
            <a:r>
              <a:rPr lang="en-US"/>
              <a:t>Click to edit Master text styles</a:t>
            </a:r>
          </a:p>
        </p:txBody>
      </p:sp>
      <p:sp>
        <p:nvSpPr>
          <p:cNvPr id="11" name="Rectangle 10">
            <a:extLst>
              <a:ext uri="{FF2B5EF4-FFF2-40B4-BE49-F238E27FC236}">
                <a16:creationId xmlns:a16="http://schemas.microsoft.com/office/drawing/2014/main" id="{6E3FA80D-62AB-47BB-99AD-05D99B6D8A19}"/>
              </a:ext>
            </a:extLst>
          </p:cNvPr>
          <p:cNvSpPr/>
          <p:nvPr userDrawn="1"/>
        </p:nvSpPr>
        <p:spPr>
          <a:xfrm rot="5400000">
            <a:off x="-3176468" y="3157578"/>
            <a:ext cx="6870047" cy="554893"/>
          </a:xfrm>
          <a:prstGeom prst="rect">
            <a:avLst/>
          </a:prstGeom>
          <a:solidFill>
            <a:srgbClr val="F87F00"/>
          </a:solidFill>
          <a:ln>
            <a:noFill/>
          </a:ln>
          <a:effectLst>
            <a:outerShdw blurRad="120650" dist="76200" dir="48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5" name="TextBox 14">
            <a:extLst>
              <a:ext uri="{FF2B5EF4-FFF2-40B4-BE49-F238E27FC236}">
                <a16:creationId xmlns:a16="http://schemas.microsoft.com/office/drawing/2014/main" id="{CA61F21B-053C-43A1-806F-2D8990DE0ABB}"/>
              </a:ext>
            </a:extLst>
          </p:cNvPr>
          <p:cNvSpPr txBox="1"/>
          <p:nvPr userDrawn="1"/>
        </p:nvSpPr>
        <p:spPr>
          <a:xfrm rot="16200000">
            <a:off x="-354762" y="864286"/>
            <a:ext cx="1249466" cy="307777"/>
          </a:xfrm>
          <a:prstGeom prst="rect">
            <a:avLst/>
          </a:prstGeom>
          <a:noFill/>
        </p:spPr>
        <p:txBody>
          <a:bodyPr wrap="square" rtlCol="0">
            <a:spAutoFit/>
          </a:bodyPr>
          <a:lstStyle/>
          <a:p>
            <a:pPr algn="ctr"/>
            <a:r>
              <a:rPr lang="en-US" sz="1400" b="1" dirty="0">
                <a:solidFill>
                  <a:schemeClr val="bg1"/>
                </a:solidFill>
              </a:rPr>
              <a:t>CASE STUDY</a:t>
            </a:r>
          </a:p>
        </p:txBody>
      </p:sp>
      <p:cxnSp>
        <p:nvCxnSpPr>
          <p:cNvPr id="16" name="Straight Connector 15">
            <a:extLst>
              <a:ext uri="{FF2B5EF4-FFF2-40B4-BE49-F238E27FC236}">
                <a16:creationId xmlns:a16="http://schemas.microsoft.com/office/drawing/2014/main" id="{0F6555DC-2329-4E75-A89F-3CAA2CB61355}"/>
              </a:ext>
            </a:extLst>
          </p:cNvPr>
          <p:cNvCxnSpPr/>
          <p:nvPr userDrawn="1"/>
        </p:nvCxnSpPr>
        <p:spPr>
          <a:xfrm flipH="1">
            <a:off x="-18888" y="1664372"/>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6080090-4A82-4ADD-AF02-91BFC5A82C5C}"/>
              </a:ext>
            </a:extLst>
          </p:cNvPr>
          <p:cNvCxnSpPr/>
          <p:nvPr userDrawn="1"/>
        </p:nvCxnSpPr>
        <p:spPr>
          <a:xfrm flipH="1">
            <a:off x="-18888" y="404500"/>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2AA7D9B0-3FA2-4FCC-B6FB-155258282F7E}"/>
              </a:ext>
            </a:extLst>
          </p:cNvPr>
          <p:cNvSpPr/>
          <p:nvPr userDrawn="1"/>
        </p:nvSpPr>
        <p:spPr>
          <a:xfrm>
            <a:off x="25785" y="6326128"/>
            <a:ext cx="457200" cy="457200"/>
          </a:xfrm>
          <a:prstGeom prst="ellipse">
            <a:avLst/>
          </a:prstGeom>
          <a:solidFill>
            <a:schemeClr val="bg1"/>
          </a:solidFill>
          <a:ln>
            <a:noFill/>
          </a:ln>
          <a:effectLst>
            <a:innerShdw blurRad="63500" dist="50800" dir="13500000">
              <a:prstClr val="black">
                <a:alpha val="3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33">
            <a:extLst>
              <a:ext uri="{FF2B5EF4-FFF2-40B4-BE49-F238E27FC236}">
                <a16:creationId xmlns:a16="http://schemas.microsoft.com/office/drawing/2014/main" id="{04546A51-F20C-4FD6-B2C4-3888971D9204}"/>
              </a:ext>
            </a:extLst>
          </p:cNvPr>
          <p:cNvSpPr>
            <a:spLocks noGrp="1"/>
          </p:cNvSpPr>
          <p:nvPr>
            <p:ph type="title"/>
          </p:nvPr>
        </p:nvSpPr>
        <p:spPr>
          <a:xfrm rot="16200000">
            <a:off x="-1944846" y="3733663"/>
            <a:ext cx="4432524" cy="396549"/>
          </a:xfrm>
        </p:spPr>
        <p:txBody>
          <a:bodyPr>
            <a:noAutofit/>
          </a:bodyPr>
          <a:lstStyle>
            <a:lvl1pPr>
              <a:defRPr sz="2400">
                <a:solidFill>
                  <a:schemeClr val="bg1"/>
                </a:solidFill>
              </a:defRPr>
            </a:lvl1pPr>
          </a:lstStyle>
          <a:p>
            <a:r>
              <a:rPr lang="en-US"/>
              <a:t>Click to edit Master title style</a:t>
            </a:r>
            <a:endParaRPr lang="en-US" dirty="0"/>
          </a:p>
        </p:txBody>
      </p:sp>
      <p:sp>
        <p:nvSpPr>
          <p:cNvPr id="20" name="Slide Number Placeholder 6">
            <a:extLst>
              <a:ext uri="{FF2B5EF4-FFF2-40B4-BE49-F238E27FC236}">
                <a16:creationId xmlns:a16="http://schemas.microsoft.com/office/drawing/2014/main" id="{4E010384-BC88-47B1-AC04-0F00AE21B703}"/>
              </a:ext>
            </a:extLst>
          </p:cNvPr>
          <p:cNvSpPr txBox="1">
            <a:spLocks/>
          </p:cNvSpPr>
          <p:nvPr userDrawn="1"/>
        </p:nvSpPr>
        <p:spPr>
          <a:xfrm>
            <a:off x="22650" y="6346411"/>
            <a:ext cx="467545" cy="404207"/>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solidFill>
                  <a:srgbClr val="F77F00"/>
                </a:solidFill>
              </a:rPr>
              <a:pPr/>
              <a:t>‹#›</a:t>
            </a:fld>
            <a:endParaRPr lang="en-US" dirty="0">
              <a:solidFill>
                <a:srgbClr val="F77F00"/>
              </a:solidFill>
            </a:endParaRPr>
          </a:p>
        </p:txBody>
      </p:sp>
      <p:sp>
        <p:nvSpPr>
          <p:cNvPr id="3" name="Text Placeholder 2">
            <a:extLst>
              <a:ext uri="{FF2B5EF4-FFF2-40B4-BE49-F238E27FC236}">
                <a16:creationId xmlns:a16="http://schemas.microsoft.com/office/drawing/2014/main" id="{711ADE97-4BA5-4985-9828-18E8F5EEDA13}"/>
              </a:ext>
            </a:extLst>
          </p:cNvPr>
          <p:cNvSpPr>
            <a:spLocks noGrp="1"/>
          </p:cNvSpPr>
          <p:nvPr>
            <p:ph type="body" sz="quarter" idx="18"/>
          </p:nvPr>
        </p:nvSpPr>
        <p:spPr>
          <a:xfrm>
            <a:off x="1709928" y="3246311"/>
            <a:ext cx="4703713" cy="2148649"/>
          </a:xfrm>
        </p:spPr>
        <p:txBody>
          <a:bodyPr>
            <a:normAutofit/>
          </a:bodyPr>
          <a:lstStyle>
            <a:lvl1pPr marL="0" indent="0" algn="ctr">
              <a:buNone/>
              <a:defRPr sz="4000" i="1"/>
            </a:lvl1pPr>
          </a:lstStyle>
          <a:p>
            <a:pPr lvl="0"/>
            <a:r>
              <a:rPr lang="en-US"/>
              <a:t>Click to edit Master text styles</a:t>
            </a:r>
          </a:p>
        </p:txBody>
      </p:sp>
      <p:sp>
        <p:nvSpPr>
          <p:cNvPr id="23" name="Rectangle 22">
            <a:extLst>
              <a:ext uri="{FF2B5EF4-FFF2-40B4-BE49-F238E27FC236}">
                <a16:creationId xmlns:a16="http://schemas.microsoft.com/office/drawing/2014/main" id="{E2F38405-8B0C-4BBE-B710-3BDE497449DA}"/>
              </a:ext>
            </a:extLst>
          </p:cNvPr>
          <p:cNvSpPr/>
          <p:nvPr userDrawn="1"/>
        </p:nvSpPr>
        <p:spPr>
          <a:xfrm>
            <a:off x="7885376" y="1524081"/>
            <a:ext cx="3088027" cy="3727423"/>
          </a:xfrm>
          <a:prstGeom prst="rect">
            <a:avLst/>
          </a:prstGeom>
          <a:solidFill>
            <a:schemeClr val="bg1"/>
          </a:solidFill>
          <a:ln w="28575" cmpd="sng">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US" sz="4000">
              <a:solidFill>
                <a:prstClr val="white"/>
              </a:solidFill>
              <a:latin typeface="Arial"/>
            </a:endParaRPr>
          </a:p>
        </p:txBody>
      </p:sp>
      <p:sp>
        <p:nvSpPr>
          <p:cNvPr id="24" name="Title 2">
            <a:extLst>
              <a:ext uri="{FF2B5EF4-FFF2-40B4-BE49-F238E27FC236}">
                <a16:creationId xmlns:a16="http://schemas.microsoft.com/office/drawing/2014/main" id="{0F69DA73-5B0D-45CF-BB68-CDD74543ACEE}"/>
              </a:ext>
            </a:extLst>
          </p:cNvPr>
          <p:cNvSpPr txBox="1">
            <a:spLocks/>
          </p:cNvSpPr>
          <p:nvPr userDrawn="1"/>
        </p:nvSpPr>
        <p:spPr>
          <a:xfrm>
            <a:off x="7914502" y="1971493"/>
            <a:ext cx="3028328" cy="2418504"/>
          </a:xfrm>
          <a:prstGeom prst="rect">
            <a:avLst/>
          </a:prstGeom>
        </p:spPr>
        <p:txBody>
          <a:bodyPr vert="horz" lIns="91440" tIns="45720" rIns="91440" bIns="45720" rtlCol="0" anchor="ctr">
            <a:noAutofit/>
          </a:bodyPr>
          <a:lstStyle>
            <a:lvl1pPr algn="l" defTabSz="457200" rtl="0" eaLnBrk="1" latinLnBrk="0" hangingPunct="1">
              <a:spcBef>
                <a:spcPct val="0"/>
              </a:spcBef>
              <a:buNone/>
              <a:defRPr sz="3200" kern="1200">
                <a:solidFill>
                  <a:srgbClr val="FFFFFF"/>
                </a:solidFill>
                <a:latin typeface="Arial"/>
                <a:ea typeface="+mj-ea"/>
                <a:cs typeface="Arial"/>
              </a:defRPr>
            </a:lvl1pPr>
          </a:lstStyle>
          <a:p>
            <a:pPr algn="ctr">
              <a:lnSpc>
                <a:spcPts val="2120"/>
              </a:lnSpc>
              <a:spcAft>
                <a:spcPts val="600"/>
              </a:spcAft>
              <a:defRPr/>
            </a:pPr>
            <a:r>
              <a:rPr lang="en-US" sz="3600" b="1" dirty="0">
                <a:solidFill>
                  <a:srgbClr val="5C5C5C"/>
                </a:solidFill>
              </a:rPr>
              <a:t>Creating a</a:t>
            </a:r>
            <a:br>
              <a:rPr lang="en-US" sz="3600" b="1" dirty="0">
                <a:solidFill>
                  <a:srgbClr val="5C5C5C"/>
                </a:solidFill>
              </a:rPr>
            </a:br>
            <a:br>
              <a:rPr lang="en-US" sz="3600" b="1" dirty="0">
                <a:solidFill>
                  <a:srgbClr val="5C5C5C"/>
                </a:solidFill>
              </a:rPr>
            </a:br>
            <a:r>
              <a:rPr lang="en-US" sz="3600" b="1" dirty="0">
                <a:solidFill>
                  <a:srgbClr val="5C5C5C"/>
                </a:solidFill>
              </a:rPr>
              <a:t> </a:t>
            </a:r>
          </a:p>
          <a:p>
            <a:pPr algn="ctr">
              <a:lnSpc>
                <a:spcPts val="2120"/>
              </a:lnSpc>
              <a:spcAft>
                <a:spcPts val="600"/>
              </a:spcAft>
              <a:defRPr/>
            </a:pPr>
            <a:endParaRPr lang="en-US" sz="3600" b="1" dirty="0">
              <a:solidFill>
                <a:srgbClr val="5C5C5C"/>
              </a:solidFill>
            </a:endParaRPr>
          </a:p>
          <a:p>
            <a:pPr algn="ctr">
              <a:lnSpc>
                <a:spcPts val="2120"/>
              </a:lnSpc>
              <a:spcAft>
                <a:spcPts val="600"/>
              </a:spcAft>
              <a:defRPr/>
            </a:pPr>
            <a:r>
              <a:rPr lang="en-US" sz="3600" b="1" dirty="0">
                <a:solidFill>
                  <a:srgbClr val="5C5C5C"/>
                </a:solidFill>
              </a:rPr>
              <a:t>Agreement</a:t>
            </a:r>
          </a:p>
        </p:txBody>
      </p:sp>
      <p:sp>
        <p:nvSpPr>
          <p:cNvPr id="25" name="TextBox 24">
            <a:extLst>
              <a:ext uri="{FF2B5EF4-FFF2-40B4-BE49-F238E27FC236}">
                <a16:creationId xmlns:a16="http://schemas.microsoft.com/office/drawing/2014/main" id="{31A9640A-41E6-4EF9-A4B1-CDE023F2D996}"/>
              </a:ext>
            </a:extLst>
          </p:cNvPr>
          <p:cNvSpPr txBox="1"/>
          <p:nvPr userDrawn="1"/>
        </p:nvSpPr>
        <p:spPr>
          <a:xfrm>
            <a:off x="7939363" y="4680653"/>
            <a:ext cx="2978607" cy="523220"/>
          </a:xfrm>
          <a:prstGeom prst="rect">
            <a:avLst/>
          </a:prstGeom>
          <a:noFill/>
        </p:spPr>
        <p:txBody>
          <a:bodyPr wrap="square" rtlCol="0">
            <a:spAutoFit/>
          </a:bodyPr>
          <a:lstStyle/>
          <a:p>
            <a:pPr algn="ctr">
              <a:defRPr/>
            </a:pPr>
            <a:r>
              <a:rPr lang="en-US" sz="2800" i="1" dirty="0">
                <a:solidFill>
                  <a:srgbClr val="5C5C5C"/>
                </a:solidFill>
                <a:latin typeface="Arial"/>
              </a:rPr>
              <a:t>Online Course</a:t>
            </a:r>
          </a:p>
        </p:txBody>
      </p:sp>
      <p:pic>
        <p:nvPicPr>
          <p:cNvPr id="26" name="Picture 25">
            <a:extLst>
              <a:ext uri="{FF2B5EF4-FFF2-40B4-BE49-F238E27FC236}">
                <a16:creationId xmlns:a16="http://schemas.microsoft.com/office/drawing/2014/main" id="{DEC14462-FB70-4A93-ABAB-148B3038EED5}"/>
              </a:ext>
            </a:extLst>
          </p:cNvPr>
          <p:cNvPicPr>
            <a:picLocks noChangeAspect="1"/>
          </p:cNvPicPr>
          <p:nvPr userDrawn="1"/>
        </p:nvPicPr>
        <p:blipFill>
          <a:blip r:embed="rId2"/>
          <a:stretch>
            <a:fillRect/>
          </a:stretch>
        </p:blipFill>
        <p:spPr>
          <a:xfrm>
            <a:off x="8126241" y="2763394"/>
            <a:ext cx="2604851" cy="635326"/>
          </a:xfrm>
          <a:prstGeom prst="rect">
            <a:avLst/>
          </a:prstGeom>
        </p:spPr>
      </p:pic>
      <p:sp>
        <p:nvSpPr>
          <p:cNvPr id="27" name="Explosion 2 14">
            <a:extLst>
              <a:ext uri="{FF2B5EF4-FFF2-40B4-BE49-F238E27FC236}">
                <a16:creationId xmlns:a16="http://schemas.microsoft.com/office/drawing/2014/main" id="{C7642DBA-37BD-4953-9787-2A4021CCD816}"/>
              </a:ext>
            </a:extLst>
          </p:cNvPr>
          <p:cNvSpPr/>
          <p:nvPr userDrawn="1"/>
        </p:nvSpPr>
        <p:spPr>
          <a:xfrm>
            <a:off x="6958377" y="576194"/>
            <a:ext cx="2286000" cy="1737360"/>
          </a:xfrm>
          <a:prstGeom prst="irregularSeal2">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endParaRPr lang="en-US" dirty="0">
              <a:solidFill>
                <a:schemeClr val="bg1"/>
              </a:solidFill>
            </a:endParaRPr>
          </a:p>
        </p:txBody>
      </p:sp>
      <p:sp>
        <p:nvSpPr>
          <p:cNvPr id="28" name="TextBox 27">
            <a:extLst>
              <a:ext uri="{FF2B5EF4-FFF2-40B4-BE49-F238E27FC236}">
                <a16:creationId xmlns:a16="http://schemas.microsoft.com/office/drawing/2014/main" id="{BD95AA96-19EC-4524-AF6A-223003ADD4A4}"/>
              </a:ext>
            </a:extLst>
          </p:cNvPr>
          <p:cNvSpPr txBox="1"/>
          <p:nvPr userDrawn="1"/>
        </p:nvSpPr>
        <p:spPr>
          <a:xfrm rot="19853635">
            <a:off x="7415261" y="1033698"/>
            <a:ext cx="1335302" cy="878895"/>
          </a:xfrm>
          <a:prstGeom prst="rect">
            <a:avLst/>
          </a:prstGeom>
          <a:noFill/>
        </p:spPr>
        <p:txBody>
          <a:bodyPr wrap="none" rtlCol="0">
            <a:spAutoFit/>
          </a:bodyPr>
          <a:lstStyle/>
          <a:p>
            <a:pPr algn="ctr">
              <a:lnSpc>
                <a:spcPts val="2000"/>
              </a:lnSpc>
            </a:pPr>
            <a:r>
              <a:rPr lang="en-US" sz="2400" b="1" dirty="0">
                <a:solidFill>
                  <a:schemeClr val="bg1"/>
                </a:solidFill>
              </a:rPr>
              <a:t>Online </a:t>
            </a:r>
          </a:p>
          <a:p>
            <a:pPr algn="ctr">
              <a:lnSpc>
                <a:spcPts val="2000"/>
              </a:lnSpc>
            </a:pPr>
            <a:r>
              <a:rPr lang="en-US" sz="2400" b="1" dirty="0">
                <a:solidFill>
                  <a:schemeClr val="bg1"/>
                </a:solidFill>
              </a:rPr>
              <a:t>Course </a:t>
            </a:r>
          </a:p>
          <a:p>
            <a:pPr algn="ctr">
              <a:lnSpc>
                <a:spcPts val="2000"/>
              </a:lnSpc>
            </a:pPr>
            <a:r>
              <a:rPr lang="en-US" sz="2400" b="1" dirty="0">
                <a:solidFill>
                  <a:schemeClr val="bg1"/>
                </a:solidFill>
              </a:rPr>
              <a:t>Exclusive</a:t>
            </a:r>
          </a:p>
        </p:txBody>
      </p:sp>
      <p:grpSp>
        <p:nvGrpSpPr>
          <p:cNvPr id="29" name="Group 28">
            <a:extLst>
              <a:ext uri="{FF2B5EF4-FFF2-40B4-BE49-F238E27FC236}">
                <a16:creationId xmlns:a16="http://schemas.microsoft.com/office/drawing/2014/main" id="{61A864AA-A4EF-4784-B9D9-83B5811A96DE}"/>
              </a:ext>
            </a:extLst>
          </p:cNvPr>
          <p:cNvGrpSpPr/>
          <p:nvPr userDrawn="1"/>
        </p:nvGrpSpPr>
        <p:grpSpPr>
          <a:xfrm>
            <a:off x="595835" y="438576"/>
            <a:ext cx="1230920" cy="1230920"/>
            <a:chOff x="9506969" y="854737"/>
            <a:chExt cx="1371227" cy="1371227"/>
          </a:xfrm>
        </p:grpSpPr>
        <p:sp>
          <p:nvSpPr>
            <p:cNvPr id="30" name="Oval 29">
              <a:extLst>
                <a:ext uri="{FF2B5EF4-FFF2-40B4-BE49-F238E27FC236}">
                  <a16:creationId xmlns:a16="http://schemas.microsoft.com/office/drawing/2014/main" id="{3BC7FEEE-28EC-4491-8750-4A28735B5611}"/>
                </a:ext>
              </a:extLst>
            </p:cNvPr>
            <p:cNvSpPr/>
            <p:nvPr/>
          </p:nvSpPr>
          <p:spPr>
            <a:xfrm>
              <a:off x="9629165" y="981260"/>
              <a:ext cx="1124631" cy="11246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DBDCEA4-14AF-41FE-B290-A2ED738C5A3A}"/>
                </a:ext>
              </a:extLst>
            </p:cNvPr>
            <p:cNvPicPr>
              <a:picLocks noChangeAspect="1"/>
            </p:cNvPicPr>
            <p:nvPr/>
          </p:nvPicPr>
          <p:blipFill>
            <a:blip r:embed="rId3"/>
            <a:stretch>
              <a:fillRect/>
            </a:stretch>
          </p:blipFill>
          <p:spPr>
            <a:xfrm>
              <a:off x="9506969" y="854737"/>
              <a:ext cx="1371227" cy="1371227"/>
            </a:xfrm>
            <a:prstGeom prst="rect">
              <a:avLst/>
            </a:prstGeom>
          </p:spPr>
        </p:pic>
      </p:grpSp>
    </p:spTree>
    <p:extLst>
      <p:ext uri="{BB962C8B-B14F-4D97-AF65-F5344CB8AC3E}">
        <p14:creationId xmlns:p14="http://schemas.microsoft.com/office/powerpoint/2010/main" val="2960359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ase Slide - One block">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37F8838-EF3D-4133-B2F9-82E4AAFB09A2}"/>
              </a:ext>
            </a:extLst>
          </p:cNvPr>
          <p:cNvSpPr/>
          <p:nvPr userDrawn="1"/>
        </p:nvSpPr>
        <p:spPr>
          <a:xfrm>
            <a:off x="0" y="1"/>
            <a:ext cx="12191999" cy="6229909"/>
          </a:xfrm>
          <a:prstGeom prst="rect">
            <a:avLst/>
          </a:prstGeom>
          <a:solidFill>
            <a:schemeClr val="bg1">
              <a:lumMod val="95000"/>
            </a:schemeClr>
          </a:solidFill>
          <a:ln>
            <a:noFill/>
          </a:ln>
          <a:effectLst>
            <a:outerShdw blurRad="222250" dist="114300" dir="5400000" algn="t"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descr="white-corner.png">
            <a:extLst>
              <a:ext uri="{FF2B5EF4-FFF2-40B4-BE49-F238E27FC236}">
                <a16:creationId xmlns:a16="http://schemas.microsoft.com/office/drawing/2014/main" id="{B1B5AA06-292E-4CD0-BD16-EE8306CEA8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96" t="5023" b="9021"/>
          <a:stretch/>
        </p:blipFill>
        <p:spPr>
          <a:xfrm>
            <a:off x="1" y="4593562"/>
            <a:ext cx="3454400" cy="1628133"/>
          </a:xfrm>
          <a:prstGeom prst="rect">
            <a:avLst/>
          </a:prstGeom>
        </p:spPr>
      </p:pic>
      <p:pic>
        <p:nvPicPr>
          <p:cNvPr id="25" name="Picture 24" descr="white-corner.png">
            <a:extLst>
              <a:ext uri="{FF2B5EF4-FFF2-40B4-BE49-F238E27FC236}">
                <a16:creationId xmlns:a16="http://schemas.microsoft.com/office/drawing/2014/main" id="{84751853-BA7B-4634-9A3A-179CAFE0DE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96" t="5023" b="9021"/>
          <a:stretch/>
        </p:blipFill>
        <p:spPr>
          <a:xfrm rot="10800000">
            <a:off x="8737599" y="1"/>
            <a:ext cx="3454400" cy="1628133"/>
          </a:xfrm>
          <a:prstGeom prst="rect">
            <a:avLst/>
          </a:prstGeom>
        </p:spPr>
      </p:pic>
      <p:pic>
        <p:nvPicPr>
          <p:cNvPr id="26" name="Picture 25">
            <a:extLst>
              <a:ext uri="{FF2B5EF4-FFF2-40B4-BE49-F238E27FC236}">
                <a16:creationId xmlns:a16="http://schemas.microsoft.com/office/drawing/2014/main" id="{CE37BFE8-34CD-4CC9-AEC5-1C7FFB2E28D4}"/>
              </a:ext>
            </a:extLst>
          </p:cNvPr>
          <p:cNvPicPr>
            <a:picLocks noChangeAspect="1"/>
          </p:cNvPicPr>
          <p:nvPr userDrawn="1"/>
        </p:nvPicPr>
        <p:blipFill>
          <a:blip r:embed="rId3"/>
          <a:stretch>
            <a:fillRect/>
          </a:stretch>
        </p:blipFill>
        <p:spPr>
          <a:xfrm>
            <a:off x="11150600" y="-1"/>
            <a:ext cx="817540" cy="854329"/>
          </a:xfrm>
          <a:prstGeom prst="rect">
            <a:avLst/>
          </a:prstGeom>
        </p:spPr>
      </p:pic>
      <p:sp>
        <p:nvSpPr>
          <p:cNvPr id="5" name="Content Placeholder 2"/>
          <p:cNvSpPr>
            <a:spLocks noGrp="1"/>
          </p:cNvSpPr>
          <p:nvPr>
            <p:ph idx="1"/>
          </p:nvPr>
        </p:nvSpPr>
        <p:spPr>
          <a:xfrm>
            <a:off x="1046376" y="491890"/>
            <a:ext cx="10536024" cy="57128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638988A4-86D1-434E-BCDE-48BB639E967A}"/>
              </a:ext>
            </a:extLst>
          </p:cNvPr>
          <p:cNvSpPr/>
          <p:nvPr userDrawn="1"/>
        </p:nvSpPr>
        <p:spPr>
          <a:xfrm rot="5400000">
            <a:off x="-3176468" y="3157578"/>
            <a:ext cx="6870047" cy="554893"/>
          </a:xfrm>
          <a:prstGeom prst="rect">
            <a:avLst/>
          </a:prstGeom>
          <a:solidFill>
            <a:srgbClr val="F87F00"/>
          </a:solidFill>
          <a:ln>
            <a:noFill/>
          </a:ln>
          <a:effectLst>
            <a:outerShdw blurRad="120650" dist="76200" dir="48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3" name="TextBox 12">
            <a:extLst>
              <a:ext uri="{FF2B5EF4-FFF2-40B4-BE49-F238E27FC236}">
                <a16:creationId xmlns:a16="http://schemas.microsoft.com/office/drawing/2014/main" id="{B1C39926-5808-4665-B5B9-0256D4555A59}"/>
              </a:ext>
            </a:extLst>
          </p:cNvPr>
          <p:cNvSpPr txBox="1"/>
          <p:nvPr userDrawn="1"/>
        </p:nvSpPr>
        <p:spPr>
          <a:xfrm rot="16200000">
            <a:off x="-354762" y="864286"/>
            <a:ext cx="1249466" cy="307777"/>
          </a:xfrm>
          <a:prstGeom prst="rect">
            <a:avLst/>
          </a:prstGeom>
          <a:noFill/>
        </p:spPr>
        <p:txBody>
          <a:bodyPr wrap="square" rtlCol="0">
            <a:spAutoFit/>
          </a:bodyPr>
          <a:lstStyle/>
          <a:p>
            <a:pPr algn="ctr"/>
            <a:r>
              <a:rPr lang="en-US" sz="1400" b="1" dirty="0">
                <a:solidFill>
                  <a:schemeClr val="bg1"/>
                </a:solidFill>
              </a:rPr>
              <a:t>CASE STUDY</a:t>
            </a:r>
          </a:p>
        </p:txBody>
      </p:sp>
      <p:cxnSp>
        <p:nvCxnSpPr>
          <p:cNvPr id="14" name="Straight Connector 13">
            <a:extLst>
              <a:ext uri="{FF2B5EF4-FFF2-40B4-BE49-F238E27FC236}">
                <a16:creationId xmlns:a16="http://schemas.microsoft.com/office/drawing/2014/main" id="{F8FB206F-5CF9-45FC-8D42-DB1B04736F7E}"/>
              </a:ext>
            </a:extLst>
          </p:cNvPr>
          <p:cNvCxnSpPr/>
          <p:nvPr userDrawn="1"/>
        </p:nvCxnSpPr>
        <p:spPr>
          <a:xfrm flipH="1">
            <a:off x="-18888" y="1664372"/>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28587F7-BD7F-461D-9AF8-84DA831D6559}"/>
              </a:ext>
            </a:extLst>
          </p:cNvPr>
          <p:cNvCxnSpPr/>
          <p:nvPr userDrawn="1"/>
        </p:nvCxnSpPr>
        <p:spPr>
          <a:xfrm flipH="1">
            <a:off x="-18888" y="404500"/>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44D566F7-1767-45A0-AD82-F3964DF3F34F}"/>
              </a:ext>
            </a:extLst>
          </p:cNvPr>
          <p:cNvSpPr/>
          <p:nvPr userDrawn="1"/>
        </p:nvSpPr>
        <p:spPr>
          <a:xfrm>
            <a:off x="25785" y="6326128"/>
            <a:ext cx="457200" cy="457200"/>
          </a:xfrm>
          <a:prstGeom prst="ellipse">
            <a:avLst/>
          </a:prstGeom>
          <a:solidFill>
            <a:schemeClr val="bg1"/>
          </a:solidFill>
          <a:ln>
            <a:noFill/>
          </a:ln>
          <a:effectLst>
            <a:innerShdw blurRad="63500" dist="50800" dir="13500000">
              <a:prstClr val="black">
                <a:alpha val="3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lide Number Placeholder 6">
            <a:extLst>
              <a:ext uri="{FF2B5EF4-FFF2-40B4-BE49-F238E27FC236}">
                <a16:creationId xmlns:a16="http://schemas.microsoft.com/office/drawing/2014/main" id="{6FACF808-382E-402F-A31E-B2375B249B8F}"/>
              </a:ext>
            </a:extLst>
          </p:cNvPr>
          <p:cNvSpPr txBox="1">
            <a:spLocks/>
          </p:cNvSpPr>
          <p:nvPr userDrawn="1"/>
        </p:nvSpPr>
        <p:spPr>
          <a:xfrm>
            <a:off x="-194168" y="6346411"/>
            <a:ext cx="889000" cy="404207"/>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solidFill>
                  <a:srgbClr val="F77F00"/>
                </a:solidFill>
              </a:rPr>
              <a:pPr/>
              <a:t>‹#›</a:t>
            </a:fld>
            <a:endParaRPr lang="en-US" dirty="0">
              <a:solidFill>
                <a:srgbClr val="F77F00"/>
              </a:solidFill>
            </a:endParaRPr>
          </a:p>
        </p:txBody>
      </p:sp>
      <p:sp>
        <p:nvSpPr>
          <p:cNvPr id="19" name="Title 33">
            <a:extLst>
              <a:ext uri="{FF2B5EF4-FFF2-40B4-BE49-F238E27FC236}">
                <a16:creationId xmlns:a16="http://schemas.microsoft.com/office/drawing/2014/main" id="{E57D3B4F-B784-4C6A-9158-A90079A6F509}"/>
              </a:ext>
            </a:extLst>
          </p:cNvPr>
          <p:cNvSpPr>
            <a:spLocks noGrp="1"/>
          </p:cNvSpPr>
          <p:nvPr>
            <p:ph type="title"/>
          </p:nvPr>
        </p:nvSpPr>
        <p:spPr>
          <a:xfrm rot="16200000">
            <a:off x="-1991188" y="3692745"/>
            <a:ext cx="4525773" cy="396549"/>
          </a:xfrm>
        </p:spPr>
        <p:txBody>
          <a:bodyPr>
            <a:noAutofit/>
          </a:bodyPr>
          <a:lstStyle>
            <a:lvl1pPr>
              <a:defRPr sz="2400">
                <a:solidFill>
                  <a:schemeClr val="bg1"/>
                </a:solidFill>
              </a:defRPr>
            </a:lvl1pPr>
          </a:lstStyle>
          <a:p>
            <a:r>
              <a:rPr lang="en-US"/>
              <a:t>Click to edit Master title style</a:t>
            </a:r>
            <a:endParaRPr lang="en-US" dirty="0"/>
          </a:p>
        </p:txBody>
      </p:sp>
      <p:grpSp>
        <p:nvGrpSpPr>
          <p:cNvPr id="27" name="Group 26">
            <a:extLst>
              <a:ext uri="{FF2B5EF4-FFF2-40B4-BE49-F238E27FC236}">
                <a16:creationId xmlns:a16="http://schemas.microsoft.com/office/drawing/2014/main" id="{1C59F2E8-6155-4F83-9E5B-86709D76200E}"/>
              </a:ext>
            </a:extLst>
          </p:cNvPr>
          <p:cNvGrpSpPr/>
          <p:nvPr userDrawn="1"/>
        </p:nvGrpSpPr>
        <p:grpSpPr>
          <a:xfrm>
            <a:off x="9358423" y="6297011"/>
            <a:ext cx="2824173" cy="526446"/>
            <a:chOff x="9358423" y="6297011"/>
            <a:chExt cx="2824173" cy="526446"/>
          </a:xfrm>
        </p:grpSpPr>
        <p:pic>
          <p:nvPicPr>
            <p:cNvPr id="28" name="Picture 27" descr="vested.haslam-logo.png">
              <a:extLst>
                <a:ext uri="{FF2B5EF4-FFF2-40B4-BE49-F238E27FC236}">
                  <a16:creationId xmlns:a16="http://schemas.microsoft.com/office/drawing/2014/main" id="{F5429D2A-16AC-49BE-8D58-4D542556AA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58423" y="6363072"/>
              <a:ext cx="2672862" cy="460385"/>
            </a:xfrm>
            <a:prstGeom prst="rect">
              <a:avLst/>
            </a:prstGeom>
          </p:spPr>
        </p:pic>
        <p:sp>
          <p:nvSpPr>
            <p:cNvPr id="29" name="TextBox 28">
              <a:extLst>
                <a:ext uri="{FF2B5EF4-FFF2-40B4-BE49-F238E27FC236}">
                  <a16:creationId xmlns:a16="http://schemas.microsoft.com/office/drawing/2014/main" id="{670313DB-F9E1-49FB-8A2A-C4D84DB4A7A1}"/>
                </a:ext>
              </a:extLst>
            </p:cNvPr>
            <p:cNvSpPr txBox="1"/>
            <p:nvPr userDrawn="1"/>
          </p:nvSpPr>
          <p:spPr>
            <a:xfrm>
              <a:off x="10771632" y="6297011"/>
              <a:ext cx="1410964" cy="238527"/>
            </a:xfrm>
            <a:prstGeom prst="rect">
              <a:avLst/>
            </a:prstGeom>
            <a:noFill/>
          </p:spPr>
          <p:txBody>
            <a:bodyPr wrap="none" rtlCol="0">
              <a:spAutoFit/>
            </a:bodyPr>
            <a:lstStyle/>
            <a:p>
              <a:r>
                <a:rPr lang="en-US" sz="950" i="1" dirty="0"/>
                <a:t>Based on research with…</a:t>
              </a:r>
            </a:p>
          </p:txBody>
        </p:sp>
      </p:grpSp>
      <p:sp>
        <p:nvSpPr>
          <p:cNvPr id="20" name="Text Placeholder 10">
            <a:extLst>
              <a:ext uri="{FF2B5EF4-FFF2-40B4-BE49-F238E27FC236}">
                <a16:creationId xmlns:a16="http://schemas.microsoft.com/office/drawing/2014/main" id="{9F57F138-A4BE-4F79-9EB8-6DEDEF39180A}"/>
              </a:ext>
            </a:extLst>
          </p:cNvPr>
          <p:cNvSpPr>
            <a:spLocks noGrp="1"/>
          </p:cNvSpPr>
          <p:nvPr>
            <p:ph type="body" sz="quarter" idx="16" hasCustomPrompt="1"/>
          </p:nvPr>
        </p:nvSpPr>
        <p:spPr>
          <a:xfrm>
            <a:off x="1039368" y="6245731"/>
            <a:ext cx="3965552" cy="215444"/>
          </a:xfrm>
        </p:spPr>
        <p:txBody>
          <a:bodyPr>
            <a:noAutofit/>
          </a:bodyPr>
          <a:lstStyle>
            <a:lvl1pPr marL="0" indent="0">
              <a:buNone/>
              <a:defRPr sz="1000" i="1"/>
            </a:lvl1pPr>
          </a:lstStyle>
          <a:p>
            <a:r>
              <a:rPr lang="en-US" sz="1000" i="1" dirty="0"/>
              <a:t>Source: </a:t>
            </a:r>
            <a:endParaRPr lang="en-US"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ase Slide - Two Block Side by Side">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6504022" y="685800"/>
            <a:ext cx="4706522" cy="54597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6"/>
          </p:nvPr>
        </p:nvSpPr>
        <p:spPr>
          <a:xfrm>
            <a:off x="1179576" y="685800"/>
            <a:ext cx="4703713" cy="54597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6E3FA80D-62AB-47BB-99AD-05D99B6D8A19}"/>
              </a:ext>
            </a:extLst>
          </p:cNvPr>
          <p:cNvSpPr/>
          <p:nvPr userDrawn="1"/>
        </p:nvSpPr>
        <p:spPr>
          <a:xfrm rot="5400000">
            <a:off x="-3176468" y="3157578"/>
            <a:ext cx="6870047" cy="554893"/>
          </a:xfrm>
          <a:prstGeom prst="rect">
            <a:avLst/>
          </a:prstGeom>
          <a:solidFill>
            <a:srgbClr val="F87F00"/>
          </a:solidFill>
          <a:ln>
            <a:noFill/>
          </a:ln>
          <a:effectLst>
            <a:outerShdw blurRad="120650" dist="76200" dir="48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5" name="TextBox 14">
            <a:extLst>
              <a:ext uri="{FF2B5EF4-FFF2-40B4-BE49-F238E27FC236}">
                <a16:creationId xmlns:a16="http://schemas.microsoft.com/office/drawing/2014/main" id="{CA61F21B-053C-43A1-806F-2D8990DE0ABB}"/>
              </a:ext>
            </a:extLst>
          </p:cNvPr>
          <p:cNvSpPr txBox="1"/>
          <p:nvPr userDrawn="1"/>
        </p:nvSpPr>
        <p:spPr>
          <a:xfrm rot="16200000">
            <a:off x="-354762" y="864286"/>
            <a:ext cx="1249466" cy="307777"/>
          </a:xfrm>
          <a:prstGeom prst="rect">
            <a:avLst/>
          </a:prstGeom>
          <a:noFill/>
        </p:spPr>
        <p:txBody>
          <a:bodyPr wrap="square" rtlCol="0">
            <a:spAutoFit/>
          </a:bodyPr>
          <a:lstStyle/>
          <a:p>
            <a:pPr algn="ctr"/>
            <a:r>
              <a:rPr lang="en-US" sz="1400" b="1" dirty="0">
                <a:solidFill>
                  <a:schemeClr val="bg1"/>
                </a:solidFill>
              </a:rPr>
              <a:t>CASE STUDY</a:t>
            </a:r>
          </a:p>
        </p:txBody>
      </p:sp>
      <p:cxnSp>
        <p:nvCxnSpPr>
          <p:cNvPr id="16" name="Straight Connector 15">
            <a:extLst>
              <a:ext uri="{FF2B5EF4-FFF2-40B4-BE49-F238E27FC236}">
                <a16:creationId xmlns:a16="http://schemas.microsoft.com/office/drawing/2014/main" id="{0F6555DC-2329-4E75-A89F-3CAA2CB61355}"/>
              </a:ext>
            </a:extLst>
          </p:cNvPr>
          <p:cNvCxnSpPr/>
          <p:nvPr userDrawn="1"/>
        </p:nvCxnSpPr>
        <p:spPr>
          <a:xfrm flipH="1">
            <a:off x="-18888" y="1664372"/>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6080090-4A82-4ADD-AF02-91BFC5A82C5C}"/>
              </a:ext>
            </a:extLst>
          </p:cNvPr>
          <p:cNvCxnSpPr/>
          <p:nvPr userDrawn="1"/>
        </p:nvCxnSpPr>
        <p:spPr>
          <a:xfrm flipH="1">
            <a:off x="-18888" y="404500"/>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2AA7D9B0-3FA2-4FCC-B6FB-155258282F7E}"/>
              </a:ext>
            </a:extLst>
          </p:cNvPr>
          <p:cNvSpPr/>
          <p:nvPr userDrawn="1"/>
        </p:nvSpPr>
        <p:spPr>
          <a:xfrm>
            <a:off x="25785" y="6326128"/>
            <a:ext cx="457200" cy="457200"/>
          </a:xfrm>
          <a:prstGeom prst="ellipse">
            <a:avLst/>
          </a:prstGeom>
          <a:solidFill>
            <a:schemeClr val="bg1"/>
          </a:solidFill>
          <a:ln>
            <a:noFill/>
          </a:ln>
          <a:effectLst>
            <a:innerShdw blurRad="63500" dist="50800" dir="13500000">
              <a:prstClr val="black">
                <a:alpha val="3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33">
            <a:extLst>
              <a:ext uri="{FF2B5EF4-FFF2-40B4-BE49-F238E27FC236}">
                <a16:creationId xmlns:a16="http://schemas.microsoft.com/office/drawing/2014/main" id="{04546A51-F20C-4FD6-B2C4-3888971D9204}"/>
              </a:ext>
            </a:extLst>
          </p:cNvPr>
          <p:cNvSpPr>
            <a:spLocks noGrp="1"/>
          </p:cNvSpPr>
          <p:nvPr>
            <p:ph type="title"/>
          </p:nvPr>
        </p:nvSpPr>
        <p:spPr>
          <a:xfrm rot="16200000">
            <a:off x="-1944846" y="3733663"/>
            <a:ext cx="4432524" cy="396549"/>
          </a:xfrm>
        </p:spPr>
        <p:txBody>
          <a:bodyPr>
            <a:noAutofit/>
          </a:bodyPr>
          <a:lstStyle>
            <a:lvl1pPr>
              <a:defRPr sz="2400">
                <a:solidFill>
                  <a:schemeClr val="bg1"/>
                </a:solidFill>
              </a:defRPr>
            </a:lvl1pPr>
          </a:lstStyle>
          <a:p>
            <a:r>
              <a:rPr lang="en-US"/>
              <a:t>Click to edit Master title style</a:t>
            </a:r>
            <a:endParaRPr lang="en-US" dirty="0"/>
          </a:p>
        </p:txBody>
      </p:sp>
      <p:sp>
        <p:nvSpPr>
          <p:cNvPr id="20" name="Slide Number Placeholder 6">
            <a:extLst>
              <a:ext uri="{FF2B5EF4-FFF2-40B4-BE49-F238E27FC236}">
                <a16:creationId xmlns:a16="http://schemas.microsoft.com/office/drawing/2014/main" id="{4E010384-BC88-47B1-AC04-0F00AE21B703}"/>
              </a:ext>
            </a:extLst>
          </p:cNvPr>
          <p:cNvSpPr txBox="1">
            <a:spLocks/>
          </p:cNvSpPr>
          <p:nvPr userDrawn="1"/>
        </p:nvSpPr>
        <p:spPr>
          <a:xfrm>
            <a:off x="22650" y="6346411"/>
            <a:ext cx="467545" cy="404207"/>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solidFill>
                  <a:srgbClr val="F77F00"/>
                </a:solidFill>
              </a:rPr>
              <a:pPr/>
              <a:t>‹#›</a:t>
            </a:fld>
            <a:endParaRPr lang="en-US" dirty="0">
              <a:solidFill>
                <a:srgbClr val="F77F00"/>
              </a:solidFill>
            </a:endParaRPr>
          </a:p>
        </p:txBody>
      </p:sp>
      <p:sp>
        <p:nvSpPr>
          <p:cNvPr id="12" name="Text Placeholder 10">
            <a:extLst>
              <a:ext uri="{FF2B5EF4-FFF2-40B4-BE49-F238E27FC236}">
                <a16:creationId xmlns:a16="http://schemas.microsoft.com/office/drawing/2014/main" id="{6B38A8E9-613D-4574-A8AF-BC8208FEA59B}"/>
              </a:ext>
            </a:extLst>
          </p:cNvPr>
          <p:cNvSpPr>
            <a:spLocks noGrp="1"/>
          </p:cNvSpPr>
          <p:nvPr>
            <p:ph type="body" sz="quarter" idx="17" hasCustomPrompt="1"/>
          </p:nvPr>
        </p:nvSpPr>
        <p:spPr>
          <a:xfrm>
            <a:off x="1167384" y="6245731"/>
            <a:ext cx="3965552" cy="215444"/>
          </a:xfrm>
        </p:spPr>
        <p:txBody>
          <a:bodyPr>
            <a:noAutofit/>
          </a:bodyPr>
          <a:lstStyle>
            <a:lvl1pPr marL="0" indent="0">
              <a:buNone/>
              <a:defRPr sz="1000" i="1"/>
            </a:lvl1pPr>
          </a:lstStyle>
          <a:p>
            <a:r>
              <a:rPr lang="en-US" sz="1000" i="1" dirty="0"/>
              <a:t>Source: </a:t>
            </a:r>
            <a:endParaRPr lang="en-US" dirty="0"/>
          </a:p>
        </p:txBody>
      </p:sp>
    </p:spTree>
    <p:extLst>
      <p:ext uri="{BB962C8B-B14F-4D97-AF65-F5344CB8AC3E}">
        <p14:creationId xmlns:p14="http://schemas.microsoft.com/office/powerpoint/2010/main" val="1908699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instine - Quote">
    <p:spTree>
      <p:nvGrpSpPr>
        <p:cNvPr id="1" name=""/>
        <p:cNvGrpSpPr/>
        <p:nvPr/>
      </p:nvGrpSpPr>
      <p:grpSpPr>
        <a:xfrm>
          <a:off x="0" y="0"/>
          <a:ext cx="0" cy="0"/>
          <a:chOff x="0" y="0"/>
          <a:chExt cx="0" cy="0"/>
        </a:xfrm>
      </p:grpSpPr>
      <p:sp>
        <p:nvSpPr>
          <p:cNvPr id="4" name="Rectangle 3"/>
          <p:cNvSpPr/>
          <p:nvPr userDrawn="1"/>
        </p:nvSpPr>
        <p:spPr>
          <a:xfrm>
            <a:off x="0" y="0"/>
            <a:ext cx="12192000" cy="5982338"/>
          </a:xfrm>
          <a:prstGeom prst="rect">
            <a:avLst/>
          </a:prstGeom>
          <a:solidFill>
            <a:srgbClr val="F7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009097"/>
              </a:solidFill>
              <a:latin typeface="Arial"/>
            </a:endParaRPr>
          </a:p>
        </p:txBody>
      </p:sp>
      <p:sp>
        <p:nvSpPr>
          <p:cNvPr id="7" name="Content Placeholder 2"/>
          <p:cNvSpPr>
            <a:spLocks noGrp="1"/>
          </p:cNvSpPr>
          <p:nvPr>
            <p:ph idx="1"/>
          </p:nvPr>
        </p:nvSpPr>
        <p:spPr>
          <a:xfrm>
            <a:off x="609601" y="1219201"/>
            <a:ext cx="5663183" cy="3633280"/>
          </a:xfrm>
          <a:prstGeom prst="rect">
            <a:avLst/>
          </a:prstGeom>
        </p:spPr>
        <p:txBody>
          <a:bodyPr>
            <a:normAutofit/>
          </a:bodyPr>
          <a:lstStyle>
            <a:lvl1pPr marL="0" indent="0">
              <a:buNone/>
              <a:defRPr sz="3200">
                <a:solidFill>
                  <a:srgbClr val="FFFFFF"/>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5" name="Picture Placeholder 4">
            <a:extLst>
              <a:ext uri="{FF2B5EF4-FFF2-40B4-BE49-F238E27FC236}">
                <a16:creationId xmlns:a16="http://schemas.microsoft.com/office/drawing/2014/main" id="{ECE76944-5138-43BC-8223-2F3E0AABF80A}"/>
              </a:ext>
            </a:extLst>
          </p:cNvPr>
          <p:cNvSpPr>
            <a:spLocks noGrp="1"/>
          </p:cNvSpPr>
          <p:nvPr>
            <p:ph type="pic" sz="quarter" idx="18"/>
          </p:nvPr>
        </p:nvSpPr>
        <p:spPr>
          <a:xfrm rot="538321">
            <a:off x="6712338" y="659626"/>
            <a:ext cx="4827548" cy="4854779"/>
          </a:xfrm>
          <a:ln w="88900" cap="sq">
            <a:solidFill>
              <a:schemeClr val="bg1"/>
            </a:solidFill>
            <a:miter lim="800000"/>
          </a:ln>
          <a:effectLst>
            <a:outerShdw blurRad="54991" dist="17780" dir="5400000" algn="ctr" rotWithShape="0">
              <a:srgbClr val="000000">
                <a:alpha val="40000"/>
              </a:srgbClr>
            </a:outerShdw>
          </a:effectLst>
        </p:spPr>
        <p:txBody>
          <a:bodyPr/>
          <a:lstStyle/>
          <a:p>
            <a:r>
              <a:rPr lang="en-US"/>
              <a:t>Click icon to add picture</a:t>
            </a:r>
            <a:endParaRPr lang="en-US" dirty="0"/>
          </a:p>
        </p:txBody>
      </p:sp>
    </p:spTree>
    <p:extLst>
      <p:ext uri="{BB962C8B-B14F-4D97-AF65-F5344CB8AC3E}">
        <p14:creationId xmlns:p14="http://schemas.microsoft.com/office/powerpoint/2010/main" val="37840337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ase Slide - Photo">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37F8838-EF3D-4133-B2F9-82E4AAFB09A2}"/>
              </a:ext>
            </a:extLst>
          </p:cNvPr>
          <p:cNvSpPr/>
          <p:nvPr userDrawn="1"/>
        </p:nvSpPr>
        <p:spPr>
          <a:xfrm>
            <a:off x="0" y="1"/>
            <a:ext cx="12191999" cy="6229909"/>
          </a:xfrm>
          <a:prstGeom prst="rect">
            <a:avLst/>
          </a:prstGeom>
          <a:solidFill>
            <a:schemeClr val="bg1">
              <a:lumMod val="95000"/>
            </a:schemeClr>
          </a:solidFill>
          <a:ln>
            <a:noFill/>
          </a:ln>
          <a:effectLst>
            <a:outerShdw blurRad="222250" dist="114300" dir="5400000" algn="t"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descr="white-corner.png">
            <a:extLst>
              <a:ext uri="{FF2B5EF4-FFF2-40B4-BE49-F238E27FC236}">
                <a16:creationId xmlns:a16="http://schemas.microsoft.com/office/drawing/2014/main" id="{B1B5AA06-292E-4CD0-BD16-EE8306CEA89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96" t="5023" b="9021"/>
          <a:stretch/>
        </p:blipFill>
        <p:spPr>
          <a:xfrm>
            <a:off x="1" y="4593562"/>
            <a:ext cx="3454400" cy="1628133"/>
          </a:xfrm>
          <a:prstGeom prst="rect">
            <a:avLst/>
          </a:prstGeom>
        </p:spPr>
      </p:pic>
      <p:pic>
        <p:nvPicPr>
          <p:cNvPr id="25" name="Picture 24" descr="white-corner.png">
            <a:extLst>
              <a:ext uri="{FF2B5EF4-FFF2-40B4-BE49-F238E27FC236}">
                <a16:creationId xmlns:a16="http://schemas.microsoft.com/office/drawing/2014/main" id="{84751853-BA7B-4634-9A3A-179CAFE0DE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96" t="5023" b="9021"/>
          <a:stretch/>
        </p:blipFill>
        <p:spPr>
          <a:xfrm rot="10800000">
            <a:off x="8737599" y="1"/>
            <a:ext cx="3454400" cy="1628133"/>
          </a:xfrm>
          <a:prstGeom prst="rect">
            <a:avLst/>
          </a:prstGeom>
        </p:spPr>
      </p:pic>
      <p:pic>
        <p:nvPicPr>
          <p:cNvPr id="26" name="Picture 25">
            <a:extLst>
              <a:ext uri="{FF2B5EF4-FFF2-40B4-BE49-F238E27FC236}">
                <a16:creationId xmlns:a16="http://schemas.microsoft.com/office/drawing/2014/main" id="{CE37BFE8-34CD-4CC9-AEC5-1C7FFB2E28D4}"/>
              </a:ext>
            </a:extLst>
          </p:cNvPr>
          <p:cNvPicPr>
            <a:picLocks noChangeAspect="1"/>
          </p:cNvPicPr>
          <p:nvPr userDrawn="1"/>
        </p:nvPicPr>
        <p:blipFill>
          <a:blip r:embed="rId3"/>
          <a:stretch>
            <a:fillRect/>
          </a:stretch>
        </p:blipFill>
        <p:spPr>
          <a:xfrm>
            <a:off x="11150600" y="-1"/>
            <a:ext cx="817540" cy="854329"/>
          </a:xfrm>
          <a:prstGeom prst="rect">
            <a:avLst/>
          </a:prstGeom>
        </p:spPr>
      </p:pic>
      <p:sp>
        <p:nvSpPr>
          <p:cNvPr id="12" name="Rectangle 11">
            <a:extLst>
              <a:ext uri="{FF2B5EF4-FFF2-40B4-BE49-F238E27FC236}">
                <a16:creationId xmlns:a16="http://schemas.microsoft.com/office/drawing/2014/main" id="{638988A4-86D1-434E-BCDE-48BB639E967A}"/>
              </a:ext>
            </a:extLst>
          </p:cNvPr>
          <p:cNvSpPr/>
          <p:nvPr userDrawn="1"/>
        </p:nvSpPr>
        <p:spPr>
          <a:xfrm rot="5400000">
            <a:off x="-3176468" y="3157578"/>
            <a:ext cx="6870047" cy="554893"/>
          </a:xfrm>
          <a:prstGeom prst="rect">
            <a:avLst/>
          </a:prstGeom>
          <a:solidFill>
            <a:srgbClr val="F87F00"/>
          </a:solidFill>
          <a:ln>
            <a:noFill/>
          </a:ln>
          <a:effectLst>
            <a:outerShdw blurRad="120650" dist="76200" dir="48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3" name="TextBox 12">
            <a:extLst>
              <a:ext uri="{FF2B5EF4-FFF2-40B4-BE49-F238E27FC236}">
                <a16:creationId xmlns:a16="http://schemas.microsoft.com/office/drawing/2014/main" id="{B1C39926-5808-4665-B5B9-0256D4555A59}"/>
              </a:ext>
            </a:extLst>
          </p:cNvPr>
          <p:cNvSpPr txBox="1"/>
          <p:nvPr userDrawn="1"/>
        </p:nvSpPr>
        <p:spPr>
          <a:xfrm rot="16200000">
            <a:off x="-354762" y="864286"/>
            <a:ext cx="1249466" cy="307777"/>
          </a:xfrm>
          <a:prstGeom prst="rect">
            <a:avLst/>
          </a:prstGeom>
          <a:noFill/>
        </p:spPr>
        <p:txBody>
          <a:bodyPr wrap="square" rtlCol="0">
            <a:spAutoFit/>
          </a:bodyPr>
          <a:lstStyle/>
          <a:p>
            <a:pPr algn="ctr"/>
            <a:r>
              <a:rPr lang="en-US" sz="1400" b="1" dirty="0">
                <a:solidFill>
                  <a:schemeClr val="bg1"/>
                </a:solidFill>
              </a:rPr>
              <a:t>CASE STUDY</a:t>
            </a:r>
          </a:p>
        </p:txBody>
      </p:sp>
      <p:cxnSp>
        <p:nvCxnSpPr>
          <p:cNvPr id="14" name="Straight Connector 13">
            <a:extLst>
              <a:ext uri="{FF2B5EF4-FFF2-40B4-BE49-F238E27FC236}">
                <a16:creationId xmlns:a16="http://schemas.microsoft.com/office/drawing/2014/main" id="{F8FB206F-5CF9-45FC-8D42-DB1B04736F7E}"/>
              </a:ext>
            </a:extLst>
          </p:cNvPr>
          <p:cNvCxnSpPr/>
          <p:nvPr userDrawn="1"/>
        </p:nvCxnSpPr>
        <p:spPr>
          <a:xfrm flipH="1">
            <a:off x="-18888" y="1664372"/>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28587F7-BD7F-461D-9AF8-84DA831D6559}"/>
              </a:ext>
            </a:extLst>
          </p:cNvPr>
          <p:cNvCxnSpPr/>
          <p:nvPr userDrawn="1"/>
        </p:nvCxnSpPr>
        <p:spPr>
          <a:xfrm flipH="1">
            <a:off x="-18888" y="404500"/>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44D566F7-1767-45A0-AD82-F3964DF3F34F}"/>
              </a:ext>
            </a:extLst>
          </p:cNvPr>
          <p:cNvSpPr/>
          <p:nvPr userDrawn="1"/>
        </p:nvSpPr>
        <p:spPr>
          <a:xfrm>
            <a:off x="25785" y="6326128"/>
            <a:ext cx="457200" cy="457200"/>
          </a:xfrm>
          <a:prstGeom prst="ellipse">
            <a:avLst/>
          </a:prstGeom>
          <a:solidFill>
            <a:schemeClr val="bg1"/>
          </a:solidFill>
          <a:ln>
            <a:noFill/>
          </a:ln>
          <a:effectLst>
            <a:innerShdw blurRad="63500" dist="50800" dir="13500000">
              <a:prstClr val="black">
                <a:alpha val="3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Slide Number Placeholder 6">
            <a:extLst>
              <a:ext uri="{FF2B5EF4-FFF2-40B4-BE49-F238E27FC236}">
                <a16:creationId xmlns:a16="http://schemas.microsoft.com/office/drawing/2014/main" id="{6FACF808-382E-402F-A31E-B2375B249B8F}"/>
              </a:ext>
            </a:extLst>
          </p:cNvPr>
          <p:cNvSpPr txBox="1">
            <a:spLocks/>
          </p:cNvSpPr>
          <p:nvPr userDrawn="1"/>
        </p:nvSpPr>
        <p:spPr>
          <a:xfrm>
            <a:off x="46772" y="6346411"/>
            <a:ext cx="411480" cy="404207"/>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solidFill>
                  <a:srgbClr val="F77F00"/>
                </a:solidFill>
              </a:rPr>
              <a:pPr/>
              <a:t>‹#›</a:t>
            </a:fld>
            <a:endParaRPr lang="en-US" dirty="0">
              <a:solidFill>
                <a:srgbClr val="F77F00"/>
              </a:solidFill>
            </a:endParaRPr>
          </a:p>
        </p:txBody>
      </p:sp>
      <p:sp>
        <p:nvSpPr>
          <p:cNvPr id="19" name="Title 33">
            <a:extLst>
              <a:ext uri="{FF2B5EF4-FFF2-40B4-BE49-F238E27FC236}">
                <a16:creationId xmlns:a16="http://schemas.microsoft.com/office/drawing/2014/main" id="{E57D3B4F-B784-4C6A-9158-A90079A6F509}"/>
              </a:ext>
            </a:extLst>
          </p:cNvPr>
          <p:cNvSpPr>
            <a:spLocks noGrp="1"/>
          </p:cNvSpPr>
          <p:nvPr>
            <p:ph type="title"/>
          </p:nvPr>
        </p:nvSpPr>
        <p:spPr>
          <a:xfrm rot="16200000">
            <a:off x="-1937990" y="3745944"/>
            <a:ext cx="4419377" cy="396549"/>
          </a:xfrm>
        </p:spPr>
        <p:txBody>
          <a:bodyPr>
            <a:noAutofit/>
          </a:bodyPr>
          <a:lstStyle>
            <a:lvl1pPr>
              <a:defRPr sz="2400">
                <a:solidFill>
                  <a:schemeClr val="bg1"/>
                </a:solidFill>
              </a:defRPr>
            </a:lvl1pPr>
          </a:lstStyle>
          <a:p>
            <a:r>
              <a:rPr lang="en-US"/>
              <a:t>Click to edit Master title style</a:t>
            </a:r>
            <a:endParaRPr lang="en-US" dirty="0"/>
          </a:p>
        </p:txBody>
      </p:sp>
      <p:sp>
        <p:nvSpPr>
          <p:cNvPr id="27" name="Picture Placeholder 4">
            <a:extLst>
              <a:ext uri="{FF2B5EF4-FFF2-40B4-BE49-F238E27FC236}">
                <a16:creationId xmlns:a16="http://schemas.microsoft.com/office/drawing/2014/main" id="{C290CCA7-D769-4CEB-97E8-B87ADF10C122}"/>
              </a:ext>
            </a:extLst>
          </p:cNvPr>
          <p:cNvSpPr>
            <a:spLocks noGrp="1" noChangeAspect="1"/>
          </p:cNvSpPr>
          <p:nvPr>
            <p:ph type="pic" sz="quarter" idx="25"/>
          </p:nvPr>
        </p:nvSpPr>
        <p:spPr>
          <a:xfrm>
            <a:off x="1005840" y="1078995"/>
            <a:ext cx="10144760" cy="4846311"/>
          </a:xfrm>
          <a:prstGeom prst="rect">
            <a:avLst/>
          </a:prstGeom>
          <a:ln w="88900" cap="sq">
            <a:solidFill>
              <a:schemeClr val="bg1"/>
            </a:solidFill>
            <a:miter lim="800000"/>
          </a:ln>
          <a:effectLst>
            <a:outerShdw blurRad="54991" dist="17780" dir="5400000" algn="ctr" rotWithShape="0">
              <a:srgbClr val="000000">
                <a:alpha val="40000"/>
              </a:srgbClr>
            </a:outerShdw>
          </a:effectLst>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0AAAC6F7-B434-44AD-A38E-2E25808D5CCF}"/>
              </a:ext>
            </a:extLst>
          </p:cNvPr>
          <p:cNvSpPr>
            <a:spLocks noGrp="1"/>
          </p:cNvSpPr>
          <p:nvPr>
            <p:ph type="body" sz="quarter" idx="26"/>
          </p:nvPr>
        </p:nvSpPr>
        <p:spPr>
          <a:xfrm>
            <a:off x="877188" y="320548"/>
            <a:ext cx="6744788" cy="506348"/>
          </a:xfrm>
        </p:spPr>
        <p:txBody>
          <a:bodyPr/>
          <a:lstStyle>
            <a:lvl1pPr marL="0" indent="0">
              <a:buNone/>
              <a:defRPr/>
            </a:lvl1pPr>
          </a:lstStyle>
          <a:p>
            <a:pPr lvl="0"/>
            <a:r>
              <a:rPr lang="en-US"/>
              <a:t>Click to edit Master text styles</a:t>
            </a:r>
          </a:p>
        </p:txBody>
      </p:sp>
      <p:grpSp>
        <p:nvGrpSpPr>
          <p:cNvPr id="28" name="Group 27">
            <a:extLst>
              <a:ext uri="{FF2B5EF4-FFF2-40B4-BE49-F238E27FC236}">
                <a16:creationId xmlns:a16="http://schemas.microsoft.com/office/drawing/2014/main" id="{7780E190-1898-4261-9EC3-231BC1B1846A}"/>
              </a:ext>
            </a:extLst>
          </p:cNvPr>
          <p:cNvGrpSpPr/>
          <p:nvPr userDrawn="1"/>
        </p:nvGrpSpPr>
        <p:grpSpPr>
          <a:xfrm>
            <a:off x="9358423" y="6297011"/>
            <a:ext cx="2824173" cy="526446"/>
            <a:chOff x="9358423" y="6297011"/>
            <a:chExt cx="2824173" cy="526446"/>
          </a:xfrm>
        </p:grpSpPr>
        <p:pic>
          <p:nvPicPr>
            <p:cNvPr id="29" name="Picture 28" descr="vested.haslam-logo.png">
              <a:extLst>
                <a:ext uri="{FF2B5EF4-FFF2-40B4-BE49-F238E27FC236}">
                  <a16:creationId xmlns:a16="http://schemas.microsoft.com/office/drawing/2014/main" id="{0171B13A-6367-413C-81FD-9B4E2E30B46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58423" y="6363072"/>
              <a:ext cx="2672862" cy="460385"/>
            </a:xfrm>
            <a:prstGeom prst="rect">
              <a:avLst/>
            </a:prstGeom>
          </p:spPr>
        </p:pic>
        <p:sp>
          <p:nvSpPr>
            <p:cNvPr id="30" name="TextBox 29">
              <a:extLst>
                <a:ext uri="{FF2B5EF4-FFF2-40B4-BE49-F238E27FC236}">
                  <a16:creationId xmlns:a16="http://schemas.microsoft.com/office/drawing/2014/main" id="{BD9ABA33-3BE9-4CC2-B1F8-35FEBBBDC998}"/>
                </a:ext>
              </a:extLst>
            </p:cNvPr>
            <p:cNvSpPr txBox="1"/>
            <p:nvPr userDrawn="1"/>
          </p:nvSpPr>
          <p:spPr>
            <a:xfrm>
              <a:off x="10771632" y="6297011"/>
              <a:ext cx="1410964" cy="238527"/>
            </a:xfrm>
            <a:prstGeom prst="rect">
              <a:avLst/>
            </a:prstGeom>
            <a:noFill/>
          </p:spPr>
          <p:txBody>
            <a:bodyPr wrap="none" rtlCol="0">
              <a:spAutoFit/>
            </a:bodyPr>
            <a:lstStyle/>
            <a:p>
              <a:r>
                <a:rPr lang="en-US" sz="950" i="1" dirty="0"/>
                <a:t>Based on research with…</a:t>
              </a:r>
            </a:p>
          </p:txBody>
        </p:sp>
      </p:grpSp>
      <p:sp>
        <p:nvSpPr>
          <p:cNvPr id="20" name="Text Placeholder 10">
            <a:extLst>
              <a:ext uri="{FF2B5EF4-FFF2-40B4-BE49-F238E27FC236}">
                <a16:creationId xmlns:a16="http://schemas.microsoft.com/office/drawing/2014/main" id="{19B292A9-12D0-4852-BD56-E8B1A8000B93}"/>
              </a:ext>
            </a:extLst>
          </p:cNvPr>
          <p:cNvSpPr>
            <a:spLocks noGrp="1"/>
          </p:cNvSpPr>
          <p:nvPr>
            <p:ph type="body" sz="quarter" idx="16" hasCustomPrompt="1"/>
          </p:nvPr>
        </p:nvSpPr>
        <p:spPr>
          <a:xfrm>
            <a:off x="920496" y="6245731"/>
            <a:ext cx="3965552" cy="215444"/>
          </a:xfrm>
        </p:spPr>
        <p:txBody>
          <a:bodyPr>
            <a:noAutofit/>
          </a:bodyPr>
          <a:lstStyle>
            <a:lvl1pPr marL="0" indent="0">
              <a:buNone/>
              <a:defRPr sz="1000" i="1"/>
            </a:lvl1pPr>
          </a:lstStyle>
          <a:p>
            <a:r>
              <a:rPr lang="en-US" sz="1000" i="1" dirty="0"/>
              <a:t>Source of photo: </a:t>
            </a:r>
            <a:endParaRPr lang="en-US" dirty="0"/>
          </a:p>
        </p:txBody>
      </p:sp>
    </p:spTree>
    <p:extLst>
      <p:ext uri="{BB962C8B-B14F-4D97-AF65-F5344CB8AC3E}">
        <p14:creationId xmlns:p14="http://schemas.microsoft.com/office/powerpoint/2010/main" val="32533926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Case Slide - One perso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1681B9F-245D-4B9C-B635-AF2D79CD39ED}"/>
              </a:ext>
            </a:extLst>
          </p:cNvPr>
          <p:cNvSpPr/>
          <p:nvPr userDrawn="1"/>
        </p:nvSpPr>
        <p:spPr>
          <a:xfrm>
            <a:off x="0" y="1"/>
            <a:ext cx="12191999" cy="6229909"/>
          </a:xfrm>
          <a:prstGeom prst="rect">
            <a:avLst/>
          </a:prstGeom>
          <a:solidFill>
            <a:schemeClr val="bg1">
              <a:lumMod val="95000"/>
            </a:schemeClr>
          </a:solidFill>
          <a:ln>
            <a:noFill/>
          </a:ln>
          <a:effectLst>
            <a:outerShdw blurRad="222250" dist="114300" dir="5400000" algn="t"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descr="white-corner.png">
            <a:extLst>
              <a:ext uri="{FF2B5EF4-FFF2-40B4-BE49-F238E27FC236}">
                <a16:creationId xmlns:a16="http://schemas.microsoft.com/office/drawing/2014/main" id="{CA434BE1-9733-445F-A233-82F764F0ED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96" t="5023" b="9021"/>
          <a:stretch/>
        </p:blipFill>
        <p:spPr>
          <a:xfrm>
            <a:off x="1" y="4593562"/>
            <a:ext cx="3454400" cy="1628133"/>
          </a:xfrm>
          <a:prstGeom prst="rect">
            <a:avLst/>
          </a:prstGeom>
        </p:spPr>
      </p:pic>
      <p:pic>
        <p:nvPicPr>
          <p:cNvPr id="25" name="Picture 24" descr="white-corner.png">
            <a:extLst>
              <a:ext uri="{FF2B5EF4-FFF2-40B4-BE49-F238E27FC236}">
                <a16:creationId xmlns:a16="http://schemas.microsoft.com/office/drawing/2014/main" id="{C2F17220-540B-4182-8029-33A71C4DA9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96" t="5023" b="9021"/>
          <a:stretch/>
        </p:blipFill>
        <p:spPr>
          <a:xfrm rot="10800000">
            <a:off x="8737599" y="1"/>
            <a:ext cx="3454400" cy="1628133"/>
          </a:xfrm>
          <a:prstGeom prst="rect">
            <a:avLst/>
          </a:prstGeom>
        </p:spPr>
      </p:pic>
      <p:pic>
        <p:nvPicPr>
          <p:cNvPr id="26" name="Picture 25">
            <a:extLst>
              <a:ext uri="{FF2B5EF4-FFF2-40B4-BE49-F238E27FC236}">
                <a16:creationId xmlns:a16="http://schemas.microsoft.com/office/drawing/2014/main" id="{6653DB4B-38BC-4581-A189-02CA10602A8A}"/>
              </a:ext>
            </a:extLst>
          </p:cNvPr>
          <p:cNvPicPr>
            <a:picLocks noChangeAspect="1"/>
          </p:cNvPicPr>
          <p:nvPr userDrawn="1"/>
        </p:nvPicPr>
        <p:blipFill>
          <a:blip r:embed="rId3"/>
          <a:stretch>
            <a:fillRect/>
          </a:stretch>
        </p:blipFill>
        <p:spPr>
          <a:xfrm>
            <a:off x="11150600" y="-1"/>
            <a:ext cx="817540" cy="854329"/>
          </a:xfrm>
          <a:prstGeom prst="rect">
            <a:avLst/>
          </a:prstGeom>
        </p:spPr>
      </p:pic>
      <p:sp>
        <p:nvSpPr>
          <p:cNvPr id="4" name="Content Placeholder 3"/>
          <p:cNvSpPr>
            <a:spLocks noGrp="1"/>
          </p:cNvSpPr>
          <p:nvPr>
            <p:ph sz="quarter" idx="15"/>
          </p:nvPr>
        </p:nvSpPr>
        <p:spPr>
          <a:xfrm>
            <a:off x="908752" y="1642907"/>
            <a:ext cx="5347577" cy="4505293"/>
          </a:xfrm>
          <a:prstGeom prst="rect">
            <a:avLst/>
          </a:prstGeo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7"/>
          <p:cNvSpPr>
            <a:spLocks noGrp="1"/>
          </p:cNvSpPr>
          <p:nvPr>
            <p:ph type="body" sz="quarter" idx="12" hasCustomPrompt="1"/>
          </p:nvPr>
        </p:nvSpPr>
        <p:spPr>
          <a:xfrm>
            <a:off x="7173265" y="4723654"/>
            <a:ext cx="3965552" cy="493461"/>
          </a:xfrm>
          <a:prstGeom prst="rect">
            <a:avLst/>
          </a:prstGeom>
        </p:spPr>
        <p:txBody>
          <a:bodyPr>
            <a:noAutofit/>
          </a:bodyPr>
          <a:lstStyle>
            <a:lvl1pPr marL="0" indent="0" algn="l">
              <a:buNone/>
              <a:defRPr sz="2400" b="1" baseline="0">
                <a:solidFill>
                  <a:srgbClr val="F87F00"/>
                </a:solidFill>
              </a:defRPr>
            </a:lvl1pPr>
          </a:lstStyle>
          <a:p>
            <a:pPr lvl="0"/>
            <a:r>
              <a:rPr lang="en-US" dirty="0"/>
              <a:t>Full Name</a:t>
            </a:r>
          </a:p>
        </p:txBody>
      </p:sp>
      <p:sp>
        <p:nvSpPr>
          <p:cNvPr id="11" name="Text Placeholder 9"/>
          <p:cNvSpPr>
            <a:spLocks noGrp="1"/>
          </p:cNvSpPr>
          <p:nvPr>
            <p:ph type="body" sz="quarter" idx="13" hasCustomPrompt="1"/>
          </p:nvPr>
        </p:nvSpPr>
        <p:spPr>
          <a:xfrm>
            <a:off x="7169492" y="5236832"/>
            <a:ext cx="3967455" cy="922314"/>
          </a:xfrm>
          <a:prstGeom prst="rect">
            <a:avLst/>
          </a:prstGeom>
        </p:spPr>
        <p:txBody>
          <a:bodyPr>
            <a:normAutofit/>
          </a:bodyPr>
          <a:lstStyle>
            <a:lvl1pPr marL="0" indent="0" algn="l">
              <a:buNone/>
              <a:defRPr sz="2200" i="0">
                <a:solidFill>
                  <a:srgbClr val="5C5C5C"/>
                </a:solidFill>
              </a:defRPr>
            </a:lvl1pPr>
          </a:lstStyle>
          <a:p>
            <a:pPr lvl="0"/>
            <a:r>
              <a:rPr lang="en-US" i="1" dirty="0"/>
              <a:t>Click to add text</a:t>
            </a:r>
            <a:endParaRPr lang="en-US" dirty="0"/>
          </a:p>
        </p:txBody>
      </p:sp>
      <p:sp>
        <p:nvSpPr>
          <p:cNvPr id="12" name="Picture Placeholder 4"/>
          <p:cNvSpPr>
            <a:spLocks noGrp="1"/>
          </p:cNvSpPr>
          <p:nvPr>
            <p:ph type="pic" sz="quarter" idx="14" hasCustomPrompt="1"/>
          </p:nvPr>
        </p:nvSpPr>
        <p:spPr>
          <a:xfrm>
            <a:off x="7111008" y="507007"/>
            <a:ext cx="4067550" cy="3931920"/>
          </a:xfrm>
          <a:prstGeom prst="ellipse">
            <a:avLst/>
          </a:prstGeom>
          <a:ln w="88900" cap="sq">
            <a:noFill/>
            <a:miter lim="800000"/>
          </a:ln>
          <a:effectLst>
            <a:outerShdw blurRad="54991" dist="17780" dir="5400000" algn="ctr" rotWithShape="0">
              <a:srgbClr val="000000">
                <a:alpha val="40000"/>
              </a:srgbClr>
            </a:outerShdw>
          </a:effectLst>
        </p:spPr>
        <p:txBody>
          <a:bodyPr/>
          <a:lstStyle>
            <a:lvl1pPr>
              <a:defRPr/>
            </a:lvl1pPr>
          </a:lstStyle>
          <a:p>
            <a:r>
              <a:rPr lang="en-US" dirty="0"/>
              <a:t>Photo of Person</a:t>
            </a:r>
          </a:p>
        </p:txBody>
      </p:sp>
      <p:sp>
        <p:nvSpPr>
          <p:cNvPr id="13" name="Rectangle 12"/>
          <p:cNvSpPr/>
          <p:nvPr userDrawn="1"/>
        </p:nvSpPr>
        <p:spPr>
          <a:xfrm>
            <a:off x="875587" y="640078"/>
            <a:ext cx="3169457" cy="646331"/>
          </a:xfrm>
          <a:prstGeom prst="rect">
            <a:avLst/>
          </a:prstGeom>
        </p:spPr>
        <p:txBody>
          <a:bodyPr wrap="none">
            <a:spAutoFit/>
          </a:bodyPr>
          <a:lstStyle/>
          <a:p>
            <a:pPr marL="346075" lvl="0" indent="-346075" defTabSz="969963" eaLnBrk="0" fontAlgn="base" hangingPunct="0">
              <a:spcBef>
                <a:spcPct val="0"/>
              </a:spcBef>
              <a:spcAft>
                <a:spcPct val="20000"/>
              </a:spcAft>
              <a:buSzPct val="100000"/>
              <a:buNone/>
              <a:defRPr/>
            </a:pPr>
            <a:r>
              <a:rPr lang="en-US" sz="3600" b="1" i="1" kern="0" dirty="0">
                <a:solidFill>
                  <a:schemeClr val="accent1"/>
                </a:solidFill>
                <a:ea typeface="ＭＳ Ｐゴシック" charset="-128"/>
                <a:cs typeface="ＭＳ Ｐゴシック" charset="-128"/>
              </a:rPr>
              <a:t>In their words…</a:t>
            </a:r>
          </a:p>
        </p:txBody>
      </p:sp>
      <p:sp>
        <p:nvSpPr>
          <p:cNvPr id="14" name="Rectangle 13">
            <a:extLst>
              <a:ext uri="{FF2B5EF4-FFF2-40B4-BE49-F238E27FC236}">
                <a16:creationId xmlns:a16="http://schemas.microsoft.com/office/drawing/2014/main" id="{B1341366-4BE2-4D4B-8D8D-2EB3681BBD3C}"/>
              </a:ext>
            </a:extLst>
          </p:cNvPr>
          <p:cNvSpPr/>
          <p:nvPr userDrawn="1"/>
        </p:nvSpPr>
        <p:spPr>
          <a:xfrm rot="5400000">
            <a:off x="-3176468" y="3157578"/>
            <a:ext cx="6870047" cy="554893"/>
          </a:xfrm>
          <a:prstGeom prst="rect">
            <a:avLst/>
          </a:prstGeom>
          <a:solidFill>
            <a:srgbClr val="F87F00"/>
          </a:solidFill>
          <a:ln>
            <a:noFill/>
          </a:ln>
          <a:effectLst>
            <a:outerShdw blurRad="120650" dist="76200" dir="48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5" name="TextBox 14">
            <a:extLst>
              <a:ext uri="{FF2B5EF4-FFF2-40B4-BE49-F238E27FC236}">
                <a16:creationId xmlns:a16="http://schemas.microsoft.com/office/drawing/2014/main" id="{C11657CD-3991-4329-90B3-9E09E01FA7CC}"/>
              </a:ext>
            </a:extLst>
          </p:cNvPr>
          <p:cNvSpPr txBox="1"/>
          <p:nvPr userDrawn="1"/>
        </p:nvSpPr>
        <p:spPr>
          <a:xfrm rot="16200000">
            <a:off x="-354762" y="864286"/>
            <a:ext cx="1249466" cy="307777"/>
          </a:xfrm>
          <a:prstGeom prst="rect">
            <a:avLst/>
          </a:prstGeom>
          <a:noFill/>
        </p:spPr>
        <p:txBody>
          <a:bodyPr wrap="square" rtlCol="0">
            <a:spAutoFit/>
          </a:bodyPr>
          <a:lstStyle/>
          <a:p>
            <a:pPr algn="ctr"/>
            <a:r>
              <a:rPr lang="en-US" sz="1400" b="1" dirty="0">
                <a:solidFill>
                  <a:schemeClr val="bg1"/>
                </a:solidFill>
              </a:rPr>
              <a:t>CASE STUDY</a:t>
            </a:r>
          </a:p>
        </p:txBody>
      </p:sp>
      <p:cxnSp>
        <p:nvCxnSpPr>
          <p:cNvPr id="19" name="Straight Connector 18">
            <a:extLst>
              <a:ext uri="{FF2B5EF4-FFF2-40B4-BE49-F238E27FC236}">
                <a16:creationId xmlns:a16="http://schemas.microsoft.com/office/drawing/2014/main" id="{580C6C1D-896A-4E45-8230-30348381818D}"/>
              </a:ext>
            </a:extLst>
          </p:cNvPr>
          <p:cNvCxnSpPr/>
          <p:nvPr userDrawn="1"/>
        </p:nvCxnSpPr>
        <p:spPr>
          <a:xfrm flipH="1">
            <a:off x="-18888" y="1664372"/>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9B71BB9-39E9-4677-AF6D-E57F3AA9EA3A}"/>
              </a:ext>
            </a:extLst>
          </p:cNvPr>
          <p:cNvCxnSpPr/>
          <p:nvPr userDrawn="1"/>
        </p:nvCxnSpPr>
        <p:spPr>
          <a:xfrm flipH="1">
            <a:off x="-18888" y="404500"/>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3EA98C70-D462-4917-B596-9DC172B768EE}"/>
              </a:ext>
            </a:extLst>
          </p:cNvPr>
          <p:cNvSpPr/>
          <p:nvPr userDrawn="1"/>
        </p:nvSpPr>
        <p:spPr>
          <a:xfrm>
            <a:off x="25785" y="6326128"/>
            <a:ext cx="457200" cy="457200"/>
          </a:xfrm>
          <a:prstGeom prst="ellipse">
            <a:avLst/>
          </a:prstGeom>
          <a:solidFill>
            <a:schemeClr val="bg1"/>
          </a:solidFill>
          <a:ln>
            <a:noFill/>
          </a:ln>
          <a:effectLst>
            <a:innerShdw blurRad="63500" dist="50800" dir="13500000">
              <a:prstClr val="black">
                <a:alpha val="3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6">
            <a:extLst>
              <a:ext uri="{FF2B5EF4-FFF2-40B4-BE49-F238E27FC236}">
                <a16:creationId xmlns:a16="http://schemas.microsoft.com/office/drawing/2014/main" id="{79E0C61F-D8ED-4DD2-A00E-4FA9674B781D}"/>
              </a:ext>
            </a:extLst>
          </p:cNvPr>
          <p:cNvSpPr txBox="1">
            <a:spLocks/>
          </p:cNvSpPr>
          <p:nvPr userDrawn="1"/>
        </p:nvSpPr>
        <p:spPr>
          <a:xfrm>
            <a:off x="22650" y="6346411"/>
            <a:ext cx="467545" cy="404207"/>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solidFill>
                  <a:srgbClr val="F77F00"/>
                </a:solidFill>
              </a:rPr>
              <a:pPr/>
              <a:t>‹#›</a:t>
            </a:fld>
            <a:endParaRPr lang="en-US" dirty="0">
              <a:solidFill>
                <a:srgbClr val="F77F00"/>
              </a:solidFill>
            </a:endParaRPr>
          </a:p>
        </p:txBody>
      </p:sp>
      <p:sp>
        <p:nvSpPr>
          <p:cNvPr id="34" name="Title 33">
            <a:extLst>
              <a:ext uri="{FF2B5EF4-FFF2-40B4-BE49-F238E27FC236}">
                <a16:creationId xmlns:a16="http://schemas.microsoft.com/office/drawing/2014/main" id="{B7D30AF2-B576-4C27-968B-A63F77E815BD}"/>
              </a:ext>
            </a:extLst>
          </p:cNvPr>
          <p:cNvSpPr>
            <a:spLocks noGrp="1"/>
          </p:cNvSpPr>
          <p:nvPr>
            <p:ph type="title"/>
          </p:nvPr>
        </p:nvSpPr>
        <p:spPr>
          <a:xfrm rot="16200000">
            <a:off x="-1944846" y="3733663"/>
            <a:ext cx="4432524" cy="396549"/>
          </a:xfrm>
        </p:spPr>
        <p:txBody>
          <a:bodyPr>
            <a:noAutofit/>
          </a:bodyPr>
          <a:lstStyle>
            <a:lvl1pPr>
              <a:defRPr sz="2400">
                <a:solidFill>
                  <a:schemeClr val="bg1"/>
                </a:solidFill>
              </a:defRPr>
            </a:lvl1pPr>
          </a:lstStyle>
          <a:p>
            <a:r>
              <a:rPr lang="en-US"/>
              <a:t>Click to edit Master title style</a:t>
            </a:r>
            <a:endParaRPr lang="en-US" dirty="0"/>
          </a:p>
        </p:txBody>
      </p:sp>
      <p:sp>
        <p:nvSpPr>
          <p:cNvPr id="36" name="Text Placeholder 35">
            <a:extLst>
              <a:ext uri="{FF2B5EF4-FFF2-40B4-BE49-F238E27FC236}">
                <a16:creationId xmlns:a16="http://schemas.microsoft.com/office/drawing/2014/main" id="{523D6353-D075-4200-B952-DEB44D073A91}"/>
              </a:ext>
            </a:extLst>
          </p:cNvPr>
          <p:cNvSpPr>
            <a:spLocks noGrp="1"/>
          </p:cNvSpPr>
          <p:nvPr>
            <p:ph type="body" sz="quarter" idx="16" hasCustomPrompt="1"/>
          </p:nvPr>
        </p:nvSpPr>
        <p:spPr>
          <a:xfrm>
            <a:off x="7186867" y="4507136"/>
            <a:ext cx="3965552" cy="215444"/>
          </a:xfrm>
        </p:spPr>
        <p:txBody>
          <a:bodyPr>
            <a:normAutofit/>
          </a:bodyPr>
          <a:lstStyle>
            <a:lvl1pPr marL="0" indent="0" algn="r">
              <a:buNone/>
              <a:defRPr sz="1000" i="1"/>
            </a:lvl1pPr>
          </a:lstStyle>
          <a:p>
            <a:pPr lvl="0"/>
            <a:r>
              <a:rPr lang="en-US" dirty="0"/>
              <a:t>Source of Photo</a:t>
            </a:r>
          </a:p>
        </p:txBody>
      </p:sp>
      <p:grpSp>
        <p:nvGrpSpPr>
          <p:cNvPr id="30" name="Group 29">
            <a:extLst>
              <a:ext uri="{FF2B5EF4-FFF2-40B4-BE49-F238E27FC236}">
                <a16:creationId xmlns:a16="http://schemas.microsoft.com/office/drawing/2014/main" id="{76778B41-3154-4877-8C44-E23AA6AFAF11}"/>
              </a:ext>
            </a:extLst>
          </p:cNvPr>
          <p:cNvGrpSpPr/>
          <p:nvPr userDrawn="1"/>
        </p:nvGrpSpPr>
        <p:grpSpPr>
          <a:xfrm>
            <a:off x="9358423" y="6297011"/>
            <a:ext cx="2824173" cy="526446"/>
            <a:chOff x="9358423" y="6297011"/>
            <a:chExt cx="2824173" cy="526446"/>
          </a:xfrm>
        </p:grpSpPr>
        <p:pic>
          <p:nvPicPr>
            <p:cNvPr id="31" name="Picture 30" descr="vested.haslam-logo.png">
              <a:extLst>
                <a:ext uri="{FF2B5EF4-FFF2-40B4-BE49-F238E27FC236}">
                  <a16:creationId xmlns:a16="http://schemas.microsoft.com/office/drawing/2014/main" id="{A2F9612A-806B-4037-80A3-F546FD619F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58423" y="6363072"/>
              <a:ext cx="2672862" cy="460385"/>
            </a:xfrm>
            <a:prstGeom prst="rect">
              <a:avLst/>
            </a:prstGeom>
          </p:spPr>
        </p:pic>
        <p:sp>
          <p:nvSpPr>
            <p:cNvPr id="32" name="TextBox 31">
              <a:extLst>
                <a:ext uri="{FF2B5EF4-FFF2-40B4-BE49-F238E27FC236}">
                  <a16:creationId xmlns:a16="http://schemas.microsoft.com/office/drawing/2014/main" id="{6EB2EA48-4A6F-4AEC-961A-36E1FBC975EA}"/>
                </a:ext>
              </a:extLst>
            </p:cNvPr>
            <p:cNvSpPr txBox="1"/>
            <p:nvPr userDrawn="1"/>
          </p:nvSpPr>
          <p:spPr>
            <a:xfrm>
              <a:off x="10771632" y="6297011"/>
              <a:ext cx="1410964" cy="238527"/>
            </a:xfrm>
            <a:prstGeom prst="rect">
              <a:avLst/>
            </a:prstGeom>
            <a:noFill/>
          </p:spPr>
          <p:txBody>
            <a:bodyPr wrap="none" rtlCol="0">
              <a:spAutoFit/>
            </a:bodyPr>
            <a:lstStyle/>
            <a:p>
              <a:r>
                <a:rPr lang="en-US" sz="950" i="1" dirty="0"/>
                <a:t>Based on research with…</a:t>
              </a:r>
            </a:p>
          </p:txBody>
        </p:sp>
      </p:grpSp>
    </p:spTree>
    <p:extLst>
      <p:ext uri="{BB962C8B-B14F-4D97-AF65-F5344CB8AC3E}">
        <p14:creationId xmlns:p14="http://schemas.microsoft.com/office/powerpoint/2010/main" val="20468220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ase Slide - Content and One perso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1681B9F-245D-4B9C-B635-AF2D79CD39ED}"/>
              </a:ext>
            </a:extLst>
          </p:cNvPr>
          <p:cNvSpPr/>
          <p:nvPr userDrawn="1"/>
        </p:nvSpPr>
        <p:spPr>
          <a:xfrm>
            <a:off x="0" y="1"/>
            <a:ext cx="12191999" cy="6229909"/>
          </a:xfrm>
          <a:prstGeom prst="rect">
            <a:avLst/>
          </a:prstGeom>
          <a:solidFill>
            <a:schemeClr val="bg1">
              <a:lumMod val="95000"/>
            </a:schemeClr>
          </a:solidFill>
          <a:ln>
            <a:noFill/>
          </a:ln>
          <a:effectLst>
            <a:outerShdw blurRad="222250" dist="114300" dir="5400000" algn="t"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descr="white-corner.png">
            <a:extLst>
              <a:ext uri="{FF2B5EF4-FFF2-40B4-BE49-F238E27FC236}">
                <a16:creationId xmlns:a16="http://schemas.microsoft.com/office/drawing/2014/main" id="{CA434BE1-9733-445F-A233-82F764F0ED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96" t="5023" b="9021"/>
          <a:stretch/>
        </p:blipFill>
        <p:spPr>
          <a:xfrm>
            <a:off x="1" y="4593562"/>
            <a:ext cx="3454400" cy="1628133"/>
          </a:xfrm>
          <a:prstGeom prst="rect">
            <a:avLst/>
          </a:prstGeom>
        </p:spPr>
      </p:pic>
      <p:pic>
        <p:nvPicPr>
          <p:cNvPr id="25" name="Picture 24" descr="white-corner.png">
            <a:extLst>
              <a:ext uri="{FF2B5EF4-FFF2-40B4-BE49-F238E27FC236}">
                <a16:creationId xmlns:a16="http://schemas.microsoft.com/office/drawing/2014/main" id="{C2F17220-540B-4182-8029-33A71C4DA9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96" t="5023" b="9021"/>
          <a:stretch/>
        </p:blipFill>
        <p:spPr>
          <a:xfrm rot="10800000">
            <a:off x="8737599" y="1"/>
            <a:ext cx="3454400" cy="1628133"/>
          </a:xfrm>
          <a:prstGeom prst="rect">
            <a:avLst/>
          </a:prstGeom>
        </p:spPr>
      </p:pic>
      <p:pic>
        <p:nvPicPr>
          <p:cNvPr id="26" name="Picture 25">
            <a:extLst>
              <a:ext uri="{FF2B5EF4-FFF2-40B4-BE49-F238E27FC236}">
                <a16:creationId xmlns:a16="http://schemas.microsoft.com/office/drawing/2014/main" id="{6653DB4B-38BC-4581-A189-02CA10602A8A}"/>
              </a:ext>
            </a:extLst>
          </p:cNvPr>
          <p:cNvPicPr>
            <a:picLocks noChangeAspect="1"/>
          </p:cNvPicPr>
          <p:nvPr userDrawn="1"/>
        </p:nvPicPr>
        <p:blipFill>
          <a:blip r:embed="rId3"/>
          <a:stretch>
            <a:fillRect/>
          </a:stretch>
        </p:blipFill>
        <p:spPr>
          <a:xfrm>
            <a:off x="11150600" y="-1"/>
            <a:ext cx="817540" cy="854329"/>
          </a:xfrm>
          <a:prstGeom prst="rect">
            <a:avLst/>
          </a:prstGeom>
        </p:spPr>
      </p:pic>
      <p:sp>
        <p:nvSpPr>
          <p:cNvPr id="4" name="Content Placeholder 3"/>
          <p:cNvSpPr>
            <a:spLocks noGrp="1"/>
          </p:cNvSpPr>
          <p:nvPr>
            <p:ph sz="quarter" idx="15"/>
          </p:nvPr>
        </p:nvSpPr>
        <p:spPr>
          <a:xfrm>
            <a:off x="908752" y="404501"/>
            <a:ext cx="5347577" cy="5743700"/>
          </a:xfrm>
          <a:prstGeom prst="rect">
            <a:avLst/>
          </a:prstGeo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7"/>
          <p:cNvSpPr>
            <a:spLocks noGrp="1"/>
          </p:cNvSpPr>
          <p:nvPr>
            <p:ph type="body" sz="quarter" idx="12" hasCustomPrompt="1"/>
          </p:nvPr>
        </p:nvSpPr>
        <p:spPr>
          <a:xfrm>
            <a:off x="7173265" y="4723654"/>
            <a:ext cx="3965552" cy="493461"/>
          </a:xfrm>
          <a:prstGeom prst="rect">
            <a:avLst/>
          </a:prstGeom>
        </p:spPr>
        <p:txBody>
          <a:bodyPr>
            <a:noAutofit/>
          </a:bodyPr>
          <a:lstStyle>
            <a:lvl1pPr marL="0" indent="0" algn="l">
              <a:buNone/>
              <a:defRPr sz="2400" b="1" baseline="0">
                <a:solidFill>
                  <a:srgbClr val="F87F00"/>
                </a:solidFill>
              </a:defRPr>
            </a:lvl1pPr>
          </a:lstStyle>
          <a:p>
            <a:pPr lvl="0"/>
            <a:r>
              <a:rPr lang="en-US" dirty="0"/>
              <a:t>Full Name</a:t>
            </a:r>
          </a:p>
        </p:txBody>
      </p:sp>
      <p:sp>
        <p:nvSpPr>
          <p:cNvPr id="11" name="Text Placeholder 9"/>
          <p:cNvSpPr>
            <a:spLocks noGrp="1"/>
          </p:cNvSpPr>
          <p:nvPr>
            <p:ph type="body" sz="quarter" idx="13" hasCustomPrompt="1"/>
          </p:nvPr>
        </p:nvSpPr>
        <p:spPr>
          <a:xfrm>
            <a:off x="7169492" y="5236832"/>
            <a:ext cx="3967455" cy="922314"/>
          </a:xfrm>
          <a:prstGeom prst="rect">
            <a:avLst/>
          </a:prstGeom>
        </p:spPr>
        <p:txBody>
          <a:bodyPr>
            <a:normAutofit/>
          </a:bodyPr>
          <a:lstStyle>
            <a:lvl1pPr marL="0" indent="0" algn="l">
              <a:buNone/>
              <a:defRPr sz="2200" i="0">
                <a:solidFill>
                  <a:srgbClr val="5C5C5C"/>
                </a:solidFill>
              </a:defRPr>
            </a:lvl1pPr>
          </a:lstStyle>
          <a:p>
            <a:pPr lvl="0"/>
            <a:r>
              <a:rPr lang="en-US" i="1" dirty="0"/>
              <a:t>Click to add text</a:t>
            </a:r>
            <a:endParaRPr lang="en-US" dirty="0"/>
          </a:p>
        </p:txBody>
      </p:sp>
      <p:sp>
        <p:nvSpPr>
          <p:cNvPr id="12" name="Picture Placeholder 4"/>
          <p:cNvSpPr>
            <a:spLocks noGrp="1"/>
          </p:cNvSpPr>
          <p:nvPr>
            <p:ph type="pic" sz="quarter" idx="14" hasCustomPrompt="1"/>
          </p:nvPr>
        </p:nvSpPr>
        <p:spPr>
          <a:xfrm>
            <a:off x="7111008" y="507007"/>
            <a:ext cx="4067550" cy="3931920"/>
          </a:xfrm>
          <a:prstGeom prst="ellipse">
            <a:avLst/>
          </a:prstGeom>
          <a:ln w="88900" cap="sq">
            <a:noFill/>
            <a:miter lim="800000"/>
          </a:ln>
          <a:effectLst>
            <a:outerShdw blurRad="54991" dist="17780" dir="5400000" algn="ctr" rotWithShape="0">
              <a:srgbClr val="000000">
                <a:alpha val="40000"/>
              </a:srgbClr>
            </a:outerShdw>
          </a:effectLst>
        </p:spPr>
        <p:txBody>
          <a:bodyPr/>
          <a:lstStyle>
            <a:lvl1pPr>
              <a:defRPr/>
            </a:lvl1pPr>
          </a:lstStyle>
          <a:p>
            <a:r>
              <a:rPr lang="en-US" dirty="0"/>
              <a:t>Photo of Person</a:t>
            </a:r>
          </a:p>
        </p:txBody>
      </p:sp>
      <p:sp>
        <p:nvSpPr>
          <p:cNvPr id="14" name="Rectangle 13">
            <a:extLst>
              <a:ext uri="{FF2B5EF4-FFF2-40B4-BE49-F238E27FC236}">
                <a16:creationId xmlns:a16="http://schemas.microsoft.com/office/drawing/2014/main" id="{B1341366-4BE2-4D4B-8D8D-2EB3681BBD3C}"/>
              </a:ext>
            </a:extLst>
          </p:cNvPr>
          <p:cNvSpPr/>
          <p:nvPr userDrawn="1"/>
        </p:nvSpPr>
        <p:spPr>
          <a:xfrm rot="5400000">
            <a:off x="-3176468" y="3157578"/>
            <a:ext cx="6870047" cy="554893"/>
          </a:xfrm>
          <a:prstGeom prst="rect">
            <a:avLst/>
          </a:prstGeom>
          <a:solidFill>
            <a:srgbClr val="F87F00"/>
          </a:solidFill>
          <a:ln>
            <a:noFill/>
          </a:ln>
          <a:effectLst>
            <a:outerShdw blurRad="120650" dist="76200" dir="48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5" name="TextBox 14">
            <a:extLst>
              <a:ext uri="{FF2B5EF4-FFF2-40B4-BE49-F238E27FC236}">
                <a16:creationId xmlns:a16="http://schemas.microsoft.com/office/drawing/2014/main" id="{C11657CD-3991-4329-90B3-9E09E01FA7CC}"/>
              </a:ext>
            </a:extLst>
          </p:cNvPr>
          <p:cNvSpPr txBox="1"/>
          <p:nvPr userDrawn="1"/>
        </p:nvSpPr>
        <p:spPr>
          <a:xfrm rot="16200000">
            <a:off x="-354762" y="864286"/>
            <a:ext cx="1249466" cy="307777"/>
          </a:xfrm>
          <a:prstGeom prst="rect">
            <a:avLst/>
          </a:prstGeom>
          <a:noFill/>
        </p:spPr>
        <p:txBody>
          <a:bodyPr wrap="square" rtlCol="0">
            <a:spAutoFit/>
          </a:bodyPr>
          <a:lstStyle/>
          <a:p>
            <a:pPr algn="ctr"/>
            <a:r>
              <a:rPr lang="en-US" sz="1400" b="1" dirty="0">
                <a:solidFill>
                  <a:schemeClr val="bg1"/>
                </a:solidFill>
              </a:rPr>
              <a:t>CASE STUDY</a:t>
            </a:r>
          </a:p>
        </p:txBody>
      </p:sp>
      <p:cxnSp>
        <p:nvCxnSpPr>
          <p:cNvPr id="19" name="Straight Connector 18">
            <a:extLst>
              <a:ext uri="{FF2B5EF4-FFF2-40B4-BE49-F238E27FC236}">
                <a16:creationId xmlns:a16="http://schemas.microsoft.com/office/drawing/2014/main" id="{580C6C1D-896A-4E45-8230-30348381818D}"/>
              </a:ext>
            </a:extLst>
          </p:cNvPr>
          <p:cNvCxnSpPr/>
          <p:nvPr userDrawn="1"/>
        </p:nvCxnSpPr>
        <p:spPr>
          <a:xfrm flipH="1">
            <a:off x="-18888" y="1664372"/>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A9B71BB9-39E9-4677-AF6D-E57F3AA9EA3A}"/>
              </a:ext>
            </a:extLst>
          </p:cNvPr>
          <p:cNvCxnSpPr/>
          <p:nvPr userDrawn="1"/>
        </p:nvCxnSpPr>
        <p:spPr>
          <a:xfrm flipH="1">
            <a:off x="-18888" y="404500"/>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Oval 20">
            <a:extLst>
              <a:ext uri="{FF2B5EF4-FFF2-40B4-BE49-F238E27FC236}">
                <a16:creationId xmlns:a16="http://schemas.microsoft.com/office/drawing/2014/main" id="{3EA98C70-D462-4917-B596-9DC172B768EE}"/>
              </a:ext>
            </a:extLst>
          </p:cNvPr>
          <p:cNvSpPr/>
          <p:nvPr userDrawn="1"/>
        </p:nvSpPr>
        <p:spPr>
          <a:xfrm>
            <a:off x="25785" y="6326128"/>
            <a:ext cx="457200" cy="457200"/>
          </a:xfrm>
          <a:prstGeom prst="ellipse">
            <a:avLst/>
          </a:prstGeom>
          <a:solidFill>
            <a:schemeClr val="bg1"/>
          </a:solidFill>
          <a:ln>
            <a:noFill/>
          </a:ln>
          <a:effectLst>
            <a:innerShdw blurRad="63500" dist="50800" dir="13500000">
              <a:prstClr val="black">
                <a:alpha val="3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Slide Number Placeholder 6">
            <a:extLst>
              <a:ext uri="{FF2B5EF4-FFF2-40B4-BE49-F238E27FC236}">
                <a16:creationId xmlns:a16="http://schemas.microsoft.com/office/drawing/2014/main" id="{79E0C61F-D8ED-4DD2-A00E-4FA9674B781D}"/>
              </a:ext>
            </a:extLst>
          </p:cNvPr>
          <p:cNvSpPr txBox="1">
            <a:spLocks/>
          </p:cNvSpPr>
          <p:nvPr userDrawn="1"/>
        </p:nvSpPr>
        <p:spPr>
          <a:xfrm>
            <a:off x="22650" y="6346411"/>
            <a:ext cx="467545" cy="404207"/>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solidFill>
                  <a:srgbClr val="F77F00"/>
                </a:solidFill>
              </a:rPr>
              <a:pPr/>
              <a:t>‹#›</a:t>
            </a:fld>
            <a:endParaRPr lang="en-US" dirty="0">
              <a:solidFill>
                <a:srgbClr val="F77F00"/>
              </a:solidFill>
            </a:endParaRPr>
          </a:p>
        </p:txBody>
      </p:sp>
      <p:sp>
        <p:nvSpPr>
          <p:cNvPr id="34" name="Title 33">
            <a:extLst>
              <a:ext uri="{FF2B5EF4-FFF2-40B4-BE49-F238E27FC236}">
                <a16:creationId xmlns:a16="http://schemas.microsoft.com/office/drawing/2014/main" id="{B7D30AF2-B576-4C27-968B-A63F77E815BD}"/>
              </a:ext>
            </a:extLst>
          </p:cNvPr>
          <p:cNvSpPr>
            <a:spLocks noGrp="1"/>
          </p:cNvSpPr>
          <p:nvPr>
            <p:ph type="title"/>
          </p:nvPr>
        </p:nvSpPr>
        <p:spPr>
          <a:xfrm rot="16200000">
            <a:off x="-1944846" y="3733663"/>
            <a:ext cx="4432524" cy="396549"/>
          </a:xfrm>
        </p:spPr>
        <p:txBody>
          <a:bodyPr>
            <a:noAutofit/>
          </a:bodyPr>
          <a:lstStyle>
            <a:lvl1pPr>
              <a:defRPr sz="2400">
                <a:solidFill>
                  <a:schemeClr val="bg1"/>
                </a:solidFill>
              </a:defRPr>
            </a:lvl1pPr>
          </a:lstStyle>
          <a:p>
            <a:r>
              <a:rPr lang="en-US"/>
              <a:t>Click to edit Master title style</a:t>
            </a:r>
            <a:endParaRPr lang="en-US" dirty="0"/>
          </a:p>
        </p:txBody>
      </p:sp>
      <p:sp>
        <p:nvSpPr>
          <p:cNvPr id="36" name="Text Placeholder 35">
            <a:extLst>
              <a:ext uri="{FF2B5EF4-FFF2-40B4-BE49-F238E27FC236}">
                <a16:creationId xmlns:a16="http://schemas.microsoft.com/office/drawing/2014/main" id="{523D6353-D075-4200-B952-DEB44D073A91}"/>
              </a:ext>
            </a:extLst>
          </p:cNvPr>
          <p:cNvSpPr>
            <a:spLocks noGrp="1"/>
          </p:cNvSpPr>
          <p:nvPr>
            <p:ph type="body" sz="quarter" idx="16" hasCustomPrompt="1"/>
          </p:nvPr>
        </p:nvSpPr>
        <p:spPr>
          <a:xfrm>
            <a:off x="7186867" y="4507136"/>
            <a:ext cx="3965552" cy="215444"/>
          </a:xfrm>
        </p:spPr>
        <p:txBody>
          <a:bodyPr>
            <a:normAutofit/>
          </a:bodyPr>
          <a:lstStyle>
            <a:lvl1pPr marL="0" indent="0" algn="r">
              <a:buNone/>
              <a:defRPr sz="1000" i="1"/>
            </a:lvl1pPr>
          </a:lstStyle>
          <a:p>
            <a:pPr lvl="0"/>
            <a:r>
              <a:rPr lang="en-US" dirty="0"/>
              <a:t>Source of Photo</a:t>
            </a:r>
          </a:p>
        </p:txBody>
      </p:sp>
      <p:grpSp>
        <p:nvGrpSpPr>
          <p:cNvPr id="30" name="Group 29">
            <a:extLst>
              <a:ext uri="{FF2B5EF4-FFF2-40B4-BE49-F238E27FC236}">
                <a16:creationId xmlns:a16="http://schemas.microsoft.com/office/drawing/2014/main" id="{76778B41-3154-4877-8C44-E23AA6AFAF11}"/>
              </a:ext>
            </a:extLst>
          </p:cNvPr>
          <p:cNvGrpSpPr/>
          <p:nvPr userDrawn="1"/>
        </p:nvGrpSpPr>
        <p:grpSpPr>
          <a:xfrm>
            <a:off x="9358423" y="6297011"/>
            <a:ext cx="2824173" cy="526446"/>
            <a:chOff x="9358423" y="6297011"/>
            <a:chExt cx="2824173" cy="526446"/>
          </a:xfrm>
        </p:grpSpPr>
        <p:pic>
          <p:nvPicPr>
            <p:cNvPr id="31" name="Picture 30" descr="vested.haslam-logo.png">
              <a:extLst>
                <a:ext uri="{FF2B5EF4-FFF2-40B4-BE49-F238E27FC236}">
                  <a16:creationId xmlns:a16="http://schemas.microsoft.com/office/drawing/2014/main" id="{A2F9612A-806B-4037-80A3-F546FD619F6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58423" y="6363072"/>
              <a:ext cx="2672862" cy="460385"/>
            </a:xfrm>
            <a:prstGeom prst="rect">
              <a:avLst/>
            </a:prstGeom>
          </p:spPr>
        </p:pic>
        <p:sp>
          <p:nvSpPr>
            <p:cNvPr id="32" name="TextBox 31">
              <a:extLst>
                <a:ext uri="{FF2B5EF4-FFF2-40B4-BE49-F238E27FC236}">
                  <a16:creationId xmlns:a16="http://schemas.microsoft.com/office/drawing/2014/main" id="{6EB2EA48-4A6F-4AEC-961A-36E1FBC975EA}"/>
                </a:ext>
              </a:extLst>
            </p:cNvPr>
            <p:cNvSpPr txBox="1"/>
            <p:nvPr userDrawn="1"/>
          </p:nvSpPr>
          <p:spPr>
            <a:xfrm>
              <a:off x="10771632" y="6297011"/>
              <a:ext cx="1410964" cy="238527"/>
            </a:xfrm>
            <a:prstGeom prst="rect">
              <a:avLst/>
            </a:prstGeom>
            <a:noFill/>
          </p:spPr>
          <p:txBody>
            <a:bodyPr wrap="none" rtlCol="0">
              <a:spAutoFit/>
            </a:bodyPr>
            <a:lstStyle/>
            <a:p>
              <a:r>
                <a:rPr lang="en-US" sz="950" i="1" dirty="0"/>
                <a:t>Based on research with…</a:t>
              </a:r>
            </a:p>
          </p:txBody>
        </p:sp>
      </p:grpSp>
    </p:spTree>
    <p:extLst>
      <p:ext uri="{BB962C8B-B14F-4D97-AF65-F5344CB8AC3E}">
        <p14:creationId xmlns:p14="http://schemas.microsoft.com/office/powerpoint/2010/main" val="14843781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Case Slide - Two peopl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F46F772-C171-423F-8379-3E0A98D79D14}"/>
              </a:ext>
            </a:extLst>
          </p:cNvPr>
          <p:cNvSpPr/>
          <p:nvPr userDrawn="1"/>
        </p:nvSpPr>
        <p:spPr>
          <a:xfrm>
            <a:off x="0" y="1"/>
            <a:ext cx="12191999" cy="6229909"/>
          </a:xfrm>
          <a:prstGeom prst="rect">
            <a:avLst/>
          </a:prstGeom>
          <a:solidFill>
            <a:schemeClr val="bg1">
              <a:lumMod val="95000"/>
            </a:schemeClr>
          </a:solidFill>
          <a:ln>
            <a:noFill/>
          </a:ln>
          <a:effectLst>
            <a:outerShdw blurRad="222250" dist="114300" dir="5400000" algn="t"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4" name="Picture 23" descr="white-corner.png">
            <a:extLst>
              <a:ext uri="{FF2B5EF4-FFF2-40B4-BE49-F238E27FC236}">
                <a16:creationId xmlns:a16="http://schemas.microsoft.com/office/drawing/2014/main" id="{C6EADAEE-2A82-4CCB-822F-A2C22FA2DB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96" t="5023" b="9021"/>
          <a:stretch/>
        </p:blipFill>
        <p:spPr>
          <a:xfrm>
            <a:off x="1" y="4593562"/>
            <a:ext cx="3454400" cy="1628133"/>
          </a:xfrm>
          <a:prstGeom prst="rect">
            <a:avLst/>
          </a:prstGeom>
        </p:spPr>
      </p:pic>
      <p:pic>
        <p:nvPicPr>
          <p:cNvPr id="25" name="Picture 24" descr="white-corner.png">
            <a:extLst>
              <a:ext uri="{FF2B5EF4-FFF2-40B4-BE49-F238E27FC236}">
                <a16:creationId xmlns:a16="http://schemas.microsoft.com/office/drawing/2014/main" id="{E82D0B91-F17D-4121-828C-65DBFEB5ED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296" t="5023" b="9021"/>
          <a:stretch/>
        </p:blipFill>
        <p:spPr>
          <a:xfrm rot="10800000">
            <a:off x="8737599" y="1"/>
            <a:ext cx="3454400" cy="1628133"/>
          </a:xfrm>
          <a:prstGeom prst="rect">
            <a:avLst/>
          </a:prstGeom>
        </p:spPr>
      </p:pic>
      <p:pic>
        <p:nvPicPr>
          <p:cNvPr id="26" name="Picture 25">
            <a:extLst>
              <a:ext uri="{FF2B5EF4-FFF2-40B4-BE49-F238E27FC236}">
                <a16:creationId xmlns:a16="http://schemas.microsoft.com/office/drawing/2014/main" id="{C62639F6-C80B-4FBD-953B-12CA3AC29767}"/>
              </a:ext>
            </a:extLst>
          </p:cNvPr>
          <p:cNvPicPr>
            <a:picLocks noChangeAspect="1"/>
          </p:cNvPicPr>
          <p:nvPr userDrawn="1"/>
        </p:nvPicPr>
        <p:blipFill>
          <a:blip r:embed="rId3"/>
          <a:stretch>
            <a:fillRect/>
          </a:stretch>
        </p:blipFill>
        <p:spPr>
          <a:xfrm>
            <a:off x="11150600" y="-1"/>
            <a:ext cx="817540" cy="854329"/>
          </a:xfrm>
          <a:prstGeom prst="rect">
            <a:avLst/>
          </a:prstGeom>
        </p:spPr>
      </p:pic>
      <p:sp>
        <p:nvSpPr>
          <p:cNvPr id="27" name="Rectangle 26">
            <a:extLst>
              <a:ext uri="{FF2B5EF4-FFF2-40B4-BE49-F238E27FC236}">
                <a16:creationId xmlns:a16="http://schemas.microsoft.com/office/drawing/2014/main" id="{0F85B1D7-4198-4C1C-A033-C1782C510D5C}"/>
              </a:ext>
            </a:extLst>
          </p:cNvPr>
          <p:cNvSpPr/>
          <p:nvPr userDrawn="1"/>
        </p:nvSpPr>
        <p:spPr>
          <a:xfrm rot="5400000">
            <a:off x="-3176468" y="3157578"/>
            <a:ext cx="6870047" cy="554893"/>
          </a:xfrm>
          <a:prstGeom prst="rect">
            <a:avLst/>
          </a:prstGeom>
          <a:solidFill>
            <a:srgbClr val="F87F00"/>
          </a:solidFill>
          <a:ln>
            <a:noFill/>
          </a:ln>
          <a:effectLst>
            <a:outerShdw blurRad="120650" dist="76200" dir="48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28" name="TextBox 27">
            <a:extLst>
              <a:ext uri="{FF2B5EF4-FFF2-40B4-BE49-F238E27FC236}">
                <a16:creationId xmlns:a16="http://schemas.microsoft.com/office/drawing/2014/main" id="{3CCFB9D0-5178-4EB4-87FF-A7D26E2B2FE2}"/>
              </a:ext>
            </a:extLst>
          </p:cNvPr>
          <p:cNvSpPr txBox="1"/>
          <p:nvPr userDrawn="1"/>
        </p:nvSpPr>
        <p:spPr>
          <a:xfrm rot="16200000">
            <a:off x="-354762" y="864286"/>
            <a:ext cx="1249466" cy="307777"/>
          </a:xfrm>
          <a:prstGeom prst="rect">
            <a:avLst/>
          </a:prstGeom>
          <a:noFill/>
        </p:spPr>
        <p:txBody>
          <a:bodyPr wrap="square" rtlCol="0">
            <a:spAutoFit/>
          </a:bodyPr>
          <a:lstStyle/>
          <a:p>
            <a:pPr algn="ctr"/>
            <a:r>
              <a:rPr lang="en-US" sz="1400" b="1" dirty="0">
                <a:solidFill>
                  <a:schemeClr val="bg1"/>
                </a:solidFill>
              </a:rPr>
              <a:t>CASE STUDY</a:t>
            </a:r>
          </a:p>
        </p:txBody>
      </p:sp>
      <p:cxnSp>
        <p:nvCxnSpPr>
          <p:cNvPr id="29" name="Straight Connector 28">
            <a:extLst>
              <a:ext uri="{FF2B5EF4-FFF2-40B4-BE49-F238E27FC236}">
                <a16:creationId xmlns:a16="http://schemas.microsoft.com/office/drawing/2014/main" id="{81906A66-3855-4E86-B35E-A83FF2CDFECD}"/>
              </a:ext>
            </a:extLst>
          </p:cNvPr>
          <p:cNvCxnSpPr/>
          <p:nvPr userDrawn="1"/>
        </p:nvCxnSpPr>
        <p:spPr>
          <a:xfrm flipH="1">
            <a:off x="-18888" y="1664372"/>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59C9DEA5-83F7-4164-8FAE-DA2186B23B21}"/>
              </a:ext>
            </a:extLst>
          </p:cNvPr>
          <p:cNvCxnSpPr/>
          <p:nvPr userDrawn="1"/>
        </p:nvCxnSpPr>
        <p:spPr>
          <a:xfrm flipH="1">
            <a:off x="-18888" y="404500"/>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1" name="Oval 30">
            <a:extLst>
              <a:ext uri="{FF2B5EF4-FFF2-40B4-BE49-F238E27FC236}">
                <a16:creationId xmlns:a16="http://schemas.microsoft.com/office/drawing/2014/main" id="{0CE17F1E-D7BD-4D9F-9019-44045B69AEE0}"/>
              </a:ext>
            </a:extLst>
          </p:cNvPr>
          <p:cNvSpPr/>
          <p:nvPr userDrawn="1"/>
        </p:nvSpPr>
        <p:spPr>
          <a:xfrm>
            <a:off x="25785" y="6326128"/>
            <a:ext cx="457200" cy="457200"/>
          </a:xfrm>
          <a:prstGeom prst="ellipse">
            <a:avLst/>
          </a:prstGeom>
          <a:solidFill>
            <a:schemeClr val="bg1"/>
          </a:solidFill>
          <a:ln>
            <a:noFill/>
          </a:ln>
          <a:effectLst>
            <a:innerShdw blurRad="63500" dist="50800" dir="13500000">
              <a:prstClr val="black">
                <a:alpha val="3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itle 33">
            <a:extLst>
              <a:ext uri="{FF2B5EF4-FFF2-40B4-BE49-F238E27FC236}">
                <a16:creationId xmlns:a16="http://schemas.microsoft.com/office/drawing/2014/main" id="{CCAF3F22-CE78-44CC-A77B-AAB9B07F6055}"/>
              </a:ext>
            </a:extLst>
          </p:cNvPr>
          <p:cNvSpPr>
            <a:spLocks noGrp="1"/>
          </p:cNvSpPr>
          <p:nvPr>
            <p:ph type="title"/>
          </p:nvPr>
        </p:nvSpPr>
        <p:spPr>
          <a:xfrm rot="16200000">
            <a:off x="-1944846" y="3733663"/>
            <a:ext cx="4432524" cy="396549"/>
          </a:xfrm>
        </p:spPr>
        <p:txBody>
          <a:bodyPr>
            <a:noAutofit/>
          </a:bodyPr>
          <a:lstStyle>
            <a:lvl1pPr>
              <a:defRPr sz="2400">
                <a:solidFill>
                  <a:schemeClr val="bg1"/>
                </a:solidFill>
              </a:defRPr>
            </a:lvl1pPr>
          </a:lstStyle>
          <a:p>
            <a:r>
              <a:rPr lang="en-US"/>
              <a:t>Click to edit Master title style</a:t>
            </a:r>
            <a:endParaRPr lang="en-US" dirty="0"/>
          </a:p>
        </p:txBody>
      </p:sp>
      <p:sp>
        <p:nvSpPr>
          <p:cNvPr id="13" name="Text Placeholder 7"/>
          <p:cNvSpPr>
            <a:spLocks noGrp="1"/>
          </p:cNvSpPr>
          <p:nvPr>
            <p:ph type="body" sz="quarter" idx="12" hasCustomPrompt="1"/>
          </p:nvPr>
        </p:nvSpPr>
        <p:spPr>
          <a:xfrm>
            <a:off x="4869180" y="4071663"/>
            <a:ext cx="3383280" cy="493461"/>
          </a:xfrm>
          <a:prstGeom prst="rect">
            <a:avLst/>
          </a:prstGeom>
        </p:spPr>
        <p:txBody>
          <a:bodyPr>
            <a:noAutofit/>
          </a:bodyPr>
          <a:lstStyle>
            <a:lvl1pPr marL="0" indent="0" algn="l">
              <a:buNone/>
              <a:defRPr sz="2000" b="1" baseline="0">
                <a:solidFill>
                  <a:srgbClr val="F87F00"/>
                </a:solidFill>
              </a:defRPr>
            </a:lvl1pPr>
          </a:lstStyle>
          <a:p>
            <a:pPr lvl="0"/>
            <a:r>
              <a:rPr lang="en-US" dirty="0"/>
              <a:t>Full Name</a:t>
            </a:r>
          </a:p>
        </p:txBody>
      </p:sp>
      <p:sp>
        <p:nvSpPr>
          <p:cNvPr id="14" name="Text Placeholder 9"/>
          <p:cNvSpPr>
            <a:spLocks noGrp="1"/>
          </p:cNvSpPr>
          <p:nvPr>
            <p:ph type="body" sz="quarter" idx="13" hasCustomPrompt="1"/>
          </p:nvPr>
        </p:nvSpPr>
        <p:spPr>
          <a:xfrm>
            <a:off x="4868229" y="4584841"/>
            <a:ext cx="3383280" cy="973273"/>
          </a:xfrm>
          <a:prstGeom prst="rect">
            <a:avLst/>
          </a:prstGeom>
        </p:spPr>
        <p:txBody>
          <a:bodyPr>
            <a:normAutofit/>
          </a:bodyPr>
          <a:lstStyle>
            <a:lvl1pPr marL="0" indent="0" algn="l">
              <a:buNone/>
              <a:defRPr sz="2000" i="0">
                <a:solidFill>
                  <a:srgbClr val="5C5C5C"/>
                </a:solidFill>
              </a:defRPr>
            </a:lvl1pPr>
          </a:lstStyle>
          <a:p>
            <a:pPr lvl="0"/>
            <a:r>
              <a:rPr lang="en-US" i="1" dirty="0"/>
              <a:t>Click to add text</a:t>
            </a:r>
            <a:endParaRPr lang="en-US" dirty="0"/>
          </a:p>
        </p:txBody>
      </p:sp>
      <p:sp>
        <p:nvSpPr>
          <p:cNvPr id="17" name="Picture Placeholder 4"/>
          <p:cNvSpPr>
            <a:spLocks noGrp="1"/>
          </p:cNvSpPr>
          <p:nvPr>
            <p:ph type="pic" sz="quarter" idx="14" hasCustomPrompt="1"/>
          </p:nvPr>
        </p:nvSpPr>
        <p:spPr>
          <a:xfrm>
            <a:off x="4973216" y="689901"/>
            <a:ext cx="3108960" cy="3108960"/>
          </a:xfrm>
          <a:prstGeom prst="ellipse">
            <a:avLst/>
          </a:prstGeom>
          <a:ln w="88900" cap="sq">
            <a:noFill/>
            <a:miter lim="800000"/>
          </a:ln>
          <a:effectLst>
            <a:outerShdw blurRad="54991" dist="17780" dir="5400000" algn="ctr" rotWithShape="0">
              <a:srgbClr val="000000">
                <a:alpha val="40000"/>
              </a:srgbClr>
            </a:outerShdw>
          </a:effectLst>
        </p:spPr>
        <p:txBody>
          <a:bodyPr/>
          <a:lstStyle>
            <a:lvl1pPr>
              <a:defRPr/>
            </a:lvl1pPr>
          </a:lstStyle>
          <a:p>
            <a:r>
              <a:rPr lang="en-US" dirty="0"/>
              <a:t>Photo of Person</a:t>
            </a:r>
          </a:p>
        </p:txBody>
      </p:sp>
      <p:sp>
        <p:nvSpPr>
          <p:cNvPr id="18" name="Picture Placeholder 4"/>
          <p:cNvSpPr>
            <a:spLocks noGrp="1"/>
          </p:cNvSpPr>
          <p:nvPr>
            <p:ph type="pic" sz="quarter" idx="15" hasCustomPrompt="1"/>
          </p:nvPr>
        </p:nvSpPr>
        <p:spPr>
          <a:xfrm>
            <a:off x="8422265" y="979460"/>
            <a:ext cx="3108960" cy="3108960"/>
          </a:xfrm>
          <a:prstGeom prst="ellipse">
            <a:avLst/>
          </a:prstGeom>
          <a:ln w="88900" cap="sq">
            <a:noFill/>
            <a:miter lim="800000"/>
          </a:ln>
          <a:effectLst>
            <a:outerShdw blurRad="54991" dist="17780" dir="5400000" algn="ctr" rotWithShape="0">
              <a:srgbClr val="000000">
                <a:alpha val="40000"/>
              </a:srgbClr>
            </a:outerShdw>
          </a:effectLst>
        </p:spPr>
        <p:txBody>
          <a:bodyPr/>
          <a:lstStyle>
            <a:lvl1pPr>
              <a:defRPr/>
            </a:lvl1pPr>
          </a:lstStyle>
          <a:p>
            <a:r>
              <a:rPr lang="en-US" dirty="0"/>
              <a:t>Photo of Person</a:t>
            </a:r>
          </a:p>
        </p:txBody>
      </p:sp>
      <p:sp>
        <p:nvSpPr>
          <p:cNvPr id="19" name="Text Placeholder 7"/>
          <p:cNvSpPr>
            <a:spLocks noGrp="1"/>
          </p:cNvSpPr>
          <p:nvPr>
            <p:ph type="body" sz="quarter" idx="16" hasCustomPrompt="1"/>
          </p:nvPr>
        </p:nvSpPr>
        <p:spPr>
          <a:xfrm>
            <a:off x="8318229" y="4365287"/>
            <a:ext cx="3383280" cy="493461"/>
          </a:xfrm>
          <a:prstGeom prst="rect">
            <a:avLst/>
          </a:prstGeom>
        </p:spPr>
        <p:txBody>
          <a:bodyPr>
            <a:noAutofit/>
          </a:bodyPr>
          <a:lstStyle>
            <a:lvl1pPr marL="0" indent="0" algn="l">
              <a:buNone/>
              <a:defRPr sz="2000" b="1" baseline="0">
                <a:solidFill>
                  <a:srgbClr val="F87F00"/>
                </a:solidFill>
              </a:defRPr>
            </a:lvl1pPr>
          </a:lstStyle>
          <a:p>
            <a:pPr lvl="0"/>
            <a:r>
              <a:rPr lang="en-US" dirty="0"/>
              <a:t>Full Name</a:t>
            </a:r>
          </a:p>
        </p:txBody>
      </p:sp>
      <p:sp>
        <p:nvSpPr>
          <p:cNvPr id="20" name="Text Placeholder 9"/>
          <p:cNvSpPr>
            <a:spLocks noGrp="1"/>
          </p:cNvSpPr>
          <p:nvPr>
            <p:ph type="body" sz="quarter" idx="17" hasCustomPrompt="1"/>
          </p:nvPr>
        </p:nvSpPr>
        <p:spPr>
          <a:xfrm>
            <a:off x="8317279" y="4878465"/>
            <a:ext cx="3383280" cy="973273"/>
          </a:xfrm>
          <a:prstGeom prst="rect">
            <a:avLst/>
          </a:prstGeom>
        </p:spPr>
        <p:txBody>
          <a:bodyPr>
            <a:normAutofit/>
          </a:bodyPr>
          <a:lstStyle>
            <a:lvl1pPr marL="0" indent="0" algn="l">
              <a:buNone/>
              <a:defRPr sz="2000" i="0">
                <a:solidFill>
                  <a:srgbClr val="5C5C5C"/>
                </a:solidFill>
              </a:defRPr>
            </a:lvl1pPr>
          </a:lstStyle>
          <a:p>
            <a:pPr lvl="0"/>
            <a:r>
              <a:rPr lang="en-US" i="1" dirty="0"/>
              <a:t>Click to add text</a:t>
            </a:r>
            <a:endParaRPr lang="en-US" dirty="0"/>
          </a:p>
        </p:txBody>
      </p:sp>
      <p:sp>
        <p:nvSpPr>
          <p:cNvPr id="33" name="Slide Number Placeholder 6">
            <a:extLst>
              <a:ext uri="{FF2B5EF4-FFF2-40B4-BE49-F238E27FC236}">
                <a16:creationId xmlns:a16="http://schemas.microsoft.com/office/drawing/2014/main" id="{22BF31EA-D3F9-428D-8A76-B3307ED4CE79}"/>
              </a:ext>
            </a:extLst>
          </p:cNvPr>
          <p:cNvSpPr txBox="1">
            <a:spLocks/>
          </p:cNvSpPr>
          <p:nvPr userDrawn="1"/>
        </p:nvSpPr>
        <p:spPr>
          <a:xfrm>
            <a:off x="22650" y="6346411"/>
            <a:ext cx="467545" cy="404207"/>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solidFill>
                  <a:srgbClr val="F77F00"/>
                </a:solidFill>
              </a:rPr>
              <a:pPr/>
              <a:t>‹#›</a:t>
            </a:fld>
            <a:endParaRPr lang="en-US" dirty="0">
              <a:solidFill>
                <a:srgbClr val="F77F00"/>
              </a:solidFill>
            </a:endParaRPr>
          </a:p>
        </p:txBody>
      </p:sp>
      <p:sp>
        <p:nvSpPr>
          <p:cNvPr id="34" name="Text Placeholder 35">
            <a:extLst>
              <a:ext uri="{FF2B5EF4-FFF2-40B4-BE49-F238E27FC236}">
                <a16:creationId xmlns:a16="http://schemas.microsoft.com/office/drawing/2014/main" id="{935D52DD-F252-4D5B-8C62-26AA53A4319F}"/>
              </a:ext>
            </a:extLst>
          </p:cNvPr>
          <p:cNvSpPr>
            <a:spLocks noGrp="1"/>
          </p:cNvSpPr>
          <p:nvPr>
            <p:ph type="body" sz="quarter" idx="19" hasCustomPrompt="1"/>
          </p:nvPr>
        </p:nvSpPr>
        <p:spPr>
          <a:xfrm>
            <a:off x="4868229" y="3828776"/>
            <a:ext cx="3383280" cy="215444"/>
          </a:xfrm>
        </p:spPr>
        <p:txBody>
          <a:bodyPr>
            <a:normAutofit/>
          </a:bodyPr>
          <a:lstStyle>
            <a:lvl1pPr marL="0" indent="0" algn="r">
              <a:buNone/>
              <a:defRPr sz="1000" i="1"/>
            </a:lvl1pPr>
          </a:lstStyle>
          <a:p>
            <a:pPr lvl="0"/>
            <a:r>
              <a:rPr lang="en-US" dirty="0"/>
              <a:t>Source of Photo</a:t>
            </a:r>
          </a:p>
        </p:txBody>
      </p:sp>
      <p:grpSp>
        <p:nvGrpSpPr>
          <p:cNvPr id="22" name="Group 21">
            <a:extLst>
              <a:ext uri="{FF2B5EF4-FFF2-40B4-BE49-F238E27FC236}">
                <a16:creationId xmlns:a16="http://schemas.microsoft.com/office/drawing/2014/main" id="{7CFBFD0A-2B90-4723-BBE0-5CB5D1E0C9DB}"/>
              </a:ext>
            </a:extLst>
          </p:cNvPr>
          <p:cNvGrpSpPr/>
          <p:nvPr userDrawn="1"/>
        </p:nvGrpSpPr>
        <p:grpSpPr>
          <a:xfrm>
            <a:off x="9358423" y="6297011"/>
            <a:ext cx="2824173" cy="526446"/>
            <a:chOff x="9358423" y="6297011"/>
            <a:chExt cx="2824173" cy="526446"/>
          </a:xfrm>
        </p:grpSpPr>
        <p:pic>
          <p:nvPicPr>
            <p:cNvPr id="23" name="Picture 22" descr="vested.haslam-logo.png">
              <a:extLst>
                <a:ext uri="{FF2B5EF4-FFF2-40B4-BE49-F238E27FC236}">
                  <a16:creationId xmlns:a16="http://schemas.microsoft.com/office/drawing/2014/main" id="{5E1CD218-8CF7-4375-84B0-C9CA6476DC1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58423" y="6363072"/>
              <a:ext cx="2672862" cy="460385"/>
            </a:xfrm>
            <a:prstGeom prst="rect">
              <a:avLst/>
            </a:prstGeom>
          </p:spPr>
        </p:pic>
        <p:sp>
          <p:nvSpPr>
            <p:cNvPr id="35" name="TextBox 34">
              <a:extLst>
                <a:ext uri="{FF2B5EF4-FFF2-40B4-BE49-F238E27FC236}">
                  <a16:creationId xmlns:a16="http://schemas.microsoft.com/office/drawing/2014/main" id="{AA51A97E-A9E3-4635-8087-2E72C87E66BA}"/>
                </a:ext>
              </a:extLst>
            </p:cNvPr>
            <p:cNvSpPr txBox="1"/>
            <p:nvPr userDrawn="1"/>
          </p:nvSpPr>
          <p:spPr>
            <a:xfrm>
              <a:off x="10771632" y="6297011"/>
              <a:ext cx="1410964" cy="238527"/>
            </a:xfrm>
            <a:prstGeom prst="rect">
              <a:avLst/>
            </a:prstGeom>
            <a:noFill/>
          </p:spPr>
          <p:txBody>
            <a:bodyPr wrap="none" rtlCol="0">
              <a:spAutoFit/>
            </a:bodyPr>
            <a:lstStyle/>
            <a:p>
              <a:r>
                <a:rPr lang="en-US" sz="950" i="1" dirty="0"/>
                <a:t>Based on research with…</a:t>
              </a:r>
            </a:p>
          </p:txBody>
        </p:sp>
      </p:grpSp>
      <p:sp>
        <p:nvSpPr>
          <p:cNvPr id="36" name="Rectangle 35">
            <a:extLst>
              <a:ext uri="{FF2B5EF4-FFF2-40B4-BE49-F238E27FC236}">
                <a16:creationId xmlns:a16="http://schemas.microsoft.com/office/drawing/2014/main" id="{47C6CE3F-1FCD-4C8A-BBF5-B0D818104AE7}"/>
              </a:ext>
            </a:extLst>
          </p:cNvPr>
          <p:cNvSpPr/>
          <p:nvPr userDrawn="1"/>
        </p:nvSpPr>
        <p:spPr>
          <a:xfrm>
            <a:off x="875587" y="640078"/>
            <a:ext cx="3169457" cy="646331"/>
          </a:xfrm>
          <a:prstGeom prst="rect">
            <a:avLst/>
          </a:prstGeom>
        </p:spPr>
        <p:txBody>
          <a:bodyPr wrap="none">
            <a:spAutoFit/>
          </a:bodyPr>
          <a:lstStyle/>
          <a:p>
            <a:pPr marL="346075" lvl="0" indent="-346075" defTabSz="969963" eaLnBrk="0" fontAlgn="base" hangingPunct="0">
              <a:spcBef>
                <a:spcPct val="0"/>
              </a:spcBef>
              <a:spcAft>
                <a:spcPct val="20000"/>
              </a:spcAft>
              <a:buSzPct val="100000"/>
              <a:buNone/>
              <a:defRPr/>
            </a:pPr>
            <a:r>
              <a:rPr lang="en-US" sz="3600" b="1" i="1" kern="0" dirty="0">
                <a:solidFill>
                  <a:schemeClr val="accent1"/>
                </a:solidFill>
                <a:ea typeface="ＭＳ Ｐゴシック" charset="-128"/>
                <a:cs typeface="ＭＳ Ｐゴシック" charset="-128"/>
              </a:rPr>
              <a:t>In their words…</a:t>
            </a:r>
          </a:p>
        </p:txBody>
      </p:sp>
      <p:sp>
        <p:nvSpPr>
          <p:cNvPr id="37" name="Text Placeholder 35">
            <a:extLst>
              <a:ext uri="{FF2B5EF4-FFF2-40B4-BE49-F238E27FC236}">
                <a16:creationId xmlns:a16="http://schemas.microsoft.com/office/drawing/2014/main" id="{EDACB602-E028-4D23-9B05-F497E7709A51}"/>
              </a:ext>
            </a:extLst>
          </p:cNvPr>
          <p:cNvSpPr>
            <a:spLocks noGrp="1"/>
          </p:cNvSpPr>
          <p:nvPr>
            <p:ph type="body" sz="quarter" idx="20" hasCustomPrompt="1"/>
          </p:nvPr>
        </p:nvSpPr>
        <p:spPr>
          <a:xfrm>
            <a:off x="8316328" y="4130126"/>
            <a:ext cx="3383280" cy="215444"/>
          </a:xfrm>
        </p:spPr>
        <p:txBody>
          <a:bodyPr>
            <a:normAutofit/>
          </a:bodyPr>
          <a:lstStyle>
            <a:lvl1pPr marL="0" indent="0" algn="r">
              <a:buNone/>
              <a:defRPr sz="1000" i="1"/>
            </a:lvl1pPr>
          </a:lstStyle>
          <a:p>
            <a:pPr lvl="0"/>
            <a:r>
              <a:rPr lang="en-US" dirty="0"/>
              <a:t>Source of Photo</a:t>
            </a:r>
          </a:p>
        </p:txBody>
      </p:sp>
      <p:sp>
        <p:nvSpPr>
          <p:cNvPr id="3" name="Text Placeholder 2">
            <a:extLst>
              <a:ext uri="{FF2B5EF4-FFF2-40B4-BE49-F238E27FC236}">
                <a16:creationId xmlns:a16="http://schemas.microsoft.com/office/drawing/2014/main" id="{26290E04-870B-4B67-AE96-5A837D59E8EA}"/>
              </a:ext>
            </a:extLst>
          </p:cNvPr>
          <p:cNvSpPr>
            <a:spLocks noGrp="1"/>
          </p:cNvSpPr>
          <p:nvPr>
            <p:ph type="body" sz="quarter" idx="21"/>
          </p:nvPr>
        </p:nvSpPr>
        <p:spPr>
          <a:xfrm>
            <a:off x="915924" y="1417574"/>
            <a:ext cx="3629025" cy="4635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82674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ase Slide - Three people">
    <p:spTree>
      <p:nvGrpSpPr>
        <p:cNvPr id="1" name=""/>
        <p:cNvGrpSpPr/>
        <p:nvPr/>
      </p:nvGrpSpPr>
      <p:grpSpPr>
        <a:xfrm>
          <a:off x="0" y="0"/>
          <a:ext cx="0" cy="0"/>
          <a:chOff x="0" y="0"/>
          <a:chExt cx="0" cy="0"/>
        </a:xfrm>
      </p:grpSpPr>
      <p:sp>
        <p:nvSpPr>
          <p:cNvPr id="13" name="Text Placeholder 7"/>
          <p:cNvSpPr>
            <a:spLocks noGrp="1"/>
          </p:cNvSpPr>
          <p:nvPr>
            <p:ph type="body" sz="quarter" idx="12" hasCustomPrompt="1"/>
          </p:nvPr>
        </p:nvSpPr>
        <p:spPr>
          <a:xfrm>
            <a:off x="1170387" y="4046004"/>
            <a:ext cx="2929685" cy="493461"/>
          </a:xfrm>
          <a:prstGeom prst="rect">
            <a:avLst/>
          </a:prstGeom>
        </p:spPr>
        <p:txBody>
          <a:bodyPr>
            <a:noAutofit/>
          </a:bodyPr>
          <a:lstStyle>
            <a:lvl1pPr marL="0" indent="0" algn="l">
              <a:buNone/>
              <a:defRPr sz="2000" b="1" baseline="0">
                <a:solidFill>
                  <a:srgbClr val="F87F00"/>
                </a:solidFill>
              </a:defRPr>
            </a:lvl1pPr>
          </a:lstStyle>
          <a:p>
            <a:pPr lvl="0"/>
            <a:r>
              <a:rPr lang="en-US" dirty="0"/>
              <a:t>Full Name</a:t>
            </a:r>
          </a:p>
        </p:txBody>
      </p:sp>
      <p:sp>
        <p:nvSpPr>
          <p:cNvPr id="14" name="Text Placeholder 9"/>
          <p:cNvSpPr>
            <a:spLocks noGrp="1"/>
          </p:cNvSpPr>
          <p:nvPr>
            <p:ph type="body" sz="quarter" idx="13" hasCustomPrompt="1"/>
          </p:nvPr>
        </p:nvSpPr>
        <p:spPr>
          <a:xfrm>
            <a:off x="1168486" y="4559182"/>
            <a:ext cx="2931364" cy="973273"/>
          </a:xfrm>
          <a:prstGeom prst="rect">
            <a:avLst/>
          </a:prstGeom>
        </p:spPr>
        <p:txBody>
          <a:bodyPr>
            <a:normAutofit/>
          </a:bodyPr>
          <a:lstStyle>
            <a:lvl1pPr marL="0" indent="0" algn="l">
              <a:buNone/>
              <a:defRPr sz="2000" i="0">
                <a:solidFill>
                  <a:srgbClr val="5C5C5C"/>
                </a:solidFill>
              </a:defRPr>
            </a:lvl1pPr>
          </a:lstStyle>
          <a:p>
            <a:pPr lvl="0"/>
            <a:r>
              <a:rPr lang="en-US" i="1" dirty="0"/>
              <a:t>Click to add text</a:t>
            </a:r>
            <a:endParaRPr lang="en-US" dirty="0"/>
          </a:p>
        </p:txBody>
      </p:sp>
      <p:sp>
        <p:nvSpPr>
          <p:cNvPr id="17" name="Picture Placeholder 4"/>
          <p:cNvSpPr>
            <a:spLocks noGrp="1"/>
          </p:cNvSpPr>
          <p:nvPr>
            <p:ph type="pic" sz="quarter" idx="14" hasCustomPrompt="1"/>
          </p:nvPr>
        </p:nvSpPr>
        <p:spPr>
          <a:xfrm>
            <a:off x="1207025" y="925382"/>
            <a:ext cx="2743200" cy="2743200"/>
          </a:xfrm>
          <a:prstGeom prst="ellipse">
            <a:avLst/>
          </a:prstGeom>
          <a:ln w="88900" cap="sq">
            <a:noFill/>
            <a:miter lim="800000"/>
          </a:ln>
          <a:effectLst>
            <a:outerShdw blurRad="54991" dist="17780" dir="5400000" algn="ctr" rotWithShape="0">
              <a:srgbClr val="000000">
                <a:alpha val="40000"/>
              </a:srgbClr>
            </a:outerShdw>
          </a:effectLst>
        </p:spPr>
        <p:txBody>
          <a:bodyPr/>
          <a:lstStyle>
            <a:lvl1pPr>
              <a:defRPr/>
            </a:lvl1pPr>
          </a:lstStyle>
          <a:p>
            <a:r>
              <a:rPr lang="en-US" dirty="0"/>
              <a:t>Photo of Person</a:t>
            </a:r>
          </a:p>
        </p:txBody>
      </p:sp>
      <p:sp>
        <p:nvSpPr>
          <p:cNvPr id="18" name="Picture Placeholder 4"/>
          <p:cNvSpPr>
            <a:spLocks noGrp="1"/>
          </p:cNvSpPr>
          <p:nvPr>
            <p:ph type="pic" sz="quarter" idx="15" hasCustomPrompt="1"/>
          </p:nvPr>
        </p:nvSpPr>
        <p:spPr>
          <a:xfrm>
            <a:off x="4902405" y="1091246"/>
            <a:ext cx="2743200" cy="2743200"/>
          </a:xfrm>
          <a:prstGeom prst="ellipse">
            <a:avLst/>
          </a:prstGeom>
          <a:ln w="88900" cap="sq">
            <a:noFill/>
            <a:miter lim="800000"/>
          </a:ln>
          <a:effectLst>
            <a:outerShdw blurRad="54991" dist="17780" dir="5400000" algn="ctr" rotWithShape="0">
              <a:srgbClr val="000000">
                <a:alpha val="40000"/>
              </a:srgbClr>
            </a:outerShdw>
          </a:effectLst>
        </p:spPr>
        <p:txBody>
          <a:bodyPr/>
          <a:lstStyle>
            <a:lvl1pPr>
              <a:defRPr/>
            </a:lvl1pPr>
          </a:lstStyle>
          <a:p>
            <a:r>
              <a:rPr lang="en-US" dirty="0"/>
              <a:t>Photo of Person</a:t>
            </a:r>
          </a:p>
        </p:txBody>
      </p:sp>
      <p:sp>
        <p:nvSpPr>
          <p:cNvPr id="19" name="Text Placeholder 7"/>
          <p:cNvSpPr>
            <a:spLocks noGrp="1"/>
          </p:cNvSpPr>
          <p:nvPr>
            <p:ph type="body" sz="quarter" idx="16" hasCustomPrompt="1"/>
          </p:nvPr>
        </p:nvSpPr>
        <p:spPr>
          <a:xfrm>
            <a:off x="4903634" y="4194783"/>
            <a:ext cx="2929685" cy="493461"/>
          </a:xfrm>
          <a:prstGeom prst="rect">
            <a:avLst/>
          </a:prstGeom>
        </p:spPr>
        <p:txBody>
          <a:bodyPr>
            <a:noAutofit/>
          </a:bodyPr>
          <a:lstStyle>
            <a:lvl1pPr marL="0" indent="0" algn="l">
              <a:buNone/>
              <a:defRPr sz="2000" b="1" baseline="0">
                <a:solidFill>
                  <a:srgbClr val="F87F00"/>
                </a:solidFill>
              </a:defRPr>
            </a:lvl1pPr>
          </a:lstStyle>
          <a:p>
            <a:pPr lvl="0"/>
            <a:r>
              <a:rPr lang="en-US" dirty="0"/>
              <a:t>Full Name</a:t>
            </a:r>
          </a:p>
        </p:txBody>
      </p:sp>
      <p:sp>
        <p:nvSpPr>
          <p:cNvPr id="20" name="Text Placeholder 9"/>
          <p:cNvSpPr>
            <a:spLocks noGrp="1"/>
          </p:cNvSpPr>
          <p:nvPr>
            <p:ph type="body" sz="quarter" idx="17" hasCustomPrompt="1"/>
          </p:nvPr>
        </p:nvSpPr>
        <p:spPr>
          <a:xfrm>
            <a:off x="4901733" y="4707961"/>
            <a:ext cx="2931364" cy="973273"/>
          </a:xfrm>
          <a:prstGeom prst="rect">
            <a:avLst/>
          </a:prstGeom>
        </p:spPr>
        <p:txBody>
          <a:bodyPr>
            <a:normAutofit/>
          </a:bodyPr>
          <a:lstStyle>
            <a:lvl1pPr marL="0" indent="0" algn="l">
              <a:buNone/>
              <a:defRPr sz="2000" i="0">
                <a:solidFill>
                  <a:srgbClr val="5C5C5C"/>
                </a:solidFill>
              </a:defRPr>
            </a:lvl1pPr>
          </a:lstStyle>
          <a:p>
            <a:pPr lvl="0"/>
            <a:r>
              <a:rPr lang="en-US" i="1" dirty="0"/>
              <a:t>Click to add text</a:t>
            </a:r>
            <a:endParaRPr lang="en-US" dirty="0"/>
          </a:p>
        </p:txBody>
      </p:sp>
      <p:sp>
        <p:nvSpPr>
          <p:cNvPr id="21" name="Picture Placeholder 4"/>
          <p:cNvSpPr>
            <a:spLocks noGrp="1"/>
          </p:cNvSpPr>
          <p:nvPr>
            <p:ph type="pic" sz="quarter" idx="18" hasCustomPrompt="1"/>
          </p:nvPr>
        </p:nvSpPr>
        <p:spPr>
          <a:xfrm>
            <a:off x="8597783" y="968533"/>
            <a:ext cx="2743200" cy="2743200"/>
          </a:xfrm>
          <a:prstGeom prst="ellipse">
            <a:avLst/>
          </a:prstGeom>
          <a:ln w="88900" cap="sq">
            <a:noFill/>
            <a:miter lim="800000"/>
          </a:ln>
          <a:effectLst>
            <a:outerShdw blurRad="54991" dist="17780" dir="5400000" algn="ctr" rotWithShape="0">
              <a:srgbClr val="000000">
                <a:alpha val="40000"/>
              </a:srgbClr>
            </a:outerShdw>
          </a:effectLst>
        </p:spPr>
        <p:txBody>
          <a:bodyPr/>
          <a:lstStyle>
            <a:lvl1pPr>
              <a:defRPr/>
            </a:lvl1pPr>
          </a:lstStyle>
          <a:p>
            <a:r>
              <a:rPr lang="en-US" dirty="0"/>
              <a:t>Photo of Person</a:t>
            </a:r>
          </a:p>
        </p:txBody>
      </p:sp>
      <p:sp>
        <p:nvSpPr>
          <p:cNvPr id="22" name="Text Placeholder 7"/>
          <p:cNvSpPr>
            <a:spLocks noGrp="1"/>
          </p:cNvSpPr>
          <p:nvPr>
            <p:ph type="body" sz="quarter" idx="19" hasCustomPrompt="1"/>
          </p:nvPr>
        </p:nvSpPr>
        <p:spPr>
          <a:xfrm>
            <a:off x="8417590" y="4111125"/>
            <a:ext cx="2929685" cy="493461"/>
          </a:xfrm>
          <a:prstGeom prst="rect">
            <a:avLst/>
          </a:prstGeom>
        </p:spPr>
        <p:txBody>
          <a:bodyPr>
            <a:noAutofit/>
          </a:bodyPr>
          <a:lstStyle>
            <a:lvl1pPr marL="0" indent="0" algn="l">
              <a:buNone/>
              <a:defRPr sz="2000" b="1" baseline="0">
                <a:solidFill>
                  <a:srgbClr val="F87F00"/>
                </a:solidFill>
              </a:defRPr>
            </a:lvl1pPr>
          </a:lstStyle>
          <a:p>
            <a:pPr lvl="0"/>
            <a:r>
              <a:rPr lang="en-US" dirty="0"/>
              <a:t>Full Name</a:t>
            </a:r>
          </a:p>
        </p:txBody>
      </p:sp>
      <p:sp>
        <p:nvSpPr>
          <p:cNvPr id="23" name="Text Placeholder 9"/>
          <p:cNvSpPr>
            <a:spLocks noGrp="1"/>
          </p:cNvSpPr>
          <p:nvPr>
            <p:ph type="body" sz="quarter" idx="20" hasCustomPrompt="1"/>
          </p:nvPr>
        </p:nvSpPr>
        <p:spPr>
          <a:xfrm>
            <a:off x="8415689" y="4623190"/>
            <a:ext cx="2931364" cy="973273"/>
          </a:xfrm>
          <a:prstGeom prst="rect">
            <a:avLst/>
          </a:prstGeom>
        </p:spPr>
        <p:txBody>
          <a:bodyPr>
            <a:normAutofit/>
          </a:bodyPr>
          <a:lstStyle>
            <a:lvl1pPr marL="0" indent="0" algn="l">
              <a:buNone/>
              <a:defRPr sz="2000" i="0">
                <a:solidFill>
                  <a:srgbClr val="5C5C5C"/>
                </a:solidFill>
              </a:defRPr>
            </a:lvl1pPr>
          </a:lstStyle>
          <a:p>
            <a:pPr lvl="0"/>
            <a:r>
              <a:rPr lang="en-US" i="1" dirty="0"/>
              <a:t>Click to add text</a:t>
            </a:r>
            <a:endParaRPr lang="en-US" dirty="0"/>
          </a:p>
        </p:txBody>
      </p:sp>
      <p:sp>
        <p:nvSpPr>
          <p:cNvPr id="28" name="Rectangle 27">
            <a:extLst>
              <a:ext uri="{FF2B5EF4-FFF2-40B4-BE49-F238E27FC236}">
                <a16:creationId xmlns:a16="http://schemas.microsoft.com/office/drawing/2014/main" id="{F85CBF69-C8CB-4B99-96AD-C0FDD3EBE29F}"/>
              </a:ext>
            </a:extLst>
          </p:cNvPr>
          <p:cNvSpPr/>
          <p:nvPr userDrawn="1"/>
        </p:nvSpPr>
        <p:spPr>
          <a:xfrm rot="5400000">
            <a:off x="-3176468" y="3157578"/>
            <a:ext cx="6870047" cy="554893"/>
          </a:xfrm>
          <a:prstGeom prst="rect">
            <a:avLst/>
          </a:prstGeom>
          <a:solidFill>
            <a:srgbClr val="F87F00"/>
          </a:solidFill>
          <a:ln>
            <a:noFill/>
          </a:ln>
          <a:effectLst>
            <a:outerShdw blurRad="120650" dist="76200" dir="48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29" name="TextBox 28">
            <a:extLst>
              <a:ext uri="{FF2B5EF4-FFF2-40B4-BE49-F238E27FC236}">
                <a16:creationId xmlns:a16="http://schemas.microsoft.com/office/drawing/2014/main" id="{06030FDD-5ABC-4C92-AD6E-A9964D014DEB}"/>
              </a:ext>
            </a:extLst>
          </p:cNvPr>
          <p:cNvSpPr txBox="1"/>
          <p:nvPr userDrawn="1"/>
        </p:nvSpPr>
        <p:spPr>
          <a:xfrm rot="16200000">
            <a:off x="-354762" y="864286"/>
            <a:ext cx="1249466" cy="307777"/>
          </a:xfrm>
          <a:prstGeom prst="rect">
            <a:avLst/>
          </a:prstGeom>
          <a:noFill/>
        </p:spPr>
        <p:txBody>
          <a:bodyPr wrap="square" rtlCol="0">
            <a:spAutoFit/>
          </a:bodyPr>
          <a:lstStyle/>
          <a:p>
            <a:pPr algn="ctr"/>
            <a:r>
              <a:rPr lang="en-US" sz="1400" b="1" dirty="0">
                <a:solidFill>
                  <a:schemeClr val="bg1"/>
                </a:solidFill>
              </a:rPr>
              <a:t>CASE STUDY</a:t>
            </a:r>
          </a:p>
        </p:txBody>
      </p:sp>
      <p:cxnSp>
        <p:nvCxnSpPr>
          <p:cNvPr id="30" name="Straight Connector 29">
            <a:extLst>
              <a:ext uri="{FF2B5EF4-FFF2-40B4-BE49-F238E27FC236}">
                <a16:creationId xmlns:a16="http://schemas.microsoft.com/office/drawing/2014/main" id="{C9AE25C9-7D83-442E-9097-970A6C6C4BC7}"/>
              </a:ext>
            </a:extLst>
          </p:cNvPr>
          <p:cNvCxnSpPr/>
          <p:nvPr userDrawn="1"/>
        </p:nvCxnSpPr>
        <p:spPr>
          <a:xfrm flipH="1">
            <a:off x="-18888" y="1664372"/>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B76FC24-5891-4BDB-B86B-0640792A049E}"/>
              </a:ext>
            </a:extLst>
          </p:cNvPr>
          <p:cNvCxnSpPr/>
          <p:nvPr userDrawn="1"/>
        </p:nvCxnSpPr>
        <p:spPr>
          <a:xfrm flipH="1">
            <a:off x="-18888" y="404500"/>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2" name="Oval 31">
            <a:extLst>
              <a:ext uri="{FF2B5EF4-FFF2-40B4-BE49-F238E27FC236}">
                <a16:creationId xmlns:a16="http://schemas.microsoft.com/office/drawing/2014/main" id="{C2E096E6-7A3A-4CB3-B742-2EAF2872E9AC}"/>
              </a:ext>
            </a:extLst>
          </p:cNvPr>
          <p:cNvSpPr/>
          <p:nvPr userDrawn="1"/>
        </p:nvSpPr>
        <p:spPr>
          <a:xfrm>
            <a:off x="25785" y="6326128"/>
            <a:ext cx="457200" cy="457200"/>
          </a:xfrm>
          <a:prstGeom prst="ellipse">
            <a:avLst/>
          </a:prstGeom>
          <a:solidFill>
            <a:schemeClr val="bg1"/>
          </a:solidFill>
          <a:ln>
            <a:noFill/>
          </a:ln>
          <a:effectLst>
            <a:innerShdw blurRad="63500" dist="50800" dir="13500000">
              <a:prstClr val="black">
                <a:alpha val="3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itle 33">
            <a:extLst>
              <a:ext uri="{FF2B5EF4-FFF2-40B4-BE49-F238E27FC236}">
                <a16:creationId xmlns:a16="http://schemas.microsoft.com/office/drawing/2014/main" id="{07A8DBF7-2616-4D1A-89B2-06834E317C04}"/>
              </a:ext>
            </a:extLst>
          </p:cNvPr>
          <p:cNvSpPr>
            <a:spLocks noGrp="1"/>
          </p:cNvSpPr>
          <p:nvPr>
            <p:ph type="title"/>
          </p:nvPr>
        </p:nvSpPr>
        <p:spPr>
          <a:xfrm rot="16200000">
            <a:off x="-1944846" y="3733663"/>
            <a:ext cx="4432524" cy="396549"/>
          </a:xfrm>
        </p:spPr>
        <p:txBody>
          <a:bodyPr>
            <a:noAutofit/>
          </a:bodyPr>
          <a:lstStyle>
            <a:lvl1pPr>
              <a:defRPr sz="2400">
                <a:solidFill>
                  <a:schemeClr val="bg1"/>
                </a:solidFill>
              </a:defRPr>
            </a:lvl1pPr>
          </a:lstStyle>
          <a:p>
            <a:r>
              <a:rPr lang="en-US"/>
              <a:t>Click to edit Master title style</a:t>
            </a:r>
            <a:endParaRPr lang="en-US" dirty="0"/>
          </a:p>
        </p:txBody>
      </p:sp>
      <p:sp>
        <p:nvSpPr>
          <p:cNvPr id="34" name="Slide Number Placeholder 6">
            <a:extLst>
              <a:ext uri="{FF2B5EF4-FFF2-40B4-BE49-F238E27FC236}">
                <a16:creationId xmlns:a16="http://schemas.microsoft.com/office/drawing/2014/main" id="{FD688349-C682-46DA-A79B-2FEED38FAD1F}"/>
              </a:ext>
            </a:extLst>
          </p:cNvPr>
          <p:cNvSpPr txBox="1">
            <a:spLocks/>
          </p:cNvSpPr>
          <p:nvPr userDrawn="1"/>
        </p:nvSpPr>
        <p:spPr>
          <a:xfrm>
            <a:off x="22650" y="6346411"/>
            <a:ext cx="467545" cy="404207"/>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solidFill>
                  <a:srgbClr val="F77F00"/>
                </a:solidFill>
              </a:rPr>
              <a:pPr/>
              <a:t>‹#›</a:t>
            </a:fld>
            <a:endParaRPr lang="en-US" dirty="0">
              <a:solidFill>
                <a:srgbClr val="F77F00"/>
              </a:solidFill>
            </a:endParaRPr>
          </a:p>
        </p:txBody>
      </p:sp>
      <p:sp>
        <p:nvSpPr>
          <p:cNvPr id="25" name="Text Placeholder 35">
            <a:extLst>
              <a:ext uri="{FF2B5EF4-FFF2-40B4-BE49-F238E27FC236}">
                <a16:creationId xmlns:a16="http://schemas.microsoft.com/office/drawing/2014/main" id="{B3C59D92-1602-4F22-893C-FFC9FF064783}"/>
              </a:ext>
            </a:extLst>
          </p:cNvPr>
          <p:cNvSpPr>
            <a:spLocks noGrp="1"/>
          </p:cNvSpPr>
          <p:nvPr>
            <p:ph type="body" sz="quarter" idx="22" hasCustomPrompt="1"/>
          </p:nvPr>
        </p:nvSpPr>
        <p:spPr>
          <a:xfrm>
            <a:off x="1179592" y="3760022"/>
            <a:ext cx="2926080" cy="266265"/>
          </a:xfrm>
        </p:spPr>
        <p:txBody>
          <a:bodyPr>
            <a:normAutofit/>
          </a:bodyPr>
          <a:lstStyle>
            <a:lvl1pPr marL="0" indent="0" algn="r">
              <a:buNone/>
              <a:defRPr sz="1000" i="1"/>
            </a:lvl1pPr>
          </a:lstStyle>
          <a:p>
            <a:pPr lvl="0"/>
            <a:r>
              <a:rPr lang="en-US" dirty="0"/>
              <a:t>Source of Photo</a:t>
            </a:r>
          </a:p>
        </p:txBody>
      </p:sp>
      <p:sp>
        <p:nvSpPr>
          <p:cNvPr id="26" name="Text Placeholder 35">
            <a:extLst>
              <a:ext uri="{FF2B5EF4-FFF2-40B4-BE49-F238E27FC236}">
                <a16:creationId xmlns:a16="http://schemas.microsoft.com/office/drawing/2014/main" id="{5641CAA9-A1BF-420E-BEBF-34F233369CF3}"/>
              </a:ext>
            </a:extLst>
          </p:cNvPr>
          <p:cNvSpPr>
            <a:spLocks noGrp="1"/>
          </p:cNvSpPr>
          <p:nvPr>
            <p:ph type="body" sz="quarter" idx="23" hasCustomPrompt="1"/>
          </p:nvPr>
        </p:nvSpPr>
        <p:spPr>
          <a:xfrm>
            <a:off x="4907239" y="3912422"/>
            <a:ext cx="2926080" cy="266265"/>
          </a:xfrm>
        </p:spPr>
        <p:txBody>
          <a:bodyPr>
            <a:normAutofit/>
          </a:bodyPr>
          <a:lstStyle>
            <a:lvl1pPr marL="0" indent="0" algn="r">
              <a:buNone/>
              <a:defRPr sz="1000" i="1"/>
            </a:lvl1pPr>
          </a:lstStyle>
          <a:p>
            <a:pPr lvl="0"/>
            <a:r>
              <a:rPr lang="en-US" dirty="0"/>
              <a:t>Source of Photo</a:t>
            </a:r>
          </a:p>
        </p:txBody>
      </p:sp>
      <p:sp>
        <p:nvSpPr>
          <p:cNvPr id="27" name="Text Placeholder 35">
            <a:extLst>
              <a:ext uri="{FF2B5EF4-FFF2-40B4-BE49-F238E27FC236}">
                <a16:creationId xmlns:a16="http://schemas.microsoft.com/office/drawing/2014/main" id="{5B0293CE-6C7F-4E05-A18E-6E7BB639B8FA}"/>
              </a:ext>
            </a:extLst>
          </p:cNvPr>
          <p:cNvSpPr>
            <a:spLocks noGrp="1"/>
          </p:cNvSpPr>
          <p:nvPr>
            <p:ph type="body" sz="quarter" idx="24" hasCustomPrompt="1"/>
          </p:nvPr>
        </p:nvSpPr>
        <p:spPr>
          <a:xfrm>
            <a:off x="8405778" y="3823087"/>
            <a:ext cx="2926080" cy="266265"/>
          </a:xfrm>
        </p:spPr>
        <p:txBody>
          <a:bodyPr>
            <a:normAutofit/>
          </a:bodyPr>
          <a:lstStyle>
            <a:lvl1pPr marL="0" indent="0" algn="r">
              <a:buNone/>
              <a:defRPr sz="1000" i="1"/>
            </a:lvl1pPr>
          </a:lstStyle>
          <a:p>
            <a:pPr lvl="0"/>
            <a:r>
              <a:rPr lang="en-US" dirty="0"/>
              <a:t>Source of Photo</a:t>
            </a:r>
          </a:p>
        </p:txBody>
      </p:sp>
    </p:spTree>
    <p:extLst>
      <p:ext uri="{BB962C8B-B14F-4D97-AF65-F5344CB8AC3E}">
        <p14:creationId xmlns:p14="http://schemas.microsoft.com/office/powerpoint/2010/main" val="16986377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ase Slide - Four people">
    <p:spTree>
      <p:nvGrpSpPr>
        <p:cNvPr id="1" name=""/>
        <p:cNvGrpSpPr/>
        <p:nvPr/>
      </p:nvGrpSpPr>
      <p:grpSpPr>
        <a:xfrm>
          <a:off x="0" y="0"/>
          <a:ext cx="0" cy="0"/>
          <a:chOff x="0" y="0"/>
          <a:chExt cx="0" cy="0"/>
        </a:xfrm>
      </p:grpSpPr>
      <p:sp>
        <p:nvSpPr>
          <p:cNvPr id="13" name="Text Placeholder 7"/>
          <p:cNvSpPr>
            <a:spLocks noGrp="1"/>
          </p:cNvSpPr>
          <p:nvPr>
            <p:ph type="body" sz="quarter" idx="12" hasCustomPrompt="1"/>
          </p:nvPr>
        </p:nvSpPr>
        <p:spPr>
          <a:xfrm>
            <a:off x="960075" y="2939580"/>
            <a:ext cx="2468880" cy="493461"/>
          </a:xfrm>
          <a:prstGeom prst="rect">
            <a:avLst/>
          </a:prstGeom>
        </p:spPr>
        <p:txBody>
          <a:bodyPr>
            <a:noAutofit/>
          </a:bodyPr>
          <a:lstStyle>
            <a:lvl1pPr marL="0" indent="0" algn="l">
              <a:buNone/>
              <a:defRPr sz="1800" b="1" baseline="0">
                <a:solidFill>
                  <a:srgbClr val="F87F00"/>
                </a:solidFill>
              </a:defRPr>
            </a:lvl1pPr>
          </a:lstStyle>
          <a:p>
            <a:pPr lvl="0"/>
            <a:r>
              <a:rPr lang="en-US" dirty="0"/>
              <a:t>Full Name</a:t>
            </a:r>
          </a:p>
        </p:txBody>
      </p:sp>
      <p:sp>
        <p:nvSpPr>
          <p:cNvPr id="14" name="Text Placeholder 9"/>
          <p:cNvSpPr>
            <a:spLocks noGrp="1"/>
          </p:cNvSpPr>
          <p:nvPr>
            <p:ph type="body" sz="quarter" idx="13" hasCustomPrompt="1"/>
          </p:nvPr>
        </p:nvSpPr>
        <p:spPr>
          <a:xfrm>
            <a:off x="958174" y="3452758"/>
            <a:ext cx="2468880" cy="973273"/>
          </a:xfrm>
          <a:prstGeom prst="rect">
            <a:avLst/>
          </a:prstGeom>
        </p:spPr>
        <p:txBody>
          <a:bodyPr>
            <a:normAutofit/>
          </a:bodyPr>
          <a:lstStyle>
            <a:lvl1pPr marL="0" indent="0" algn="l">
              <a:buNone/>
              <a:defRPr sz="1800" i="0">
                <a:solidFill>
                  <a:srgbClr val="5C5C5C"/>
                </a:solidFill>
              </a:defRPr>
            </a:lvl1pPr>
          </a:lstStyle>
          <a:p>
            <a:pPr lvl="0"/>
            <a:r>
              <a:rPr lang="en-US" i="1" dirty="0"/>
              <a:t>Click to add text</a:t>
            </a:r>
            <a:endParaRPr lang="en-US" dirty="0"/>
          </a:p>
        </p:txBody>
      </p:sp>
      <p:sp>
        <p:nvSpPr>
          <p:cNvPr id="17" name="Picture Placeholder 4"/>
          <p:cNvSpPr>
            <a:spLocks noGrp="1"/>
          </p:cNvSpPr>
          <p:nvPr>
            <p:ph type="pic" sz="quarter" idx="14" hasCustomPrompt="1"/>
          </p:nvPr>
        </p:nvSpPr>
        <p:spPr>
          <a:xfrm>
            <a:off x="996713" y="276158"/>
            <a:ext cx="2286000" cy="2286000"/>
          </a:xfrm>
          <a:prstGeom prst="ellipse">
            <a:avLst/>
          </a:prstGeom>
          <a:ln w="88900" cap="sq">
            <a:noFill/>
            <a:miter lim="800000"/>
          </a:ln>
          <a:effectLst>
            <a:outerShdw blurRad="54991" dist="17780" dir="5400000" algn="ctr" rotWithShape="0">
              <a:srgbClr val="000000">
                <a:alpha val="40000"/>
              </a:srgbClr>
            </a:outerShdw>
          </a:effectLst>
        </p:spPr>
        <p:txBody>
          <a:bodyPr/>
          <a:lstStyle>
            <a:lvl1pPr>
              <a:defRPr/>
            </a:lvl1pPr>
          </a:lstStyle>
          <a:p>
            <a:r>
              <a:rPr lang="en-US" dirty="0"/>
              <a:t>Photo of Person</a:t>
            </a:r>
          </a:p>
        </p:txBody>
      </p:sp>
      <p:sp>
        <p:nvSpPr>
          <p:cNvPr id="28" name="Rectangle 27">
            <a:extLst>
              <a:ext uri="{FF2B5EF4-FFF2-40B4-BE49-F238E27FC236}">
                <a16:creationId xmlns:a16="http://schemas.microsoft.com/office/drawing/2014/main" id="{F85CBF69-C8CB-4B99-96AD-C0FDD3EBE29F}"/>
              </a:ext>
            </a:extLst>
          </p:cNvPr>
          <p:cNvSpPr/>
          <p:nvPr userDrawn="1"/>
        </p:nvSpPr>
        <p:spPr>
          <a:xfrm rot="5400000">
            <a:off x="-3176468" y="3157578"/>
            <a:ext cx="6870047" cy="554893"/>
          </a:xfrm>
          <a:prstGeom prst="rect">
            <a:avLst/>
          </a:prstGeom>
          <a:solidFill>
            <a:srgbClr val="F87F00"/>
          </a:solidFill>
          <a:ln>
            <a:noFill/>
          </a:ln>
          <a:effectLst>
            <a:outerShdw blurRad="120650" dist="76200" dir="48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29" name="TextBox 28">
            <a:extLst>
              <a:ext uri="{FF2B5EF4-FFF2-40B4-BE49-F238E27FC236}">
                <a16:creationId xmlns:a16="http://schemas.microsoft.com/office/drawing/2014/main" id="{06030FDD-5ABC-4C92-AD6E-A9964D014DEB}"/>
              </a:ext>
            </a:extLst>
          </p:cNvPr>
          <p:cNvSpPr txBox="1"/>
          <p:nvPr userDrawn="1"/>
        </p:nvSpPr>
        <p:spPr>
          <a:xfrm rot="16200000">
            <a:off x="-354762" y="864286"/>
            <a:ext cx="1249466" cy="307777"/>
          </a:xfrm>
          <a:prstGeom prst="rect">
            <a:avLst/>
          </a:prstGeom>
          <a:noFill/>
        </p:spPr>
        <p:txBody>
          <a:bodyPr wrap="square" rtlCol="0">
            <a:spAutoFit/>
          </a:bodyPr>
          <a:lstStyle/>
          <a:p>
            <a:pPr algn="ctr"/>
            <a:r>
              <a:rPr lang="en-US" sz="1400" b="1" dirty="0">
                <a:solidFill>
                  <a:schemeClr val="bg1"/>
                </a:solidFill>
              </a:rPr>
              <a:t>CASE STUDY</a:t>
            </a:r>
          </a:p>
        </p:txBody>
      </p:sp>
      <p:cxnSp>
        <p:nvCxnSpPr>
          <p:cNvPr id="30" name="Straight Connector 29">
            <a:extLst>
              <a:ext uri="{FF2B5EF4-FFF2-40B4-BE49-F238E27FC236}">
                <a16:creationId xmlns:a16="http://schemas.microsoft.com/office/drawing/2014/main" id="{C9AE25C9-7D83-442E-9097-970A6C6C4BC7}"/>
              </a:ext>
            </a:extLst>
          </p:cNvPr>
          <p:cNvCxnSpPr/>
          <p:nvPr userDrawn="1"/>
        </p:nvCxnSpPr>
        <p:spPr>
          <a:xfrm flipH="1">
            <a:off x="-18888" y="1664372"/>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8B76FC24-5891-4BDB-B86B-0640792A049E}"/>
              </a:ext>
            </a:extLst>
          </p:cNvPr>
          <p:cNvCxnSpPr/>
          <p:nvPr userDrawn="1"/>
        </p:nvCxnSpPr>
        <p:spPr>
          <a:xfrm flipH="1">
            <a:off x="-18888" y="404500"/>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2" name="Oval 31">
            <a:extLst>
              <a:ext uri="{FF2B5EF4-FFF2-40B4-BE49-F238E27FC236}">
                <a16:creationId xmlns:a16="http://schemas.microsoft.com/office/drawing/2014/main" id="{C2E096E6-7A3A-4CB3-B742-2EAF2872E9AC}"/>
              </a:ext>
            </a:extLst>
          </p:cNvPr>
          <p:cNvSpPr/>
          <p:nvPr userDrawn="1"/>
        </p:nvSpPr>
        <p:spPr>
          <a:xfrm>
            <a:off x="25785" y="6326128"/>
            <a:ext cx="457200" cy="457200"/>
          </a:xfrm>
          <a:prstGeom prst="ellipse">
            <a:avLst/>
          </a:prstGeom>
          <a:solidFill>
            <a:schemeClr val="bg1"/>
          </a:solidFill>
          <a:ln>
            <a:noFill/>
          </a:ln>
          <a:effectLst>
            <a:innerShdw blurRad="63500" dist="50800" dir="13500000">
              <a:prstClr val="black">
                <a:alpha val="3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itle 33">
            <a:extLst>
              <a:ext uri="{FF2B5EF4-FFF2-40B4-BE49-F238E27FC236}">
                <a16:creationId xmlns:a16="http://schemas.microsoft.com/office/drawing/2014/main" id="{07A8DBF7-2616-4D1A-89B2-06834E317C04}"/>
              </a:ext>
            </a:extLst>
          </p:cNvPr>
          <p:cNvSpPr>
            <a:spLocks noGrp="1"/>
          </p:cNvSpPr>
          <p:nvPr>
            <p:ph type="title"/>
          </p:nvPr>
        </p:nvSpPr>
        <p:spPr>
          <a:xfrm rot="16200000">
            <a:off x="-1944846" y="3733663"/>
            <a:ext cx="4432524" cy="396549"/>
          </a:xfrm>
        </p:spPr>
        <p:txBody>
          <a:bodyPr>
            <a:noAutofit/>
          </a:bodyPr>
          <a:lstStyle>
            <a:lvl1pPr>
              <a:defRPr sz="2400">
                <a:solidFill>
                  <a:schemeClr val="bg1"/>
                </a:solidFill>
              </a:defRPr>
            </a:lvl1pPr>
          </a:lstStyle>
          <a:p>
            <a:r>
              <a:rPr lang="en-US"/>
              <a:t>Click to edit Master title style</a:t>
            </a:r>
            <a:endParaRPr lang="en-US" dirty="0"/>
          </a:p>
        </p:txBody>
      </p:sp>
      <p:sp>
        <p:nvSpPr>
          <p:cNvPr id="34" name="Slide Number Placeholder 6">
            <a:extLst>
              <a:ext uri="{FF2B5EF4-FFF2-40B4-BE49-F238E27FC236}">
                <a16:creationId xmlns:a16="http://schemas.microsoft.com/office/drawing/2014/main" id="{FD688349-C682-46DA-A79B-2FEED38FAD1F}"/>
              </a:ext>
            </a:extLst>
          </p:cNvPr>
          <p:cNvSpPr txBox="1">
            <a:spLocks/>
          </p:cNvSpPr>
          <p:nvPr userDrawn="1"/>
        </p:nvSpPr>
        <p:spPr>
          <a:xfrm>
            <a:off x="22650" y="6346411"/>
            <a:ext cx="467545" cy="404207"/>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solidFill>
                  <a:srgbClr val="F77F00"/>
                </a:solidFill>
              </a:rPr>
              <a:pPr/>
              <a:t>‹#›</a:t>
            </a:fld>
            <a:endParaRPr lang="en-US" dirty="0">
              <a:solidFill>
                <a:srgbClr val="F77F00"/>
              </a:solidFill>
            </a:endParaRPr>
          </a:p>
        </p:txBody>
      </p:sp>
      <p:sp>
        <p:nvSpPr>
          <p:cNvPr id="25" name="Text Placeholder 35">
            <a:extLst>
              <a:ext uri="{FF2B5EF4-FFF2-40B4-BE49-F238E27FC236}">
                <a16:creationId xmlns:a16="http://schemas.microsoft.com/office/drawing/2014/main" id="{B3C59D92-1602-4F22-893C-FFC9FF064783}"/>
              </a:ext>
            </a:extLst>
          </p:cNvPr>
          <p:cNvSpPr>
            <a:spLocks noGrp="1"/>
          </p:cNvSpPr>
          <p:nvPr>
            <p:ph type="body" sz="quarter" idx="22" hasCustomPrompt="1"/>
          </p:nvPr>
        </p:nvSpPr>
        <p:spPr>
          <a:xfrm>
            <a:off x="969280" y="2653598"/>
            <a:ext cx="2468880" cy="266265"/>
          </a:xfrm>
        </p:spPr>
        <p:txBody>
          <a:bodyPr>
            <a:normAutofit/>
          </a:bodyPr>
          <a:lstStyle>
            <a:lvl1pPr marL="0" indent="0" algn="r">
              <a:buNone/>
              <a:defRPr sz="1000" i="1"/>
            </a:lvl1pPr>
          </a:lstStyle>
          <a:p>
            <a:pPr lvl="0"/>
            <a:r>
              <a:rPr lang="en-US" dirty="0"/>
              <a:t>Source of Photo</a:t>
            </a:r>
          </a:p>
        </p:txBody>
      </p:sp>
      <p:sp>
        <p:nvSpPr>
          <p:cNvPr id="24" name="Text Placeholder 7">
            <a:extLst>
              <a:ext uri="{FF2B5EF4-FFF2-40B4-BE49-F238E27FC236}">
                <a16:creationId xmlns:a16="http://schemas.microsoft.com/office/drawing/2014/main" id="{815E706F-8C94-4511-B222-A14DAFBAB376}"/>
              </a:ext>
            </a:extLst>
          </p:cNvPr>
          <p:cNvSpPr>
            <a:spLocks noGrp="1"/>
          </p:cNvSpPr>
          <p:nvPr>
            <p:ph type="body" sz="quarter" idx="23" hasCustomPrompt="1"/>
          </p:nvPr>
        </p:nvSpPr>
        <p:spPr>
          <a:xfrm>
            <a:off x="3542816" y="4661749"/>
            <a:ext cx="2468880" cy="493461"/>
          </a:xfrm>
          <a:prstGeom prst="rect">
            <a:avLst/>
          </a:prstGeom>
        </p:spPr>
        <p:txBody>
          <a:bodyPr>
            <a:noAutofit/>
          </a:bodyPr>
          <a:lstStyle>
            <a:lvl1pPr marL="0" indent="0" algn="l">
              <a:buNone/>
              <a:defRPr sz="1800" b="1" baseline="0">
                <a:solidFill>
                  <a:srgbClr val="F87F00"/>
                </a:solidFill>
              </a:defRPr>
            </a:lvl1pPr>
          </a:lstStyle>
          <a:p>
            <a:pPr lvl="0"/>
            <a:r>
              <a:rPr lang="en-US" dirty="0"/>
              <a:t>Full Name</a:t>
            </a:r>
          </a:p>
        </p:txBody>
      </p:sp>
      <p:sp>
        <p:nvSpPr>
          <p:cNvPr id="35" name="Text Placeholder 9">
            <a:extLst>
              <a:ext uri="{FF2B5EF4-FFF2-40B4-BE49-F238E27FC236}">
                <a16:creationId xmlns:a16="http://schemas.microsoft.com/office/drawing/2014/main" id="{8BA28241-4BB3-40EC-85C5-4E7E599BCECC}"/>
              </a:ext>
            </a:extLst>
          </p:cNvPr>
          <p:cNvSpPr>
            <a:spLocks noGrp="1"/>
          </p:cNvSpPr>
          <p:nvPr>
            <p:ph type="body" sz="quarter" idx="24" hasCustomPrompt="1"/>
          </p:nvPr>
        </p:nvSpPr>
        <p:spPr>
          <a:xfrm>
            <a:off x="3540915" y="5174927"/>
            <a:ext cx="2468880" cy="973273"/>
          </a:xfrm>
          <a:prstGeom prst="rect">
            <a:avLst/>
          </a:prstGeom>
        </p:spPr>
        <p:txBody>
          <a:bodyPr>
            <a:normAutofit/>
          </a:bodyPr>
          <a:lstStyle>
            <a:lvl1pPr marL="0" indent="0" algn="l">
              <a:buNone/>
              <a:defRPr sz="1800" b="1" i="0">
                <a:solidFill>
                  <a:srgbClr val="5C5C5C"/>
                </a:solidFill>
              </a:defRPr>
            </a:lvl1pPr>
          </a:lstStyle>
          <a:p>
            <a:pPr lvl="0"/>
            <a:r>
              <a:rPr lang="en-US" i="1" dirty="0"/>
              <a:t>Click to add text</a:t>
            </a:r>
            <a:endParaRPr lang="en-US" dirty="0"/>
          </a:p>
        </p:txBody>
      </p:sp>
      <p:sp>
        <p:nvSpPr>
          <p:cNvPr id="36" name="Picture Placeholder 4">
            <a:extLst>
              <a:ext uri="{FF2B5EF4-FFF2-40B4-BE49-F238E27FC236}">
                <a16:creationId xmlns:a16="http://schemas.microsoft.com/office/drawing/2014/main" id="{9F185EAC-E1F6-4FC2-988C-298DE548DCEE}"/>
              </a:ext>
            </a:extLst>
          </p:cNvPr>
          <p:cNvSpPr>
            <a:spLocks noGrp="1"/>
          </p:cNvSpPr>
          <p:nvPr>
            <p:ph type="pic" sz="quarter" idx="25" hasCustomPrompt="1"/>
          </p:nvPr>
        </p:nvSpPr>
        <p:spPr>
          <a:xfrm>
            <a:off x="3579454" y="1998327"/>
            <a:ext cx="2286000" cy="2286000"/>
          </a:xfrm>
          <a:prstGeom prst="ellipse">
            <a:avLst/>
          </a:prstGeom>
          <a:ln w="88900" cap="sq">
            <a:noFill/>
            <a:miter lim="800000"/>
          </a:ln>
          <a:effectLst>
            <a:outerShdw blurRad="54991" dist="17780" dir="5400000" algn="ctr" rotWithShape="0">
              <a:srgbClr val="000000">
                <a:alpha val="40000"/>
              </a:srgbClr>
            </a:outerShdw>
          </a:effectLst>
        </p:spPr>
        <p:txBody>
          <a:bodyPr/>
          <a:lstStyle>
            <a:lvl1pPr>
              <a:defRPr b="0"/>
            </a:lvl1pPr>
          </a:lstStyle>
          <a:p>
            <a:r>
              <a:rPr lang="en-US" dirty="0"/>
              <a:t>Photo of Person</a:t>
            </a:r>
          </a:p>
        </p:txBody>
      </p:sp>
      <p:sp>
        <p:nvSpPr>
          <p:cNvPr id="37" name="Text Placeholder 35">
            <a:extLst>
              <a:ext uri="{FF2B5EF4-FFF2-40B4-BE49-F238E27FC236}">
                <a16:creationId xmlns:a16="http://schemas.microsoft.com/office/drawing/2014/main" id="{38D4D615-0E54-463F-A4BA-0A6C0DEC08FD}"/>
              </a:ext>
            </a:extLst>
          </p:cNvPr>
          <p:cNvSpPr>
            <a:spLocks noGrp="1"/>
          </p:cNvSpPr>
          <p:nvPr>
            <p:ph type="body" sz="quarter" idx="26" hasCustomPrompt="1"/>
          </p:nvPr>
        </p:nvSpPr>
        <p:spPr>
          <a:xfrm>
            <a:off x="3552021" y="4375767"/>
            <a:ext cx="2468880" cy="266265"/>
          </a:xfrm>
        </p:spPr>
        <p:txBody>
          <a:bodyPr>
            <a:normAutofit/>
          </a:bodyPr>
          <a:lstStyle>
            <a:lvl1pPr marL="0" indent="0" algn="r">
              <a:buNone/>
              <a:defRPr sz="1000" b="1" i="1"/>
            </a:lvl1pPr>
          </a:lstStyle>
          <a:p>
            <a:pPr lvl="0"/>
            <a:r>
              <a:rPr lang="en-US" dirty="0"/>
              <a:t>Source of Photo</a:t>
            </a:r>
          </a:p>
        </p:txBody>
      </p:sp>
      <p:sp>
        <p:nvSpPr>
          <p:cNvPr id="38" name="Text Placeholder 7">
            <a:extLst>
              <a:ext uri="{FF2B5EF4-FFF2-40B4-BE49-F238E27FC236}">
                <a16:creationId xmlns:a16="http://schemas.microsoft.com/office/drawing/2014/main" id="{FEA80C0F-9D31-480D-946F-9E872DCEBFD9}"/>
              </a:ext>
            </a:extLst>
          </p:cNvPr>
          <p:cNvSpPr>
            <a:spLocks noGrp="1"/>
          </p:cNvSpPr>
          <p:nvPr>
            <p:ph type="body" sz="quarter" idx="27" hasCustomPrompt="1"/>
          </p:nvPr>
        </p:nvSpPr>
        <p:spPr>
          <a:xfrm>
            <a:off x="6499377" y="3236097"/>
            <a:ext cx="2468880" cy="493461"/>
          </a:xfrm>
          <a:prstGeom prst="rect">
            <a:avLst/>
          </a:prstGeom>
        </p:spPr>
        <p:txBody>
          <a:bodyPr>
            <a:noAutofit/>
          </a:bodyPr>
          <a:lstStyle>
            <a:lvl1pPr marL="0" indent="0" algn="l">
              <a:buNone/>
              <a:defRPr sz="1800" b="1" baseline="0">
                <a:solidFill>
                  <a:srgbClr val="F87F00"/>
                </a:solidFill>
              </a:defRPr>
            </a:lvl1pPr>
          </a:lstStyle>
          <a:p>
            <a:pPr lvl="0"/>
            <a:r>
              <a:rPr lang="en-US" dirty="0"/>
              <a:t>Full Name</a:t>
            </a:r>
          </a:p>
        </p:txBody>
      </p:sp>
      <p:sp>
        <p:nvSpPr>
          <p:cNvPr id="39" name="Text Placeholder 9">
            <a:extLst>
              <a:ext uri="{FF2B5EF4-FFF2-40B4-BE49-F238E27FC236}">
                <a16:creationId xmlns:a16="http://schemas.microsoft.com/office/drawing/2014/main" id="{B50F94ED-B79B-41A1-8645-DACD03D7AA7C}"/>
              </a:ext>
            </a:extLst>
          </p:cNvPr>
          <p:cNvSpPr>
            <a:spLocks noGrp="1"/>
          </p:cNvSpPr>
          <p:nvPr>
            <p:ph type="body" sz="quarter" idx="28" hasCustomPrompt="1"/>
          </p:nvPr>
        </p:nvSpPr>
        <p:spPr>
          <a:xfrm>
            <a:off x="6497476" y="3749275"/>
            <a:ext cx="2468880" cy="973273"/>
          </a:xfrm>
          <a:prstGeom prst="rect">
            <a:avLst/>
          </a:prstGeom>
        </p:spPr>
        <p:txBody>
          <a:bodyPr>
            <a:normAutofit/>
          </a:bodyPr>
          <a:lstStyle>
            <a:lvl1pPr marL="0" indent="0" algn="l">
              <a:buNone/>
              <a:defRPr sz="1800" i="0">
                <a:solidFill>
                  <a:srgbClr val="5C5C5C"/>
                </a:solidFill>
              </a:defRPr>
            </a:lvl1pPr>
          </a:lstStyle>
          <a:p>
            <a:pPr lvl="0"/>
            <a:r>
              <a:rPr lang="en-US" i="1" dirty="0"/>
              <a:t>Click to add text</a:t>
            </a:r>
            <a:endParaRPr lang="en-US" dirty="0"/>
          </a:p>
        </p:txBody>
      </p:sp>
      <p:sp>
        <p:nvSpPr>
          <p:cNvPr id="40" name="Picture Placeholder 4">
            <a:extLst>
              <a:ext uri="{FF2B5EF4-FFF2-40B4-BE49-F238E27FC236}">
                <a16:creationId xmlns:a16="http://schemas.microsoft.com/office/drawing/2014/main" id="{9E02C067-669A-4FA5-96F1-A827EE013ED6}"/>
              </a:ext>
            </a:extLst>
          </p:cNvPr>
          <p:cNvSpPr>
            <a:spLocks noGrp="1"/>
          </p:cNvSpPr>
          <p:nvPr>
            <p:ph type="pic" sz="quarter" idx="29" hasCustomPrompt="1"/>
          </p:nvPr>
        </p:nvSpPr>
        <p:spPr>
          <a:xfrm>
            <a:off x="6536015" y="572675"/>
            <a:ext cx="2286000" cy="2286000"/>
          </a:xfrm>
          <a:prstGeom prst="ellipse">
            <a:avLst/>
          </a:prstGeom>
          <a:ln w="88900" cap="sq">
            <a:noFill/>
            <a:miter lim="800000"/>
          </a:ln>
          <a:effectLst>
            <a:outerShdw blurRad="54991" dist="17780" dir="5400000" algn="ctr" rotWithShape="0">
              <a:srgbClr val="000000">
                <a:alpha val="40000"/>
              </a:srgbClr>
            </a:outerShdw>
          </a:effectLst>
        </p:spPr>
        <p:txBody>
          <a:bodyPr/>
          <a:lstStyle>
            <a:lvl1pPr>
              <a:defRPr/>
            </a:lvl1pPr>
          </a:lstStyle>
          <a:p>
            <a:r>
              <a:rPr lang="en-US" dirty="0"/>
              <a:t>Photo of Person</a:t>
            </a:r>
          </a:p>
        </p:txBody>
      </p:sp>
      <p:sp>
        <p:nvSpPr>
          <p:cNvPr id="41" name="Text Placeholder 35">
            <a:extLst>
              <a:ext uri="{FF2B5EF4-FFF2-40B4-BE49-F238E27FC236}">
                <a16:creationId xmlns:a16="http://schemas.microsoft.com/office/drawing/2014/main" id="{EB043BFD-0E3B-4B02-967A-B21FF116F643}"/>
              </a:ext>
            </a:extLst>
          </p:cNvPr>
          <p:cNvSpPr>
            <a:spLocks noGrp="1"/>
          </p:cNvSpPr>
          <p:nvPr>
            <p:ph type="body" sz="quarter" idx="30" hasCustomPrompt="1"/>
          </p:nvPr>
        </p:nvSpPr>
        <p:spPr>
          <a:xfrm>
            <a:off x="6508582" y="2950115"/>
            <a:ext cx="2468880" cy="266265"/>
          </a:xfrm>
        </p:spPr>
        <p:txBody>
          <a:bodyPr>
            <a:normAutofit/>
          </a:bodyPr>
          <a:lstStyle>
            <a:lvl1pPr marL="0" indent="0" algn="r">
              <a:buNone/>
              <a:defRPr sz="1000" i="1"/>
            </a:lvl1pPr>
          </a:lstStyle>
          <a:p>
            <a:pPr lvl="0"/>
            <a:r>
              <a:rPr lang="en-US" dirty="0"/>
              <a:t>Source of Photo</a:t>
            </a:r>
          </a:p>
        </p:txBody>
      </p:sp>
      <p:sp>
        <p:nvSpPr>
          <p:cNvPr id="42" name="Text Placeholder 7">
            <a:extLst>
              <a:ext uri="{FF2B5EF4-FFF2-40B4-BE49-F238E27FC236}">
                <a16:creationId xmlns:a16="http://schemas.microsoft.com/office/drawing/2014/main" id="{C4EB38A7-8C8B-43C5-8F8E-F7FA9DCADE37}"/>
              </a:ext>
            </a:extLst>
          </p:cNvPr>
          <p:cNvSpPr>
            <a:spLocks noGrp="1"/>
          </p:cNvSpPr>
          <p:nvPr>
            <p:ph type="body" sz="quarter" idx="31" hasCustomPrompt="1"/>
          </p:nvPr>
        </p:nvSpPr>
        <p:spPr>
          <a:xfrm>
            <a:off x="9346208" y="4693390"/>
            <a:ext cx="2468880" cy="493461"/>
          </a:xfrm>
          <a:prstGeom prst="rect">
            <a:avLst/>
          </a:prstGeom>
        </p:spPr>
        <p:txBody>
          <a:bodyPr>
            <a:noAutofit/>
          </a:bodyPr>
          <a:lstStyle>
            <a:lvl1pPr marL="0" indent="0" algn="l">
              <a:buNone/>
              <a:defRPr sz="1800" b="1" baseline="0">
                <a:solidFill>
                  <a:srgbClr val="F87F00"/>
                </a:solidFill>
              </a:defRPr>
            </a:lvl1pPr>
          </a:lstStyle>
          <a:p>
            <a:pPr lvl="0"/>
            <a:r>
              <a:rPr lang="en-US" dirty="0"/>
              <a:t>Full Name</a:t>
            </a:r>
          </a:p>
        </p:txBody>
      </p:sp>
      <p:sp>
        <p:nvSpPr>
          <p:cNvPr id="43" name="Text Placeholder 9">
            <a:extLst>
              <a:ext uri="{FF2B5EF4-FFF2-40B4-BE49-F238E27FC236}">
                <a16:creationId xmlns:a16="http://schemas.microsoft.com/office/drawing/2014/main" id="{4E5A71BD-B108-47E9-87D7-552F3CE04811}"/>
              </a:ext>
            </a:extLst>
          </p:cNvPr>
          <p:cNvSpPr>
            <a:spLocks noGrp="1"/>
          </p:cNvSpPr>
          <p:nvPr>
            <p:ph type="body" sz="quarter" idx="32" hasCustomPrompt="1"/>
          </p:nvPr>
        </p:nvSpPr>
        <p:spPr>
          <a:xfrm>
            <a:off x="9344307" y="5206568"/>
            <a:ext cx="2468880" cy="973273"/>
          </a:xfrm>
          <a:prstGeom prst="rect">
            <a:avLst/>
          </a:prstGeom>
        </p:spPr>
        <p:txBody>
          <a:bodyPr>
            <a:normAutofit/>
          </a:bodyPr>
          <a:lstStyle>
            <a:lvl1pPr marL="0" indent="0" algn="l">
              <a:buNone/>
              <a:defRPr sz="1800" i="0">
                <a:solidFill>
                  <a:srgbClr val="5C5C5C"/>
                </a:solidFill>
              </a:defRPr>
            </a:lvl1pPr>
          </a:lstStyle>
          <a:p>
            <a:pPr lvl="0"/>
            <a:r>
              <a:rPr lang="en-US" i="1" dirty="0"/>
              <a:t>Click to add text</a:t>
            </a:r>
            <a:endParaRPr lang="en-US" dirty="0"/>
          </a:p>
        </p:txBody>
      </p:sp>
      <p:sp>
        <p:nvSpPr>
          <p:cNvPr id="44" name="Picture Placeholder 4">
            <a:extLst>
              <a:ext uri="{FF2B5EF4-FFF2-40B4-BE49-F238E27FC236}">
                <a16:creationId xmlns:a16="http://schemas.microsoft.com/office/drawing/2014/main" id="{9998DB40-5A3C-4C51-BD3A-4D79BEDD4B0D}"/>
              </a:ext>
            </a:extLst>
          </p:cNvPr>
          <p:cNvSpPr>
            <a:spLocks noGrp="1"/>
          </p:cNvSpPr>
          <p:nvPr>
            <p:ph type="pic" sz="quarter" idx="33" hasCustomPrompt="1"/>
          </p:nvPr>
        </p:nvSpPr>
        <p:spPr>
          <a:xfrm>
            <a:off x="9382846" y="2029968"/>
            <a:ext cx="2286000" cy="2286000"/>
          </a:xfrm>
          <a:prstGeom prst="ellipse">
            <a:avLst/>
          </a:prstGeom>
          <a:ln w="88900" cap="sq">
            <a:noFill/>
            <a:miter lim="800000"/>
          </a:ln>
          <a:effectLst>
            <a:outerShdw blurRad="54991" dist="17780" dir="5400000" algn="ctr" rotWithShape="0">
              <a:srgbClr val="000000">
                <a:alpha val="40000"/>
              </a:srgbClr>
            </a:outerShdw>
          </a:effectLst>
        </p:spPr>
        <p:txBody>
          <a:bodyPr/>
          <a:lstStyle>
            <a:lvl1pPr>
              <a:defRPr/>
            </a:lvl1pPr>
          </a:lstStyle>
          <a:p>
            <a:r>
              <a:rPr lang="en-US" dirty="0"/>
              <a:t>Photo of Person</a:t>
            </a:r>
          </a:p>
        </p:txBody>
      </p:sp>
      <p:sp>
        <p:nvSpPr>
          <p:cNvPr id="45" name="Text Placeholder 35">
            <a:extLst>
              <a:ext uri="{FF2B5EF4-FFF2-40B4-BE49-F238E27FC236}">
                <a16:creationId xmlns:a16="http://schemas.microsoft.com/office/drawing/2014/main" id="{43EFA305-83D2-48CE-BC7C-1FD1CB8A0F69}"/>
              </a:ext>
            </a:extLst>
          </p:cNvPr>
          <p:cNvSpPr>
            <a:spLocks noGrp="1"/>
          </p:cNvSpPr>
          <p:nvPr>
            <p:ph type="body" sz="quarter" idx="34" hasCustomPrompt="1"/>
          </p:nvPr>
        </p:nvSpPr>
        <p:spPr>
          <a:xfrm>
            <a:off x="9355413" y="4407408"/>
            <a:ext cx="2468880" cy="266265"/>
          </a:xfrm>
        </p:spPr>
        <p:txBody>
          <a:bodyPr>
            <a:normAutofit/>
          </a:bodyPr>
          <a:lstStyle>
            <a:lvl1pPr marL="0" indent="0" algn="r">
              <a:buNone/>
              <a:defRPr sz="1000" i="1"/>
            </a:lvl1pPr>
          </a:lstStyle>
          <a:p>
            <a:pPr lvl="0"/>
            <a:r>
              <a:rPr lang="en-US" dirty="0"/>
              <a:t>Source of Photo</a:t>
            </a:r>
          </a:p>
        </p:txBody>
      </p:sp>
    </p:spTree>
    <p:extLst>
      <p:ext uri="{BB962C8B-B14F-4D97-AF65-F5344CB8AC3E}">
        <p14:creationId xmlns:p14="http://schemas.microsoft.com/office/powerpoint/2010/main" val="27344940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ase Slide - Photo &amp; Text">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6238934" y="685800"/>
            <a:ext cx="4971610" cy="5459730"/>
          </a:xfrm>
          <a:prstGeom prst="rect">
            <a:avLst/>
          </a:prstGeom>
        </p:spPr>
        <p:txBody>
          <a:bodyP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6E3FA80D-62AB-47BB-99AD-05D99B6D8A19}"/>
              </a:ext>
            </a:extLst>
          </p:cNvPr>
          <p:cNvSpPr/>
          <p:nvPr userDrawn="1"/>
        </p:nvSpPr>
        <p:spPr>
          <a:xfrm rot="5400000">
            <a:off x="-3176468" y="3157578"/>
            <a:ext cx="6870047" cy="554893"/>
          </a:xfrm>
          <a:prstGeom prst="rect">
            <a:avLst/>
          </a:prstGeom>
          <a:solidFill>
            <a:srgbClr val="F87F00"/>
          </a:solidFill>
          <a:ln>
            <a:noFill/>
          </a:ln>
          <a:effectLst>
            <a:outerShdw blurRad="120650" dist="76200" dir="48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5" name="TextBox 14">
            <a:extLst>
              <a:ext uri="{FF2B5EF4-FFF2-40B4-BE49-F238E27FC236}">
                <a16:creationId xmlns:a16="http://schemas.microsoft.com/office/drawing/2014/main" id="{CA61F21B-053C-43A1-806F-2D8990DE0ABB}"/>
              </a:ext>
            </a:extLst>
          </p:cNvPr>
          <p:cNvSpPr txBox="1"/>
          <p:nvPr userDrawn="1"/>
        </p:nvSpPr>
        <p:spPr>
          <a:xfrm rot="16200000">
            <a:off x="-354762" y="864286"/>
            <a:ext cx="1249466" cy="307777"/>
          </a:xfrm>
          <a:prstGeom prst="rect">
            <a:avLst/>
          </a:prstGeom>
          <a:noFill/>
        </p:spPr>
        <p:txBody>
          <a:bodyPr wrap="square" rtlCol="0">
            <a:spAutoFit/>
          </a:bodyPr>
          <a:lstStyle/>
          <a:p>
            <a:pPr algn="ctr"/>
            <a:r>
              <a:rPr lang="en-US" sz="1400" b="1" dirty="0">
                <a:solidFill>
                  <a:schemeClr val="bg1"/>
                </a:solidFill>
              </a:rPr>
              <a:t>CASE STUDY</a:t>
            </a:r>
          </a:p>
        </p:txBody>
      </p:sp>
      <p:cxnSp>
        <p:nvCxnSpPr>
          <p:cNvPr id="16" name="Straight Connector 15">
            <a:extLst>
              <a:ext uri="{FF2B5EF4-FFF2-40B4-BE49-F238E27FC236}">
                <a16:creationId xmlns:a16="http://schemas.microsoft.com/office/drawing/2014/main" id="{0F6555DC-2329-4E75-A89F-3CAA2CB61355}"/>
              </a:ext>
            </a:extLst>
          </p:cNvPr>
          <p:cNvCxnSpPr/>
          <p:nvPr userDrawn="1"/>
        </p:nvCxnSpPr>
        <p:spPr>
          <a:xfrm flipH="1">
            <a:off x="-18888" y="1664372"/>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6080090-4A82-4ADD-AF02-91BFC5A82C5C}"/>
              </a:ext>
            </a:extLst>
          </p:cNvPr>
          <p:cNvCxnSpPr/>
          <p:nvPr userDrawn="1"/>
        </p:nvCxnSpPr>
        <p:spPr>
          <a:xfrm flipH="1">
            <a:off x="-18888" y="404500"/>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2AA7D9B0-3FA2-4FCC-B6FB-155258282F7E}"/>
              </a:ext>
            </a:extLst>
          </p:cNvPr>
          <p:cNvSpPr/>
          <p:nvPr userDrawn="1"/>
        </p:nvSpPr>
        <p:spPr>
          <a:xfrm>
            <a:off x="25785" y="6326128"/>
            <a:ext cx="457200" cy="457200"/>
          </a:xfrm>
          <a:prstGeom prst="ellipse">
            <a:avLst/>
          </a:prstGeom>
          <a:solidFill>
            <a:schemeClr val="bg1"/>
          </a:solidFill>
          <a:ln>
            <a:noFill/>
          </a:ln>
          <a:effectLst>
            <a:innerShdw blurRad="63500" dist="50800" dir="13500000">
              <a:prstClr val="black">
                <a:alpha val="3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33">
            <a:extLst>
              <a:ext uri="{FF2B5EF4-FFF2-40B4-BE49-F238E27FC236}">
                <a16:creationId xmlns:a16="http://schemas.microsoft.com/office/drawing/2014/main" id="{04546A51-F20C-4FD6-B2C4-3888971D9204}"/>
              </a:ext>
            </a:extLst>
          </p:cNvPr>
          <p:cNvSpPr>
            <a:spLocks noGrp="1"/>
          </p:cNvSpPr>
          <p:nvPr>
            <p:ph type="title"/>
          </p:nvPr>
        </p:nvSpPr>
        <p:spPr>
          <a:xfrm rot="16200000">
            <a:off x="-1944846" y="3733663"/>
            <a:ext cx="4432524" cy="396549"/>
          </a:xfrm>
        </p:spPr>
        <p:txBody>
          <a:bodyPr>
            <a:noAutofit/>
          </a:bodyPr>
          <a:lstStyle>
            <a:lvl1pPr>
              <a:defRPr sz="2400">
                <a:solidFill>
                  <a:schemeClr val="bg1"/>
                </a:solidFill>
              </a:defRPr>
            </a:lvl1pPr>
          </a:lstStyle>
          <a:p>
            <a:r>
              <a:rPr lang="en-US"/>
              <a:t>Click to edit Master title style</a:t>
            </a:r>
            <a:endParaRPr lang="en-US" dirty="0"/>
          </a:p>
        </p:txBody>
      </p:sp>
      <p:sp>
        <p:nvSpPr>
          <p:cNvPr id="20" name="Slide Number Placeholder 6">
            <a:extLst>
              <a:ext uri="{FF2B5EF4-FFF2-40B4-BE49-F238E27FC236}">
                <a16:creationId xmlns:a16="http://schemas.microsoft.com/office/drawing/2014/main" id="{4E010384-BC88-47B1-AC04-0F00AE21B703}"/>
              </a:ext>
            </a:extLst>
          </p:cNvPr>
          <p:cNvSpPr txBox="1">
            <a:spLocks/>
          </p:cNvSpPr>
          <p:nvPr userDrawn="1"/>
        </p:nvSpPr>
        <p:spPr>
          <a:xfrm>
            <a:off x="22650" y="6346411"/>
            <a:ext cx="467545" cy="404207"/>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solidFill>
                  <a:srgbClr val="F77F00"/>
                </a:solidFill>
              </a:rPr>
              <a:pPr/>
              <a:t>‹#›</a:t>
            </a:fld>
            <a:endParaRPr lang="en-US" dirty="0">
              <a:solidFill>
                <a:srgbClr val="F77F00"/>
              </a:solidFill>
            </a:endParaRPr>
          </a:p>
        </p:txBody>
      </p:sp>
      <p:sp>
        <p:nvSpPr>
          <p:cNvPr id="12" name="Picture Placeholder 4">
            <a:extLst>
              <a:ext uri="{FF2B5EF4-FFF2-40B4-BE49-F238E27FC236}">
                <a16:creationId xmlns:a16="http://schemas.microsoft.com/office/drawing/2014/main" id="{3A14E78C-20AF-4815-9BB4-F746BBB412DA}"/>
              </a:ext>
            </a:extLst>
          </p:cNvPr>
          <p:cNvSpPr>
            <a:spLocks noGrp="1"/>
          </p:cNvSpPr>
          <p:nvPr>
            <p:ph type="pic" sz="quarter" idx="14"/>
          </p:nvPr>
        </p:nvSpPr>
        <p:spPr>
          <a:xfrm>
            <a:off x="1299721" y="709153"/>
            <a:ext cx="4381761" cy="5426030"/>
          </a:xfrm>
          <a:prstGeom prst="rect">
            <a:avLst/>
          </a:prstGeom>
          <a:ln w="88900" cap="sq">
            <a:solidFill>
              <a:schemeClr val="bg1"/>
            </a:solidFill>
            <a:miter lim="800000"/>
          </a:ln>
          <a:effectLst>
            <a:outerShdw blurRad="54991" dist="17780" dir="5400000" algn="ctr" rotWithShape="0">
              <a:srgbClr val="000000">
                <a:alpha val="40000"/>
              </a:srgbClr>
            </a:outerShdw>
          </a:effectLst>
        </p:spPr>
        <p:txBody>
          <a:bodyPr/>
          <a:lstStyle/>
          <a:p>
            <a:r>
              <a:rPr lang="en-US"/>
              <a:t>Click icon to add picture</a:t>
            </a:r>
            <a:endParaRPr lang="en-US" dirty="0"/>
          </a:p>
        </p:txBody>
      </p:sp>
      <p:sp>
        <p:nvSpPr>
          <p:cNvPr id="14" name="Text Placeholder 10">
            <a:extLst>
              <a:ext uri="{FF2B5EF4-FFF2-40B4-BE49-F238E27FC236}">
                <a16:creationId xmlns:a16="http://schemas.microsoft.com/office/drawing/2014/main" id="{8812E0C0-FA9F-499E-AB3C-094EA67C170E}"/>
              </a:ext>
            </a:extLst>
          </p:cNvPr>
          <p:cNvSpPr>
            <a:spLocks noGrp="1"/>
          </p:cNvSpPr>
          <p:nvPr>
            <p:ph type="body" sz="quarter" idx="16" hasCustomPrompt="1"/>
          </p:nvPr>
        </p:nvSpPr>
        <p:spPr>
          <a:xfrm>
            <a:off x="1185672" y="6245731"/>
            <a:ext cx="3965552" cy="215444"/>
          </a:xfrm>
        </p:spPr>
        <p:txBody>
          <a:bodyPr>
            <a:noAutofit/>
          </a:bodyPr>
          <a:lstStyle>
            <a:lvl1pPr marL="0" indent="0">
              <a:buNone/>
              <a:defRPr sz="1000" i="1"/>
            </a:lvl1pPr>
          </a:lstStyle>
          <a:p>
            <a:r>
              <a:rPr lang="en-US" sz="1000" i="1" dirty="0"/>
              <a:t>Source: </a:t>
            </a:r>
            <a:endParaRPr lang="en-US" dirty="0"/>
          </a:p>
        </p:txBody>
      </p:sp>
    </p:spTree>
    <p:extLst>
      <p:ext uri="{BB962C8B-B14F-4D97-AF65-F5344CB8AC3E}">
        <p14:creationId xmlns:p14="http://schemas.microsoft.com/office/powerpoint/2010/main" val="15448739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ase Slide - Photo &amp; Text - White">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6238934" y="685800"/>
            <a:ext cx="4971610" cy="5459730"/>
          </a:xfrm>
          <a:prstGeom prst="rect">
            <a:avLst/>
          </a:prstGeom>
        </p:spPr>
        <p:txBody>
          <a:bodyP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Rectangle 10">
            <a:extLst>
              <a:ext uri="{FF2B5EF4-FFF2-40B4-BE49-F238E27FC236}">
                <a16:creationId xmlns:a16="http://schemas.microsoft.com/office/drawing/2014/main" id="{6E3FA80D-62AB-47BB-99AD-05D99B6D8A19}"/>
              </a:ext>
            </a:extLst>
          </p:cNvPr>
          <p:cNvSpPr/>
          <p:nvPr userDrawn="1"/>
        </p:nvSpPr>
        <p:spPr>
          <a:xfrm rot="5400000">
            <a:off x="-3176468" y="3157578"/>
            <a:ext cx="6870047" cy="554893"/>
          </a:xfrm>
          <a:prstGeom prst="rect">
            <a:avLst/>
          </a:prstGeom>
          <a:solidFill>
            <a:srgbClr val="F87F00"/>
          </a:solidFill>
          <a:ln>
            <a:noFill/>
          </a:ln>
          <a:effectLst>
            <a:outerShdw blurRad="120650" dist="76200" dir="48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5" name="TextBox 14">
            <a:extLst>
              <a:ext uri="{FF2B5EF4-FFF2-40B4-BE49-F238E27FC236}">
                <a16:creationId xmlns:a16="http://schemas.microsoft.com/office/drawing/2014/main" id="{CA61F21B-053C-43A1-806F-2D8990DE0ABB}"/>
              </a:ext>
            </a:extLst>
          </p:cNvPr>
          <p:cNvSpPr txBox="1"/>
          <p:nvPr userDrawn="1"/>
        </p:nvSpPr>
        <p:spPr>
          <a:xfrm rot="16200000">
            <a:off x="-354762" y="864286"/>
            <a:ext cx="1249466" cy="307777"/>
          </a:xfrm>
          <a:prstGeom prst="rect">
            <a:avLst/>
          </a:prstGeom>
          <a:noFill/>
        </p:spPr>
        <p:txBody>
          <a:bodyPr wrap="square" rtlCol="0">
            <a:spAutoFit/>
          </a:bodyPr>
          <a:lstStyle/>
          <a:p>
            <a:pPr algn="ctr"/>
            <a:r>
              <a:rPr lang="en-US" sz="1400" b="1" dirty="0">
                <a:solidFill>
                  <a:schemeClr val="bg1"/>
                </a:solidFill>
              </a:rPr>
              <a:t>CASE STUDY</a:t>
            </a:r>
          </a:p>
        </p:txBody>
      </p:sp>
      <p:cxnSp>
        <p:nvCxnSpPr>
          <p:cNvPr id="16" name="Straight Connector 15">
            <a:extLst>
              <a:ext uri="{FF2B5EF4-FFF2-40B4-BE49-F238E27FC236}">
                <a16:creationId xmlns:a16="http://schemas.microsoft.com/office/drawing/2014/main" id="{0F6555DC-2329-4E75-A89F-3CAA2CB61355}"/>
              </a:ext>
            </a:extLst>
          </p:cNvPr>
          <p:cNvCxnSpPr/>
          <p:nvPr userDrawn="1"/>
        </p:nvCxnSpPr>
        <p:spPr>
          <a:xfrm flipH="1">
            <a:off x="-18888" y="1664372"/>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A6080090-4A82-4ADD-AF02-91BFC5A82C5C}"/>
              </a:ext>
            </a:extLst>
          </p:cNvPr>
          <p:cNvCxnSpPr/>
          <p:nvPr userDrawn="1"/>
        </p:nvCxnSpPr>
        <p:spPr>
          <a:xfrm flipH="1">
            <a:off x="-18888" y="404500"/>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2AA7D9B0-3FA2-4FCC-B6FB-155258282F7E}"/>
              </a:ext>
            </a:extLst>
          </p:cNvPr>
          <p:cNvSpPr/>
          <p:nvPr userDrawn="1"/>
        </p:nvSpPr>
        <p:spPr>
          <a:xfrm>
            <a:off x="25785" y="6326128"/>
            <a:ext cx="457200" cy="457200"/>
          </a:xfrm>
          <a:prstGeom prst="ellipse">
            <a:avLst/>
          </a:prstGeom>
          <a:solidFill>
            <a:schemeClr val="bg1"/>
          </a:solidFill>
          <a:ln>
            <a:noFill/>
          </a:ln>
          <a:effectLst>
            <a:innerShdw blurRad="63500" dist="50800" dir="13500000">
              <a:prstClr val="black">
                <a:alpha val="3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itle 33">
            <a:extLst>
              <a:ext uri="{FF2B5EF4-FFF2-40B4-BE49-F238E27FC236}">
                <a16:creationId xmlns:a16="http://schemas.microsoft.com/office/drawing/2014/main" id="{04546A51-F20C-4FD6-B2C4-3888971D9204}"/>
              </a:ext>
            </a:extLst>
          </p:cNvPr>
          <p:cNvSpPr>
            <a:spLocks noGrp="1"/>
          </p:cNvSpPr>
          <p:nvPr>
            <p:ph type="title"/>
          </p:nvPr>
        </p:nvSpPr>
        <p:spPr>
          <a:xfrm rot="16200000">
            <a:off x="-1944846" y="3733663"/>
            <a:ext cx="4432524" cy="396549"/>
          </a:xfrm>
        </p:spPr>
        <p:txBody>
          <a:bodyPr>
            <a:noAutofit/>
          </a:bodyPr>
          <a:lstStyle>
            <a:lvl1pPr>
              <a:defRPr sz="2400">
                <a:solidFill>
                  <a:schemeClr val="bg1"/>
                </a:solidFill>
              </a:defRPr>
            </a:lvl1pPr>
          </a:lstStyle>
          <a:p>
            <a:r>
              <a:rPr lang="en-US"/>
              <a:t>Click to edit Master title style</a:t>
            </a:r>
            <a:endParaRPr lang="en-US" dirty="0"/>
          </a:p>
        </p:txBody>
      </p:sp>
      <p:sp>
        <p:nvSpPr>
          <p:cNvPr id="20" name="Slide Number Placeholder 6">
            <a:extLst>
              <a:ext uri="{FF2B5EF4-FFF2-40B4-BE49-F238E27FC236}">
                <a16:creationId xmlns:a16="http://schemas.microsoft.com/office/drawing/2014/main" id="{4E010384-BC88-47B1-AC04-0F00AE21B703}"/>
              </a:ext>
            </a:extLst>
          </p:cNvPr>
          <p:cNvSpPr txBox="1">
            <a:spLocks/>
          </p:cNvSpPr>
          <p:nvPr userDrawn="1"/>
        </p:nvSpPr>
        <p:spPr>
          <a:xfrm>
            <a:off x="22650" y="6346411"/>
            <a:ext cx="467545" cy="404207"/>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solidFill>
                  <a:srgbClr val="F77F00"/>
                </a:solidFill>
              </a:rPr>
              <a:pPr/>
              <a:t>‹#›</a:t>
            </a:fld>
            <a:endParaRPr lang="en-US" dirty="0">
              <a:solidFill>
                <a:srgbClr val="F77F00"/>
              </a:solidFill>
            </a:endParaRPr>
          </a:p>
        </p:txBody>
      </p:sp>
      <p:pic>
        <p:nvPicPr>
          <p:cNvPr id="14" name="Picture 13">
            <a:extLst>
              <a:ext uri="{FF2B5EF4-FFF2-40B4-BE49-F238E27FC236}">
                <a16:creationId xmlns:a16="http://schemas.microsoft.com/office/drawing/2014/main" id="{26B22E7E-13C7-408C-A739-71E549DEC218}"/>
              </a:ext>
            </a:extLst>
          </p:cNvPr>
          <p:cNvPicPr>
            <a:picLocks noChangeAspect="1"/>
          </p:cNvPicPr>
          <p:nvPr userDrawn="1"/>
        </p:nvPicPr>
        <p:blipFill>
          <a:blip r:embed="rId2"/>
          <a:stretch>
            <a:fillRect/>
          </a:stretch>
        </p:blipFill>
        <p:spPr>
          <a:xfrm>
            <a:off x="11150600" y="-1"/>
            <a:ext cx="817540" cy="854329"/>
          </a:xfrm>
          <a:prstGeom prst="rect">
            <a:avLst/>
          </a:prstGeom>
        </p:spPr>
      </p:pic>
      <p:grpSp>
        <p:nvGrpSpPr>
          <p:cNvPr id="21" name="Group 20">
            <a:extLst>
              <a:ext uri="{FF2B5EF4-FFF2-40B4-BE49-F238E27FC236}">
                <a16:creationId xmlns:a16="http://schemas.microsoft.com/office/drawing/2014/main" id="{15520E40-CF1F-472E-B324-866F22CDE31E}"/>
              </a:ext>
            </a:extLst>
          </p:cNvPr>
          <p:cNvGrpSpPr/>
          <p:nvPr userDrawn="1"/>
        </p:nvGrpSpPr>
        <p:grpSpPr>
          <a:xfrm>
            <a:off x="9358423" y="6297011"/>
            <a:ext cx="2824173" cy="526446"/>
            <a:chOff x="9358423" y="6297011"/>
            <a:chExt cx="2824173" cy="526446"/>
          </a:xfrm>
        </p:grpSpPr>
        <p:pic>
          <p:nvPicPr>
            <p:cNvPr id="22" name="Picture 21" descr="vested.haslam-logo.png">
              <a:extLst>
                <a:ext uri="{FF2B5EF4-FFF2-40B4-BE49-F238E27FC236}">
                  <a16:creationId xmlns:a16="http://schemas.microsoft.com/office/drawing/2014/main" id="{B64BEAE1-5AB0-43F8-81B6-15768641A2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8423" y="6363072"/>
              <a:ext cx="2672862" cy="460385"/>
            </a:xfrm>
            <a:prstGeom prst="rect">
              <a:avLst/>
            </a:prstGeom>
          </p:spPr>
        </p:pic>
        <p:sp>
          <p:nvSpPr>
            <p:cNvPr id="23" name="TextBox 22">
              <a:extLst>
                <a:ext uri="{FF2B5EF4-FFF2-40B4-BE49-F238E27FC236}">
                  <a16:creationId xmlns:a16="http://schemas.microsoft.com/office/drawing/2014/main" id="{EED59BB3-55C1-40BC-B8E9-80A04C47D8E9}"/>
                </a:ext>
              </a:extLst>
            </p:cNvPr>
            <p:cNvSpPr txBox="1"/>
            <p:nvPr userDrawn="1"/>
          </p:nvSpPr>
          <p:spPr>
            <a:xfrm>
              <a:off x="10771632" y="6297011"/>
              <a:ext cx="1410964" cy="238527"/>
            </a:xfrm>
            <a:prstGeom prst="rect">
              <a:avLst/>
            </a:prstGeom>
            <a:noFill/>
          </p:spPr>
          <p:txBody>
            <a:bodyPr wrap="none" rtlCol="0">
              <a:spAutoFit/>
            </a:bodyPr>
            <a:lstStyle/>
            <a:p>
              <a:r>
                <a:rPr lang="en-US" sz="950" i="1" dirty="0"/>
                <a:t>Based on research with…</a:t>
              </a:r>
            </a:p>
          </p:txBody>
        </p:sp>
      </p:grpSp>
      <p:sp>
        <p:nvSpPr>
          <p:cNvPr id="24" name="Content Placeholder 3">
            <a:extLst>
              <a:ext uri="{FF2B5EF4-FFF2-40B4-BE49-F238E27FC236}">
                <a16:creationId xmlns:a16="http://schemas.microsoft.com/office/drawing/2014/main" id="{1EFE7A7D-B1F7-40A9-B7FF-7C8B8693DED4}"/>
              </a:ext>
            </a:extLst>
          </p:cNvPr>
          <p:cNvSpPr>
            <a:spLocks noGrp="1"/>
          </p:cNvSpPr>
          <p:nvPr>
            <p:ph sz="quarter" idx="16"/>
          </p:nvPr>
        </p:nvSpPr>
        <p:spPr>
          <a:xfrm>
            <a:off x="981456" y="685800"/>
            <a:ext cx="4971610" cy="5459730"/>
          </a:xfrm>
          <a:prstGeom prst="rect">
            <a:avLst/>
          </a:prstGeom>
        </p:spPr>
        <p:txBody>
          <a:bodyPr>
            <a:norm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10">
            <a:extLst>
              <a:ext uri="{FF2B5EF4-FFF2-40B4-BE49-F238E27FC236}">
                <a16:creationId xmlns:a16="http://schemas.microsoft.com/office/drawing/2014/main" id="{CC6175E9-770E-45B4-9035-BA975973F3DF}"/>
              </a:ext>
            </a:extLst>
          </p:cNvPr>
          <p:cNvSpPr>
            <a:spLocks noGrp="1"/>
          </p:cNvSpPr>
          <p:nvPr>
            <p:ph type="body" sz="quarter" idx="17" hasCustomPrompt="1"/>
          </p:nvPr>
        </p:nvSpPr>
        <p:spPr>
          <a:xfrm>
            <a:off x="957072" y="6245731"/>
            <a:ext cx="3965552" cy="215444"/>
          </a:xfrm>
        </p:spPr>
        <p:txBody>
          <a:bodyPr>
            <a:noAutofit/>
          </a:bodyPr>
          <a:lstStyle>
            <a:lvl1pPr marL="0" indent="0">
              <a:buNone/>
              <a:defRPr sz="1000" i="1"/>
            </a:lvl1pPr>
          </a:lstStyle>
          <a:p>
            <a:r>
              <a:rPr lang="en-US" sz="1000" i="1" dirty="0"/>
              <a:t>Source: </a:t>
            </a:r>
            <a:endParaRPr lang="en-US" dirty="0"/>
          </a:p>
        </p:txBody>
      </p:sp>
    </p:spTree>
    <p:extLst>
      <p:ext uri="{BB962C8B-B14F-4D97-AF65-F5344CB8AC3E}">
        <p14:creationId xmlns:p14="http://schemas.microsoft.com/office/powerpoint/2010/main" val="13539075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ase Slide - Two Block">
    <p:spTree>
      <p:nvGrpSpPr>
        <p:cNvPr id="1" name=""/>
        <p:cNvGrpSpPr/>
        <p:nvPr/>
      </p:nvGrpSpPr>
      <p:grpSpPr>
        <a:xfrm>
          <a:off x="0" y="0"/>
          <a:ext cx="0" cy="0"/>
          <a:chOff x="0" y="0"/>
          <a:chExt cx="0" cy="0"/>
        </a:xfrm>
      </p:grpSpPr>
      <p:sp>
        <p:nvSpPr>
          <p:cNvPr id="5" name="Content Placeholder 2"/>
          <p:cNvSpPr>
            <a:spLocks noGrp="1"/>
          </p:cNvSpPr>
          <p:nvPr>
            <p:ph idx="1"/>
          </p:nvPr>
        </p:nvSpPr>
        <p:spPr>
          <a:xfrm>
            <a:off x="923828" y="491891"/>
            <a:ext cx="10658572" cy="31894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0"/>
          </p:nvPr>
        </p:nvSpPr>
        <p:spPr>
          <a:xfrm>
            <a:off x="923828" y="3681352"/>
            <a:ext cx="10667579" cy="2588819"/>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a:extLst>
              <a:ext uri="{FF2B5EF4-FFF2-40B4-BE49-F238E27FC236}">
                <a16:creationId xmlns:a16="http://schemas.microsoft.com/office/drawing/2014/main" id="{983B3877-A97E-40EA-92DD-41D1134064F6}"/>
              </a:ext>
            </a:extLst>
          </p:cNvPr>
          <p:cNvSpPr/>
          <p:nvPr userDrawn="1"/>
        </p:nvSpPr>
        <p:spPr>
          <a:xfrm rot="5400000">
            <a:off x="-3176468" y="3157578"/>
            <a:ext cx="6870047" cy="554893"/>
          </a:xfrm>
          <a:prstGeom prst="rect">
            <a:avLst/>
          </a:prstGeom>
          <a:solidFill>
            <a:srgbClr val="F87F00"/>
          </a:solidFill>
          <a:ln>
            <a:noFill/>
          </a:ln>
          <a:effectLst>
            <a:outerShdw blurRad="120650" dist="76200" dir="48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15" name="TextBox 14">
            <a:extLst>
              <a:ext uri="{FF2B5EF4-FFF2-40B4-BE49-F238E27FC236}">
                <a16:creationId xmlns:a16="http://schemas.microsoft.com/office/drawing/2014/main" id="{0712E8A7-A467-47AD-9CA1-11EC7F573818}"/>
              </a:ext>
            </a:extLst>
          </p:cNvPr>
          <p:cNvSpPr txBox="1"/>
          <p:nvPr userDrawn="1"/>
        </p:nvSpPr>
        <p:spPr>
          <a:xfrm rot="16200000">
            <a:off x="-354762" y="864286"/>
            <a:ext cx="1249466" cy="307777"/>
          </a:xfrm>
          <a:prstGeom prst="rect">
            <a:avLst/>
          </a:prstGeom>
          <a:noFill/>
        </p:spPr>
        <p:txBody>
          <a:bodyPr wrap="square" rtlCol="0">
            <a:spAutoFit/>
          </a:bodyPr>
          <a:lstStyle/>
          <a:p>
            <a:pPr algn="ctr"/>
            <a:r>
              <a:rPr lang="en-US" sz="1400" b="1" dirty="0">
                <a:solidFill>
                  <a:schemeClr val="bg1"/>
                </a:solidFill>
              </a:rPr>
              <a:t>CASE STUDY</a:t>
            </a:r>
          </a:p>
        </p:txBody>
      </p:sp>
      <p:cxnSp>
        <p:nvCxnSpPr>
          <p:cNvPr id="17" name="Straight Connector 16">
            <a:extLst>
              <a:ext uri="{FF2B5EF4-FFF2-40B4-BE49-F238E27FC236}">
                <a16:creationId xmlns:a16="http://schemas.microsoft.com/office/drawing/2014/main" id="{907F8BF3-C837-482A-A908-306E24442A1B}"/>
              </a:ext>
            </a:extLst>
          </p:cNvPr>
          <p:cNvCxnSpPr/>
          <p:nvPr userDrawn="1"/>
        </p:nvCxnSpPr>
        <p:spPr>
          <a:xfrm flipH="1">
            <a:off x="-18888" y="1664372"/>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1D38BF7-3730-452F-B8ED-4F7EAF00580B}"/>
              </a:ext>
            </a:extLst>
          </p:cNvPr>
          <p:cNvCxnSpPr/>
          <p:nvPr userDrawn="1"/>
        </p:nvCxnSpPr>
        <p:spPr>
          <a:xfrm flipH="1">
            <a:off x="-18888" y="404500"/>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D6C358C0-9E82-4C59-A2C5-A66ED8D8046B}"/>
              </a:ext>
            </a:extLst>
          </p:cNvPr>
          <p:cNvSpPr/>
          <p:nvPr userDrawn="1"/>
        </p:nvSpPr>
        <p:spPr>
          <a:xfrm>
            <a:off x="25785" y="6326128"/>
            <a:ext cx="457200" cy="457200"/>
          </a:xfrm>
          <a:prstGeom prst="ellipse">
            <a:avLst/>
          </a:prstGeom>
          <a:solidFill>
            <a:schemeClr val="bg1"/>
          </a:solidFill>
          <a:ln>
            <a:noFill/>
          </a:ln>
          <a:effectLst>
            <a:innerShdw blurRad="63500" dist="50800" dir="13500000">
              <a:prstClr val="black">
                <a:alpha val="3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33">
            <a:extLst>
              <a:ext uri="{FF2B5EF4-FFF2-40B4-BE49-F238E27FC236}">
                <a16:creationId xmlns:a16="http://schemas.microsoft.com/office/drawing/2014/main" id="{6B2729A3-960F-4900-A8F8-5C7BE344085D}"/>
              </a:ext>
            </a:extLst>
          </p:cNvPr>
          <p:cNvSpPr>
            <a:spLocks noGrp="1"/>
          </p:cNvSpPr>
          <p:nvPr>
            <p:ph type="title"/>
          </p:nvPr>
        </p:nvSpPr>
        <p:spPr>
          <a:xfrm rot="16200000">
            <a:off x="-1944846" y="3733663"/>
            <a:ext cx="4432524" cy="396549"/>
          </a:xfrm>
        </p:spPr>
        <p:txBody>
          <a:bodyPr>
            <a:noAutofit/>
          </a:bodyPr>
          <a:lstStyle>
            <a:lvl1pPr>
              <a:defRPr sz="2400">
                <a:solidFill>
                  <a:schemeClr val="bg1"/>
                </a:solidFill>
              </a:defRPr>
            </a:lvl1pPr>
          </a:lstStyle>
          <a:p>
            <a:r>
              <a:rPr lang="en-US"/>
              <a:t>Click to edit Master title style</a:t>
            </a:r>
            <a:endParaRPr lang="en-US" dirty="0"/>
          </a:p>
        </p:txBody>
      </p:sp>
      <p:sp>
        <p:nvSpPr>
          <p:cNvPr id="21" name="Slide Number Placeholder 6">
            <a:extLst>
              <a:ext uri="{FF2B5EF4-FFF2-40B4-BE49-F238E27FC236}">
                <a16:creationId xmlns:a16="http://schemas.microsoft.com/office/drawing/2014/main" id="{1C1843D0-10FC-431C-B72E-4116AEAEA0FD}"/>
              </a:ext>
            </a:extLst>
          </p:cNvPr>
          <p:cNvSpPr txBox="1">
            <a:spLocks/>
          </p:cNvSpPr>
          <p:nvPr userDrawn="1"/>
        </p:nvSpPr>
        <p:spPr>
          <a:xfrm>
            <a:off x="22650" y="6346411"/>
            <a:ext cx="467545" cy="404207"/>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solidFill>
                  <a:srgbClr val="F77F00"/>
                </a:solidFill>
              </a:rPr>
              <a:pPr/>
              <a:t>‹#›</a:t>
            </a:fld>
            <a:endParaRPr lang="en-US" dirty="0">
              <a:solidFill>
                <a:srgbClr val="F77F00"/>
              </a:solidFill>
            </a:endParaRPr>
          </a:p>
        </p:txBody>
      </p:sp>
      <p:sp>
        <p:nvSpPr>
          <p:cNvPr id="11" name="Text Placeholder 10">
            <a:extLst>
              <a:ext uri="{FF2B5EF4-FFF2-40B4-BE49-F238E27FC236}">
                <a16:creationId xmlns:a16="http://schemas.microsoft.com/office/drawing/2014/main" id="{9414B912-CB47-4868-A992-324B74D538C3}"/>
              </a:ext>
            </a:extLst>
          </p:cNvPr>
          <p:cNvSpPr>
            <a:spLocks noGrp="1"/>
          </p:cNvSpPr>
          <p:nvPr>
            <p:ph type="body" sz="quarter" idx="16" hasCustomPrompt="1"/>
          </p:nvPr>
        </p:nvSpPr>
        <p:spPr>
          <a:xfrm>
            <a:off x="929640" y="6245731"/>
            <a:ext cx="3965552" cy="215444"/>
          </a:xfrm>
        </p:spPr>
        <p:txBody>
          <a:bodyPr>
            <a:noAutofit/>
          </a:bodyPr>
          <a:lstStyle>
            <a:lvl1pPr marL="0" indent="0">
              <a:buNone/>
              <a:defRPr sz="1000" i="1"/>
            </a:lvl1pPr>
          </a:lstStyle>
          <a:p>
            <a:r>
              <a:rPr lang="en-US" sz="1000" i="1" dirty="0"/>
              <a:t>Source: </a:t>
            </a:r>
            <a:endParaRPr lang="en-US" dirty="0"/>
          </a:p>
        </p:txBody>
      </p:sp>
    </p:spTree>
    <p:extLst>
      <p:ext uri="{BB962C8B-B14F-4D97-AF65-F5344CB8AC3E}">
        <p14:creationId xmlns:p14="http://schemas.microsoft.com/office/powerpoint/2010/main" val="84664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ase Slide - Shared Vision/SOI">
    <p:spTree>
      <p:nvGrpSpPr>
        <p:cNvPr id="1" name=""/>
        <p:cNvGrpSpPr/>
        <p:nvPr/>
      </p:nvGrpSpPr>
      <p:grpSpPr>
        <a:xfrm>
          <a:off x="0" y="0"/>
          <a:ext cx="0" cy="0"/>
          <a:chOff x="0" y="0"/>
          <a:chExt cx="0" cy="0"/>
        </a:xfrm>
      </p:grpSpPr>
      <p:graphicFrame>
        <p:nvGraphicFramePr>
          <p:cNvPr id="9" name="Content Placeholder 4"/>
          <p:cNvGraphicFramePr>
            <a:graphicFrameLocks/>
          </p:cNvGraphicFramePr>
          <p:nvPr userDrawn="1">
            <p:extLst>
              <p:ext uri="{D42A27DB-BD31-4B8C-83A1-F6EECF244321}">
                <p14:modId xmlns:p14="http://schemas.microsoft.com/office/powerpoint/2010/main" val="1985438990"/>
              </p:ext>
            </p:extLst>
          </p:nvPr>
        </p:nvGraphicFramePr>
        <p:xfrm>
          <a:off x="795527" y="803691"/>
          <a:ext cx="11119381" cy="820139"/>
        </p:xfrm>
        <a:graphic>
          <a:graphicData uri="http://schemas.openxmlformats.org/drawingml/2006/table">
            <a:tbl>
              <a:tblPr firstRow="1" bandRow="1">
                <a:tableStyleId>{69012ECD-51FC-41F1-AA8D-1B2483CD663E}</a:tableStyleId>
              </a:tblPr>
              <a:tblGrid>
                <a:gridCol w="3084096">
                  <a:extLst>
                    <a:ext uri="{9D8B030D-6E8A-4147-A177-3AD203B41FA5}">
                      <a16:colId xmlns:a16="http://schemas.microsoft.com/office/drawing/2014/main" val="20000"/>
                    </a:ext>
                  </a:extLst>
                </a:gridCol>
                <a:gridCol w="8035285">
                  <a:extLst>
                    <a:ext uri="{9D8B030D-6E8A-4147-A177-3AD203B41FA5}">
                      <a16:colId xmlns:a16="http://schemas.microsoft.com/office/drawing/2014/main" val="20001"/>
                    </a:ext>
                  </a:extLst>
                </a:gridCol>
              </a:tblGrid>
              <a:tr h="365760">
                <a:tc>
                  <a:txBody>
                    <a:bodyPr/>
                    <a:lstStyle/>
                    <a:p>
                      <a:pPr algn="ctr"/>
                      <a:r>
                        <a:rPr lang="en-US" dirty="0">
                          <a:solidFill>
                            <a:schemeClr val="bg1"/>
                          </a:solidFill>
                        </a:rPr>
                        <a:t>Living</a:t>
                      </a:r>
                      <a:r>
                        <a:rPr lang="en-US" baseline="0" dirty="0">
                          <a:solidFill>
                            <a:schemeClr val="bg1"/>
                          </a:solidFill>
                        </a:rPr>
                        <a:t> As We</a:t>
                      </a:r>
                      <a:endParaRPr lang="en-US" dirty="0">
                        <a:solidFill>
                          <a:schemeClr val="bg1"/>
                        </a:solidFill>
                      </a:endParaRP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77F00"/>
                    </a:solidFill>
                  </a:tcPr>
                </a:tc>
                <a:tc>
                  <a:txBody>
                    <a:bodyPr/>
                    <a:lstStyle/>
                    <a:p>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flip="none" rotWithShape="1">
                      <a:gsLst>
                        <a:gs pos="20000">
                          <a:srgbClr val="FF0000"/>
                        </a:gs>
                        <a:gs pos="54000">
                          <a:srgbClr val="FFFF00"/>
                        </a:gs>
                        <a:gs pos="94000">
                          <a:srgbClr val="00B050"/>
                        </a:gs>
                      </a:gsLst>
                      <a:lin ang="0" scaled="1"/>
                      <a:tileRect/>
                    </a:gradFill>
                  </a:tcPr>
                </a:tc>
                <a:extLst>
                  <a:ext uri="{0D108BD9-81ED-4DB2-BD59-A6C34878D82A}">
                    <a16:rowId xmlns:a16="http://schemas.microsoft.com/office/drawing/2014/main" val="10000"/>
                  </a:ext>
                </a:extLst>
              </a:tr>
              <a:tr h="454379">
                <a:tc>
                  <a:txBody>
                    <a:bodyPr/>
                    <a:lstStyle/>
                    <a:p>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0" name="TextBox 19"/>
          <p:cNvSpPr txBox="1"/>
          <p:nvPr userDrawn="1"/>
        </p:nvSpPr>
        <p:spPr>
          <a:xfrm>
            <a:off x="3935562" y="802423"/>
            <a:ext cx="1188720" cy="365760"/>
          </a:xfrm>
          <a:prstGeom prst="rect">
            <a:avLst/>
          </a:prstGeom>
          <a:noFill/>
        </p:spPr>
        <p:txBody>
          <a:bodyPr wrap="square" rtlCol="0" anchor="ctr" anchorCtr="0">
            <a:spAutoFit/>
          </a:bodyPr>
          <a:lstStyle/>
          <a:p>
            <a:pPr algn="ctr"/>
            <a:r>
              <a:rPr lang="en-US" sz="1400" b="1" dirty="0">
                <a:solidFill>
                  <a:schemeClr val="bg1"/>
                </a:solidFill>
              </a:rPr>
              <a:t>Never</a:t>
            </a:r>
          </a:p>
        </p:txBody>
      </p:sp>
      <p:sp>
        <p:nvSpPr>
          <p:cNvPr id="21" name="TextBox 20"/>
          <p:cNvSpPr txBox="1"/>
          <p:nvPr userDrawn="1"/>
        </p:nvSpPr>
        <p:spPr>
          <a:xfrm>
            <a:off x="5634283" y="802423"/>
            <a:ext cx="1188720" cy="365760"/>
          </a:xfrm>
          <a:prstGeom prst="rect">
            <a:avLst/>
          </a:prstGeom>
          <a:noFill/>
        </p:spPr>
        <p:txBody>
          <a:bodyPr wrap="square" rtlCol="0" anchor="ctr" anchorCtr="0">
            <a:spAutoFit/>
          </a:bodyPr>
          <a:lstStyle/>
          <a:p>
            <a:pPr algn="ctr"/>
            <a:r>
              <a:rPr lang="en-US" sz="1400" b="1" dirty="0">
                <a:solidFill>
                  <a:schemeClr val="bg1"/>
                </a:solidFill>
              </a:rPr>
              <a:t>Less Times Than Not</a:t>
            </a:r>
          </a:p>
        </p:txBody>
      </p:sp>
      <p:sp>
        <p:nvSpPr>
          <p:cNvPr id="22" name="TextBox 21"/>
          <p:cNvSpPr txBox="1"/>
          <p:nvPr userDrawn="1"/>
        </p:nvSpPr>
        <p:spPr>
          <a:xfrm>
            <a:off x="7333004" y="802423"/>
            <a:ext cx="1188720" cy="365760"/>
          </a:xfrm>
          <a:prstGeom prst="rect">
            <a:avLst/>
          </a:prstGeom>
          <a:noFill/>
        </p:spPr>
        <p:txBody>
          <a:bodyPr wrap="square" rtlCol="0" anchor="ctr" anchorCtr="0">
            <a:spAutoFit/>
          </a:bodyPr>
          <a:lstStyle/>
          <a:p>
            <a:pPr algn="ctr"/>
            <a:r>
              <a:rPr lang="en-US" sz="1400" b="1" dirty="0">
                <a:solidFill>
                  <a:schemeClr val="bg1"/>
                </a:solidFill>
              </a:rPr>
              <a:t>Sometimes</a:t>
            </a:r>
          </a:p>
        </p:txBody>
      </p:sp>
      <p:sp>
        <p:nvSpPr>
          <p:cNvPr id="23" name="TextBox 22"/>
          <p:cNvSpPr txBox="1"/>
          <p:nvPr userDrawn="1"/>
        </p:nvSpPr>
        <p:spPr>
          <a:xfrm>
            <a:off x="10730448" y="802423"/>
            <a:ext cx="1188720" cy="365760"/>
          </a:xfrm>
          <a:prstGeom prst="rect">
            <a:avLst/>
          </a:prstGeom>
          <a:noFill/>
        </p:spPr>
        <p:txBody>
          <a:bodyPr wrap="square" rtlCol="0" anchor="ctr" anchorCtr="0">
            <a:spAutoFit/>
          </a:bodyPr>
          <a:lstStyle/>
          <a:p>
            <a:pPr algn="ctr"/>
            <a:r>
              <a:rPr lang="en-US" sz="1400" b="1" dirty="0">
                <a:solidFill>
                  <a:schemeClr val="bg1"/>
                </a:solidFill>
              </a:rPr>
              <a:t>Always</a:t>
            </a:r>
          </a:p>
        </p:txBody>
      </p:sp>
      <p:sp>
        <p:nvSpPr>
          <p:cNvPr id="24" name="TextBox 23"/>
          <p:cNvSpPr txBox="1"/>
          <p:nvPr userDrawn="1"/>
        </p:nvSpPr>
        <p:spPr>
          <a:xfrm>
            <a:off x="9031725" y="802423"/>
            <a:ext cx="1188720" cy="365760"/>
          </a:xfrm>
          <a:prstGeom prst="rect">
            <a:avLst/>
          </a:prstGeom>
          <a:noFill/>
        </p:spPr>
        <p:txBody>
          <a:bodyPr wrap="square" rtlCol="0" anchor="ctr" anchorCtr="0">
            <a:spAutoFit/>
          </a:bodyPr>
          <a:lstStyle/>
          <a:p>
            <a:pPr algn="ctr"/>
            <a:r>
              <a:rPr lang="en-US" sz="1400" b="1" dirty="0">
                <a:solidFill>
                  <a:schemeClr val="bg1"/>
                </a:solidFill>
              </a:rPr>
              <a:t>More Times Than Not</a:t>
            </a:r>
          </a:p>
        </p:txBody>
      </p:sp>
      <p:sp>
        <p:nvSpPr>
          <p:cNvPr id="25" name="Rectangle 24"/>
          <p:cNvSpPr/>
          <p:nvPr userDrawn="1"/>
        </p:nvSpPr>
        <p:spPr>
          <a:xfrm>
            <a:off x="3938551" y="5841422"/>
            <a:ext cx="779815" cy="147626"/>
          </a:xfrm>
          <a:prstGeom prst="rect">
            <a:avLst/>
          </a:prstGeom>
          <a:solidFill>
            <a:schemeClr val="accent2">
              <a:lumMod val="40000"/>
              <a:lumOff val="6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6" name="TextBox 25"/>
          <p:cNvSpPr txBox="1"/>
          <p:nvPr userDrawn="1"/>
        </p:nvSpPr>
        <p:spPr>
          <a:xfrm>
            <a:off x="4674284" y="5766291"/>
            <a:ext cx="1315232" cy="276999"/>
          </a:xfrm>
          <a:prstGeom prst="rect">
            <a:avLst/>
          </a:prstGeom>
          <a:noFill/>
        </p:spPr>
        <p:txBody>
          <a:bodyPr wrap="none" rtlCol="0">
            <a:spAutoFit/>
          </a:bodyPr>
          <a:lstStyle/>
          <a:p>
            <a:r>
              <a:rPr lang="en-US" sz="1200" dirty="0">
                <a:latin typeface="+mn-lt"/>
              </a:rPr>
              <a:t>Self View Range</a:t>
            </a:r>
          </a:p>
        </p:txBody>
      </p:sp>
      <p:sp>
        <p:nvSpPr>
          <p:cNvPr id="27" name="TextBox 26"/>
          <p:cNvSpPr txBox="1"/>
          <p:nvPr userDrawn="1"/>
        </p:nvSpPr>
        <p:spPr>
          <a:xfrm>
            <a:off x="7859527" y="5955180"/>
            <a:ext cx="1196610" cy="276999"/>
          </a:xfrm>
          <a:prstGeom prst="rect">
            <a:avLst/>
          </a:prstGeom>
          <a:noFill/>
        </p:spPr>
        <p:txBody>
          <a:bodyPr wrap="none" rtlCol="0">
            <a:spAutoFit/>
          </a:bodyPr>
          <a:lstStyle/>
          <a:p>
            <a:r>
              <a:rPr lang="en-US" sz="1200" dirty="0">
                <a:latin typeface="+mn-lt"/>
              </a:rPr>
              <a:t>Average Score</a:t>
            </a:r>
          </a:p>
        </p:txBody>
      </p:sp>
      <p:sp>
        <p:nvSpPr>
          <p:cNvPr id="28" name="5-Point Star 27"/>
          <p:cNvSpPr/>
          <p:nvPr userDrawn="1"/>
        </p:nvSpPr>
        <p:spPr>
          <a:xfrm>
            <a:off x="7533284" y="5906288"/>
            <a:ext cx="326243" cy="316231"/>
          </a:xfrm>
          <a:prstGeom prst="star5">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0000"/>
              </a:solidFill>
            </a:endParaRPr>
          </a:p>
        </p:txBody>
      </p:sp>
      <p:sp>
        <p:nvSpPr>
          <p:cNvPr id="29" name="Rectangle 28"/>
          <p:cNvSpPr/>
          <p:nvPr userDrawn="1"/>
        </p:nvSpPr>
        <p:spPr>
          <a:xfrm>
            <a:off x="3944395" y="6064404"/>
            <a:ext cx="780288" cy="143987"/>
          </a:xfrm>
          <a:prstGeom prst="rect">
            <a:avLst/>
          </a:prstGeom>
          <a:solidFill>
            <a:srgbClr val="5C5C5C"/>
          </a:solidFill>
          <a:ln>
            <a:solidFill>
              <a:srgbClr val="5C5C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0" name="TextBox 29"/>
          <p:cNvSpPr txBox="1"/>
          <p:nvPr userDrawn="1"/>
        </p:nvSpPr>
        <p:spPr>
          <a:xfrm>
            <a:off x="4674285" y="6005347"/>
            <a:ext cx="2129109" cy="276999"/>
          </a:xfrm>
          <a:prstGeom prst="rect">
            <a:avLst/>
          </a:prstGeom>
          <a:noFill/>
        </p:spPr>
        <p:txBody>
          <a:bodyPr wrap="none" rtlCol="0">
            <a:spAutoFit/>
          </a:bodyPr>
          <a:lstStyle/>
          <a:p>
            <a:r>
              <a:rPr lang="en-US" sz="1200" dirty="0">
                <a:latin typeface="+mn-lt"/>
              </a:rPr>
              <a:t>Perception of Partner Range</a:t>
            </a:r>
          </a:p>
        </p:txBody>
      </p:sp>
      <p:sp>
        <p:nvSpPr>
          <p:cNvPr id="31" name="Content Placeholder 2"/>
          <p:cNvSpPr>
            <a:spLocks noGrp="1"/>
          </p:cNvSpPr>
          <p:nvPr>
            <p:ph idx="12"/>
          </p:nvPr>
        </p:nvSpPr>
        <p:spPr>
          <a:xfrm>
            <a:off x="804099" y="1203143"/>
            <a:ext cx="3014725" cy="359756"/>
          </a:xfrm>
          <a:prstGeom prst="rect">
            <a:avLst/>
          </a:prstGeom>
        </p:spPr>
        <p:txBody>
          <a:bodyPr>
            <a:noAutofit/>
          </a:bodyPr>
          <a:lstStyle>
            <a:lvl1pPr marL="0" indent="0" algn="l">
              <a:buNone/>
              <a:defRPr sz="1400"/>
            </a:lvl1pPr>
            <a:lvl2pPr>
              <a:defRPr sz="2400"/>
            </a:lvl2pPr>
            <a:lvl3pPr>
              <a:defRPr sz="2000"/>
            </a:lvl3pPr>
            <a:lvl4pPr>
              <a:defRPr sz="1800"/>
            </a:lvl4pPr>
            <a:lvl5pPr>
              <a:defRPr sz="1800"/>
            </a:lvl5pPr>
          </a:lstStyle>
          <a:p>
            <a:pPr lvl="0"/>
            <a:r>
              <a:rPr lang="en-US"/>
              <a:t>Click to edit Master text styles</a:t>
            </a:r>
          </a:p>
        </p:txBody>
      </p:sp>
      <p:sp>
        <p:nvSpPr>
          <p:cNvPr id="32" name="Content Placeholder 2"/>
          <p:cNvSpPr>
            <a:spLocks noGrp="1"/>
          </p:cNvSpPr>
          <p:nvPr>
            <p:ph idx="1" hasCustomPrompt="1"/>
          </p:nvPr>
        </p:nvSpPr>
        <p:spPr>
          <a:xfrm>
            <a:off x="795528" y="1738417"/>
            <a:ext cx="11119379" cy="2179150"/>
          </a:xfrm>
          <a:prstGeom prst="rect">
            <a:avLst/>
          </a:prstGeom>
        </p:spPr>
        <p:txBody>
          <a:bodyPr>
            <a:noAutofit/>
          </a:bodyPr>
          <a:lstStyle>
            <a:lvl1pPr marL="0" indent="0">
              <a:buNone/>
              <a:defRPr sz="2000" baseline="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Enter Shared Vision or SOI Description</a:t>
            </a:r>
          </a:p>
        </p:txBody>
      </p:sp>
      <p:sp>
        <p:nvSpPr>
          <p:cNvPr id="33" name="Content Placeholder 2"/>
          <p:cNvSpPr>
            <a:spLocks noGrp="1"/>
          </p:cNvSpPr>
          <p:nvPr>
            <p:ph idx="15" hasCustomPrompt="1"/>
          </p:nvPr>
        </p:nvSpPr>
        <p:spPr>
          <a:xfrm>
            <a:off x="793461" y="4058696"/>
            <a:ext cx="11119379" cy="1629092"/>
          </a:xfrm>
          <a:prstGeom prst="rect">
            <a:avLst/>
          </a:prstGeom>
        </p:spPr>
        <p:txBody>
          <a:bodyPr>
            <a:noAutofit/>
          </a:bodyPr>
          <a:lstStyle>
            <a:lvl1pPr>
              <a:defRPr sz="2800" baseline="0"/>
            </a:lvl1pPr>
            <a:lvl2pPr>
              <a:defRPr sz="2400"/>
            </a:lvl2pPr>
            <a:lvl3pPr>
              <a:defRPr sz="2000"/>
            </a:lvl3pPr>
            <a:lvl4pPr>
              <a:defRPr sz="1800"/>
            </a:lvl4pPr>
            <a:lvl5pPr>
              <a:defRPr sz="1800"/>
            </a:lvl5pPr>
          </a:lstStyle>
          <a:p>
            <a:pPr lvl="0"/>
            <a:r>
              <a:rPr lang="en-US" dirty="0"/>
              <a:t>Add in thoughts</a:t>
            </a:r>
          </a:p>
          <a:p>
            <a:pPr lvl="0"/>
            <a:r>
              <a:rPr lang="en-US" dirty="0"/>
              <a:t>ABC</a:t>
            </a:r>
          </a:p>
          <a:p>
            <a:pPr lvl="0"/>
            <a:r>
              <a:rPr lang="en-US" dirty="0"/>
              <a:t>XYZ</a:t>
            </a:r>
          </a:p>
        </p:txBody>
      </p:sp>
      <p:sp>
        <p:nvSpPr>
          <p:cNvPr id="34" name="Rectangle 33">
            <a:extLst>
              <a:ext uri="{FF2B5EF4-FFF2-40B4-BE49-F238E27FC236}">
                <a16:creationId xmlns:a16="http://schemas.microsoft.com/office/drawing/2014/main" id="{C525EDB7-7EE6-4569-BEDB-6CF44E5FDCF5}"/>
              </a:ext>
            </a:extLst>
          </p:cNvPr>
          <p:cNvSpPr/>
          <p:nvPr userDrawn="1"/>
        </p:nvSpPr>
        <p:spPr>
          <a:xfrm rot="5400000">
            <a:off x="-3176468" y="3157578"/>
            <a:ext cx="6870047" cy="554893"/>
          </a:xfrm>
          <a:prstGeom prst="rect">
            <a:avLst/>
          </a:prstGeom>
          <a:solidFill>
            <a:srgbClr val="F87F00"/>
          </a:solidFill>
          <a:ln>
            <a:noFill/>
          </a:ln>
          <a:effectLst>
            <a:outerShdw blurRad="120650" dist="76200" dir="48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35" name="TextBox 34">
            <a:extLst>
              <a:ext uri="{FF2B5EF4-FFF2-40B4-BE49-F238E27FC236}">
                <a16:creationId xmlns:a16="http://schemas.microsoft.com/office/drawing/2014/main" id="{15323486-F242-4B02-96C0-BF5E610E2EDD}"/>
              </a:ext>
            </a:extLst>
          </p:cNvPr>
          <p:cNvSpPr txBox="1"/>
          <p:nvPr userDrawn="1"/>
        </p:nvSpPr>
        <p:spPr>
          <a:xfrm rot="16200000">
            <a:off x="-354762" y="864286"/>
            <a:ext cx="1249466" cy="307777"/>
          </a:xfrm>
          <a:prstGeom prst="rect">
            <a:avLst/>
          </a:prstGeom>
          <a:noFill/>
        </p:spPr>
        <p:txBody>
          <a:bodyPr wrap="square" rtlCol="0">
            <a:spAutoFit/>
          </a:bodyPr>
          <a:lstStyle/>
          <a:p>
            <a:pPr algn="ctr"/>
            <a:r>
              <a:rPr lang="en-US" sz="1400" b="1" dirty="0">
                <a:solidFill>
                  <a:schemeClr val="bg1"/>
                </a:solidFill>
              </a:rPr>
              <a:t>CASE STUDY</a:t>
            </a:r>
          </a:p>
        </p:txBody>
      </p:sp>
      <p:cxnSp>
        <p:nvCxnSpPr>
          <p:cNvPr id="36" name="Straight Connector 35">
            <a:extLst>
              <a:ext uri="{FF2B5EF4-FFF2-40B4-BE49-F238E27FC236}">
                <a16:creationId xmlns:a16="http://schemas.microsoft.com/office/drawing/2014/main" id="{B8A6CF7A-5184-4E23-BB80-38E9E20836AA}"/>
              </a:ext>
            </a:extLst>
          </p:cNvPr>
          <p:cNvCxnSpPr/>
          <p:nvPr userDrawn="1"/>
        </p:nvCxnSpPr>
        <p:spPr>
          <a:xfrm flipH="1">
            <a:off x="-18888" y="1664372"/>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6DF69595-5022-4518-8CD8-85E944B90CBD}"/>
              </a:ext>
            </a:extLst>
          </p:cNvPr>
          <p:cNvCxnSpPr/>
          <p:nvPr userDrawn="1"/>
        </p:nvCxnSpPr>
        <p:spPr>
          <a:xfrm flipH="1">
            <a:off x="-18888" y="404500"/>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8" name="Oval 37">
            <a:extLst>
              <a:ext uri="{FF2B5EF4-FFF2-40B4-BE49-F238E27FC236}">
                <a16:creationId xmlns:a16="http://schemas.microsoft.com/office/drawing/2014/main" id="{61AB8449-4B0D-4706-9008-2FF24D0C437D}"/>
              </a:ext>
            </a:extLst>
          </p:cNvPr>
          <p:cNvSpPr/>
          <p:nvPr userDrawn="1"/>
        </p:nvSpPr>
        <p:spPr>
          <a:xfrm>
            <a:off x="25785" y="6326128"/>
            <a:ext cx="457200" cy="457200"/>
          </a:xfrm>
          <a:prstGeom prst="ellipse">
            <a:avLst/>
          </a:prstGeom>
          <a:solidFill>
            <a:schemeClr val="bg1"/>
          </a:solidFill>
          <a:ln>
            <a:noFill/>
          </a:ln>
          <a:effectLst>
            <a:innerShdw blurRad="63500" dist="50800" dir="13500000">
              <a:prstClr val="black">
                <a:alpha val="3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33">
            <a:extLst>
              <a:ext uri="{FF2B5EF4-FFF2-40B4-BE49-F238E27FC236}">
                <a16:creationId xmlns:a16="http://schemas.microsoft.com/office/drawing/2014/main" id="{508A8474-A195-46D7-9766-E702F79CCB31}"/>
              </a:ext>
            </a:extLst>
          </p:cNvPr>
          <p:cNvSpPr>
            <a:spLocks noGrp="1"/>
          </p:cNvSpPr>
          <p:nvPr>
            <p:ph type="title"/>
          </p:nvPr>
        </p:nvSpPr>
        <p:spPr>
          <a:xfrm rot="16200000">
            <a:off x="-1937990" y="3745944"/>
            <a:ext cx="4419377" cy="396549"/>
          </a:xfrm>
        </p:spPr>
        <p:txBody>
          <a:bodyPr>
            <a:noAutofit/>
          </a:bodyPr>
          <a:lstStyle>
            <a:lvl1pPr>
              <a:defRPr sz="2400">
                <a:solidFill>
                  <a:schemeClr val="bg1"/>
                </a:solidFill>
              </a:defRPr>
            </a:lvl1pPr>
          </a:lstStyle>
          <a:p>
            <a:r>
              <a:rPr lang="en-US"/>
              <a:t>Click to edit Master title style</a:t>
            </a:r>
            <a:endParaRPr lang="en-US" dirty="0"/>
          </a:p>
        </p:txBody>
      </p:sp>
      <p:sp>
        <p:nvSpPr>
          <p:cNvPr id="40" name="Slide Number Placeholder 6">
            <a:extLst>
              <a:ext uri="{FF2B5EF4-FFF2-40B4-BE49-F238E27FC236}">
                <a16:creationId xmlns:a16="http://schemas.microsoft.com/office/drawing/2014/main" id="{973CFE52-C414-4272-BD1C-2F13C70DE701}"/>
              </a:ext>
            </a:extLst>
          </p:cNvPr>
          <p:cNvSpPr txBox="1">
            <a:spLocks/>
          </p:cNvSpPr>
          <p:nvPr userDrawn="1"/>
        </p:nvSpPr>
        <p:spPr>
          <a:xfrm>
            <a:off x="46772" y="6346411"/>
            <a:ext cx="411480" cy="404207"/>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solidFill>
                  <a:srgbClr val="F77F00"/>
                </a:solidFill>
              </a:rPr>
              <a:pPr/>
              <a:t>‹#›</a:t>
            </a:fld>
            <a:endParaRPr lang="en-US" dirty="0">
              <a:solidFill>
                <a:srgbClr val="F77F00"/>
              </a:solidFill>
            </a:endParaRPr>
          </a:p>
        </p:txBody>
      </p:sp>
    </p:spTree>
    <p:extLst>
      <p:ext uri="{BB962C8B-B14F-4D97-AF65-F5344CB8AC3E}">
        <p14:creationId xmlns:p14="http://schemas.microsoft.com/office/powerpoint/2010/main" val="4033889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1"/>
            <a:ext cx="10972800" cy="49855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609600" y="180151"/>
            <a:ext cx="10972800" cy="782637"/>
          </a:xfrm>
          <a:prstGeom prst="rect">
            <a:avLst/>
          </a:prstGeom>
        </p:spPr>
        <p:txBody>
          <a:bodyPr/>
          <a:lstStyle/>
          <a:p>
            <a:r>
              <a:rPr lang="en-US"/>
              <a:t>Click to edit Master title style</a:t>
            </a:r>
            <a:endParaRPr lang="en-US" dirty="0"/>
          </a:p>
        </p:txBody>
      </p:sp>
      <p:sp>
        <p:nvSpPr>
          <p:cNvPr id="7" name="Text Placeholder 10">
            <a:extLst>
              <a:ext uri="{FF2B5EF4-FFF2-40B4-BE49-F238E27FC236}">
                <a16:creationId xmlns:a16="http://schemas.microsoft.com/office/drawing/2014/main" id="{252EFB27-A534-4BEE-9E78-5CDBDFC87686}"/>
              </a:ext>
            </a:extLst>
          </p:cNvPr>
          <p:cNvSpPr>
            <a:spLocks noGrp="1"/>
          </p:cNvSpPr>
          <p:nvPr>
            <p:ph type="body" sz="quarter" idx="16" hasCustomPrompt="1"/>
          </p:nvPr>
        </p:nvSpPr>
        <p:spPr>
          <a:xfrm>
            <a:off x="609600" y="6245731"/>
            <a:ext cx="3965552" cy="215444"/>
          </a:xfrm>
        </p:spPr>
        <p:txBody>
          <a:bodyPr>
            <a:noAutofit/>
          </a:bodyPr>
          <a:lstStyle>
            <a:lvl1pPr marL="0" indent="0">
              <a:buNone/>
              <a:defRPr sz="1000" i="1"/>
            </a:lvl1pPr>
          </a:lstStyle>
          <a:p>
            <a:r>
              <a:rPr lang="en-US" sz="1000" i="1" dirty="0"/>
              <a:t>Source: </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ase Slide - Shared Vision/SOI 2">
    <p:spTree>
      <p:nvGrpSpPr>
        <p:cNvPr id="1" name=""/>
        <p:cNvGrpSpPr/>
        <p:nvPr/>
      </p:nvGrpSpPr>
      <p:grpSpPr>
        <a:xfrm>
          <a:off x="0" y="0"/>
          <a:ext cx="0" cy="0"/>
          <a:chOff x="0" y="0"/>
          <a:chExt cx="0" cy="0"/>
        </a:xfrm>
      </p:grpSpPr>
      <p:graphicFrame>
        <p:nvGraphicFramePr>
          <p:cNvPr id="9" name="Content Placeholder 4"/>
          <p:cNvGraphicFramePr>
            <a:graphicFrameLocks/>
          </p:cNvGraphicFramePr>
          <p:nvPr userDrawn="1">
            <p:extLst>
              <p:ext uri="{D42A27DB-BD31-4B8C-83A1-F6EECF244321}">
                <p14:modId xmlns:p14="http://schemas.microsoft.com/office/powerpoint/2010/main" val="144464173"/>
              </p:ext>
            </p:extLst>
          </p:nvPr>
        </p:nvGraphicFramePr>
        <p:xfrm>
          <a:off x="978409" y="1455832"/>
          <a:ext cx="10728622" cy="3546413"/>
        </p:xfrm>
        <a:graphic>
          <a:graphicData uri="http://schemas.openxmlformats.org/drawingml/2006/table">
            <a:tbl>
              <a:tblPr firstRow="1" bandRow="1">
                <a:tableStyleId>{69012ECD-51FC-41F1-AA8D-1B2483CD663E}</a:tableStyleId>
              </a:tblPr>
              <a:tblGrid>
                <a:gridCol w="2975714">
                  <a:extLst>
                    <a:ext uri="{9D8B030D-6E8A-4147-A177-3AD203B41FA5}">
                      <a16:colId xmlns:a16="http://schemas.microsoft.com/office/drawing/2014/main" val="20000"/>
                    </a:ext>
                  </a:extLst>
                </a:gridCol>
                <a:gridCol w="7752908">
                  <a:extLst>
                    <a:ext uri="{9D8B030D-6E8A-4147-A177-3AD203B41FA5}">
                      <a16:colId xmlns:a16="http://schemas.microsoft.com/office/drawing/2014/main" val="20001"/>
                    </a:ext>
                  </a:extLst>
                </a:gridCol>
              </a:tblGrid>
              <a:tr h="365760">
                <a:tc>
                  <a:txBody>
                    <a:bodyPr/>
                    <a:lstStyle/>
                    <a:p>
                      <a:pPr algn="ctr"/>
                      <a:r>
                        <a:rPr lang="en-US" dirty="0">
                          <a:solidFill>
                            <a:schemeClr val="bg1"/>
                          </a:solidFill>
                        </a:rPr>
                        <a:t>Overall</a:t>
                      </a:r>
                      <a:r>
                        <a:rPr lang="en-US" baseline="0" dirty="0">
                          <a:solidFill>
                            <a:schemeClr val="bg1"/>
                          </a:solidFill>
                        </a:rPr>
                        <a:t> Results</a:t>
                      </a:r>
                      <a:endParaRPr lang="en-US" dirty="0">
                        <a:solidFill>
                          <a:schemeClr val="bg1"/>
                        </a:solidFill>
                      </a:endParaRP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77F00"/>
                    </a:solidFill>
                  </a:tcPr>
                </a:tc>
                <a:tc>
                  <a:txBody>
                    <a:bodyPr/>
                    <a:lstStyle/>
                    <a:p>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flip="none" rotWithShape="1">
                      <a:gsLst>
                        <a:gs pos="20000">
                          <a:srgbClr val="FF0000"/>
                        </a:gs>
                        <a:gs pos="54000">
                          <a:srgbClr val="FFFF00"/>
                        </a:gs>
                        <a:gs pos="94000">
                          <a:srgbClr val="00B050"/>
                        </a:gs>
                      </a:gsLst>
                      <a:lin ang="0" scaled="1"/>
                      <a:tileRect/>
                    </a:gradFill>
                  </a:tcPr>
                </a:tc>
                <a:extLst>
                  <a:ext uri="{0D108BD9-81ED-4DB2-BD59-A6C34878D82A}">
                    <a16:rowId xmlns:a16="http://schemas.microsoft.com/office/drawing/2014/main" val="10000"/>
                  </a:ext>
                </a:extLst>
              </a:tr>
              <a:tr h="454379">
                <a:tc>
                  <a:txBody>
                    <a:bodyPr/>
                    <a:lstStyle/>
                    <a:p>
                      <a:r>
                        <a:rPr lang="en-US" dirty="0"/>
                        <a:t>Shared Vision</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r h="454379">
                <a:tc>
                  <a:txBody>
                    <a:bodyPr/>
                    <a:lstStyle/>
                    <a:p>
                      <a:r>
                        <a:rPr lang="en-US" dirty="0"/>
                        <a:t>Reciprocity</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r h="454379">
                <a:tc>
                  <a:txBody>
                    <a:bodyPr/>
                    <a:lstStyle/>
                    <a:p>
                      <a:r>
                        <a:rPr lang="en-US" dirty="0"/>
                        <a:t>Autonomy</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3"/>
                  </a:ext>
                </a:extLst>
              </a:tr>
              <a:tr h="45437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Honesty</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4"/>
                  </a:ext>
                </a:extLst>
              </a:tr>
              <a:tr h="454379">
                <a:tc>
                  <a:txBody>
                    <a:bodyPr/>
                    <a:lstStyle/>
                    <a:p>
                      <a:r>
                        <a:rPr lang="en-US" dirty="0"/>
                        <a:t>Loyalty</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5"/>
                  </a:ext>
                </a:extLst>
              </a:tr>
              <a:tr h="454379">
                <a:tc>
                  <a:txBody>
                    <a:bodyPr/>
                    <a:lstStyle/>
                    <a:p>
                      <a:r>
                        <a:rPr lang="en-US" dirty="0"/>
                        <a:t>Equity</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6"/>
                  </a:ext>
                </a:extLst>
              </a:tr>
              <a:tr h="454379">
                <a:tc>
                  <a:txBody>
                    <a:bodyPr/>
                    <a:lstStyle/>
                    <a:p>
                      <a:r>
                        <a:rPr lang="en-US" dirty="0"/>
                        <a:t>Integrity</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20" name="TextBox 19"/>
          <p:cNvSpPr txBox="1"/>
          <p:nvPr userDrawn="1"/>
        </p:nvSpPr>
        <p:spPr>
          <a:xfrm>
            <a:off x="4187018" y="1480948"/>
            <a:ext cx="1188720" cy="307777"/>
          </a:xfrm>
          <a:prstGeom prst="rect">
            <a:avLst/>
          </a:prstGeom>
          <a:noFill/>
        </p:spPr>
        <p:txBody>
          <a:bodyPr wrap="square" rtlCol="0" anchor="ctr" anchorCtr="0">
            <a:spAutoFit/>
          </a:bodyPr>
          <a:lstStyle/>
          <a:p>
            <a:pPr algn="ctr"/>
            <a:r>
              <a:rPr lang="en-US" sz="1400" b="1" dirty="0">
                <a:solidFill>
                  <a:schemeClr val="bg1"/>
                </a:solidFill>
              </a:rPr>
              <a:t>Never</a:t>
            </a:r>
          </a:p>
        </p:txBody>
      </p:sp>
      <p:sp>
        <p:nvSpPr>
          <p:cNvPr id="21" name="TextBox 20"/>
          <p:cNvSpPr txBox="1"/>
          <p:nvPr userDrawn="1"/>
        </p:nvSpPr>
        <p:spPr>
          <a:xfrm>
            <a:off x="5797124" y="1379768"/>
            <a:ext cx="1188720" cy="523220"/>
          </a:xfrm>
          <a:prstGeom prst="rect">
            <a:avLst/>
          </a:prstGeom>
          <a:noFill/>
        </p:spPr>
        <p:txBody>
          <a:bodyPr wrap="square" rtlCol="0" anchor="ctr" anchorCtr="0">
            <a:spAutoFit/>
          </a:bodyPr>
          <a:lstStyle/>
          <a:p>
            <a:pPr algn="ctr"/>
            <a:r>
              <a:rPr lang="en-US" sz="1400" b="1" dirty="0">
                <a:solidFill>
                  <a:schemeClr val="bg1"/>
                </a:solidFill>
              </a:rPr>
              <a:t>Less Times Than Not</a:t>
            </a:r>
          </a:p>
        </p:txBody>
      </p:sp>
      <p:sp>
        <p:nvSpPr>
          <p:cNvPr id="22" name="TextBox 21"/>
          <p:cNvSpPr txBox="1"/>
          <p:nvPr userDrawn="1"/>
        </p:nvSpPr>
        <p:spPr>
          <a:xfrm>
            <a:off x="7407230" y="1481038"/>
            <a:ext cx="1188720" cy="307777"/>
          </a:xfrm>
          <a:prstGeom prst="rect">
            <a:avLst/>
          </a:prstGeom>
          <a:noFill/>
        </p:spPr>
        <p:txBody>
          <a:bodyPr wrap="square" rtlCol="0" anchor="ctr" anchorCtr="0">
            <a:spAutoFit/>
          </a:bodyPr>
          <a:lstStyle/>
          <a:p>
            <a:pPr algn="ctr"/>
            <a:r>
              <a:rPr lang="en-US" sz="1400" b="1" dirty="0">
                <a:solidFill>
                  <a:schemeClr val="bg1"/>
                </a:solidFill>
              </a:rPr>
              <a:t>Sometimes</a:t>
            </a:r>
          </a:p>
        </p:txBody>
      </p:sp>
      <p:sp>
        <p:nvSpPr>
          <p:cNvPr id="23" name="TextBox 22"/>
          <p:cNvSpPr txBox="1"/>
          <p:nvPr userDrawn="1"/>
        </p:nvSpPr>
        <p:spPr>
          <a:xfrm>
            <a:off x="10627442" y="1474405"/>
            <a:ext cx="1188720" cy="307777"/>
          </a:xfrm>
          <a:prstGeom prst="rect">
            <a:avLst/>
          </a:prstGeom>
          <a:noFill/>
        </p:spPr>
        <p:txBody>
          <a:bodyPr wrap="square" rtlCol="0" anchor="ctr" anchorCtr="0">
            <a:spAutoFit/>
          </a:bodyPr>
          <a:lstStyle/>
          <a:p>
            <a:pPr algn="ctr"/>
            <a:r>
              <a:rPr lang="en-US" sz="1400" b="1" dirty="0">
                <a:solidFill>
                  <a:schemeClr val="bg1"/>
                </a:solidFill>
              </a:rPr>
              <a:t>Always</a:t>
            </a:r>
          </a:p>
        </p:txBody>
      </p:sp>
      <p:sp>
        <p:nvSpPr>
          <p:cNvPr id="24" name="TextBox 23"/>
          <p:cNvSpPr txBox="1"/>
          <p:nvPr userDrawn="1"/>
        </p:nvSpPr>
        <p:spPr>
          <a:xfrm>
            <a:off x="9017336" y="1362843"/>
            <a:ext cx="1188720" cy="523220"/>
          </a:xfrm>
          <a:prstGeom prst="rect">
            <a:avLst/>
          </a:prstGeom>
          <a:noFill/>
        </p:spPr>
        <p:txBody>
          <a:bodyPr wrap="square" rtlCol="0" anchor="ctr" anchorCtr="0">
            <a:spAutoFit/>
          </a:bodyPr>
          <a:lstStyle/>
          <a:p>
            <a:pPr algn="ctr"/>
            <a:r>
              <a:rPr lang="en-US" sz="1400" b="1" dirty="0">
                <a:solidFill>
                  <a:schemeClr val="bg1"/>
                </a:solidFill>
              </a:rPr>
              <a:t>More Times Than Not</a:t>
            </a:r>
          </a:p>
        </p:txBody>
      </p:sp>
      <p:sp>
        <p:nvSpPr>
          <p:cNvPr id="31" name="Rectangle 30"/>
          <p:cNvSpPr/>
          <p:nvPr userDrawn="1"/>
        </p:nvSpPr>
        <p:spPr>
          <a:xfrm>
            <a:off x="3947695" y="5439086"/>
            <a:ext cx="779815" cy="147626"/>
          </a:xfrm>
          <a:prstGeom prst="rect">
            <a:avLst/>
          </a:prstGeom>
          <a:solidFill>
            <a:schemeClr val="accent2">
              <a:lumMod val="40000"/>
              <a:lumOff val="6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32" name="TextBox 31"/>
          <p:cNvSpPr txBox="1"/>
          <p:nvPr userDrawn="1"/>
        </p:nvSpPr>
        <p:spPr>
          <a:xfrm>
            <a:off x="4683428" y="5363955"/>
            <a:ext cx="1346074" cy="307777"/>
          </a:xfrm>
          <a:prstGeom prst="rect">
            <a:avLst/>
          </a:prstGeom>
          <a:noFill/>
        </p:spPr>
        <p:txBody>
          <a:bodyPr wrap="none" rtlCol="0">
            <a:spAutoFit/>
          </a:bodyPr>
          <a:lstStyle/>
          <a:p>
            <a:r>
              <a:rPr lang="en-US" sz="1400" dirty="0">
                <a:latin typeface="+mn-lt"/>
              </a:rPr>
              <a:t>Self View Range</a:t>
            </a:r>
          </a:p>
        </p:txBody>
      </p:sp>
      <p:sp>
        <p:nvSpPr>
          <p:cNvPr id="33" name="TextBox 32"/>
          <p:cNvSpPr txBox="1"/>
          <p:nvPr userDrawn="1"/>
        </p:nvSpPr>
        <p:spPr>
          <a:xfrm>
            <a:off x="7868671" y="5552844"/>
            <a:ext cx="1214179" cy="307777"/>
          </a:xfrm>
          <a:prstGeom prst="rect">
            <a:avLst/>
          </a:prstGeom>
          <a:noFill/>
        </p:spPr>
        <p:txBody>
          <a:bodyPr wrap="none" rtlCol="0">
            <a:spAutoFit/>
          </a:bodyPr>
          <a:lstStyle/>
          <a:p>
            <a:r>
              <a:rPr lang="en-US" sz="1400" dirty="0">
                <a:latin typeface="+mn-lt"/>
              </a:rPr>
              <a:t>Average Score</a:t>
            </a:r>
          </a:p>
        </p:txBody>
      </p:sp>
      <p:sp>
        <p:nvSpPr>
          <p:cNvPr id="34" name="5-Point Star 27"/>
          <p:cNvSpPr/>
          <p:nvPr userDrawn="1"/>
        </p:nvSpPr>
        <p:spPr>
          <a:xfrm>
            <a:off x="7542428" y="5503952"/>
            <a:ext cx="326243" cy="316231"/>
          </a:xfrm>
          <a:prstGeom prst="star5">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solidFill>
                <a:srgbClr val="FF0000"/>
              </a:solidFill>
            </a:endParaRPr>
          </a:p>
        </p:txBody>
      </p:sp>
      <p:sp>
        <p:nvSpPr>
          <p:cNvPr id="35" name="Rectangle 34"/>
          <p:cNvSpPr/>
          <p:nvPr userDrawn="1"/>
        </p:nvSpPr>
        <p:spPr>
          <a:xfrm>
            <a:off x="3953539" y="5671212"/>
            <a:ext cx="780288" cy="143987"/>
          </a:xfrm>
          <a:prstGeom prst="rect">
            <a:avLst/>
          </a:prstGeom>
          <a:solidFill>
            <a:srgbClr val="5C5C5C"/>
          </a:solidFill>
          <a:ln>
            <a:solidFill>
              <a:srgbClr val="5C5C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p>
        </p:txBody>
      </p:sp>
      <p:sp>
        <p:nvSpPr>
          <p:cNvPr id="36" name="TextBox 35"/>
          <p:cNvSpPr txBox="1"/>
          <p:nvPr userDrawn="1"/>
        </p:nvSpPr>
        <p:spPr>
          <a:xfrm>
            <a:off x="4683429" y="5603011"/>
            <a:ext cx="2241832" cy="307777"/>
          </a:xfrm>
          <a:prstGeom prst="rect">
            <a:avLst/>
          </a:prstGeom>
          <a:noFill/>
        </p:spPr>
        <p:txBody>
          <a:bodyPr wrap="none" rtlCol="0">
            <a:spAutoFit/>
          </a:bodyPr>
          <a:lstStyle/>
          <a:p>
            <a:r>
              <a:rPr lang="en-US" sz="1400" dirty="0">
                <a:latin typeface="+mn-lt"/>
              </a:rPr>
              <a:t>Perception of Partner Range</a:t>
            </a:r>
          </a:p>
        </p:txBody>
      </p:sp>
      <p:sp>
        <p:nvSpPr>
          <p:cNvPr id="19" name="Rectangle 18">
            <a:extLst>
              <a:ext uri="{FF2B5EF4-FFF2-40B4-BE49-F238E27FC236}">
                <a16:creationId xmlns:a16="http://schemas.microsoft.com/office/drawing/2014/main" id="{CF0C0696-7255-4A91-A442-84E13A1909FD}"/>
              </a:ext>
            </a:extLst>
          </p:cNvPr>
          <p:cNvSpPr/>
          <p:nvPr userDrawn="1"/>
        </p:nvSpPr>
        <p:spPr>
          <a:xfrm rot="5400000">
            <a:off x="-3176468" y="3157578"/>
            <a:ext cx="6870047" cy="554893"/>
          </a:xfrm>
          <a:prstGeom prst="rect">
            <a:avLst/>
          </a:prstGeom>
          <a:solidFill>
            <a:srgbClr val="F87F00"/>
          </a:solidFill>
          <a:ln>
            <a:noFill/>
          </a:ln>
          <a:effectLst>
            <a:outerShdw blurRad="120650" dist="76200" dir="48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25" name="TextBox 24">
            <a:extLst>
              <a:ext uri="{FF2B5EF4-FFF2-40B4-BE49-F238E27FC236}">
                <a16:creationId xmlns:a16="http://schemas.microsoft.com/office/drawing/2014/main" id="{3FB70BEF-0219-4C0E-A93C-6EB642EF12B5}"/>
              </a:ext>
            </a:extLst>
          </p:cNvPr>
          <p:cNvSpPr txBox="1"/>
          <p:nvPr userDrawn="1"/>
        </p:nvSpPr>
        <p:spPr>
          <a:xfrm rot="16200000">
            <a:off x="-354762" y="864286"/>
            <a:ext cx="1249466" cy="307777"/>
          </a:xfrm>
          <a:prstGeom prst="rect">
            <a:avLst/>
          </a:prstGeom>
          <a:noFill/>
        </p:spPr>
        <p:txBody>
          <a:bodyPr wrap="square" rtlCol="0">
            <a:spAutoFit/>
          </a:bodyPr>
          <a:lstStyle/>
          <a:p>
            <a:pPr algn="ctr"/>
            <a:r>
              <a:rPr lang="en-US" sz="1400" b="1" dirty="0">
                <a:solidFill>
                  <a:schemeClr val="bg1"/>
                </a:solidFill>
              </a:rPr>
              <a:t>CASE STUDY</a:t>
            </a:r>
          </a:p>
        </p:txBody>
      </p:sp>
      <p:cxnSp>
        <p:nvCxnSpPr>
          <p:cNvPr id="26" name="Straight Connector 25">
            <a:extLst>
              <a:ext uri="{FF2B5EF4-FFF2-40B4-BE49-F238E27FC236}">
                <a16:creationId xmlns:a16="http://schemas.microsoft.com/office/drawing/2014/main" id="{B3D78645-EF0A-4942-A3AD-2F6CF0655CAB}"/>
              </a:ext>
            </a:extLst>
          </p:cNvPr>
          <p:cNvCxnSpPr/>
          <p:nvPr userDrawn="1"/>
        </p:nvCxnSpPr>
        <p:spPr>
          <a:xfrm flipH="1">
            <a:off x="-18888" y="1664372"/>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BEA8C82-2065-41F5-B984-95327EFEFE68}"/>
              </a:ext>
            </a:extLst>
          </p:cNvPr>
          <p:cNvCxnSpPr/>
          <p:nvPr userDrawn="1"/>
        </p:nvCxnSpPr>
        <p:spPr>
          <a:xfrm flipH="1">
            <a:off x="-18888" y="404500"/>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FB26EFAC-CE2F-44CE-B189-640056BF6CA4}"/>
              </a:ext>
            </a:extLst>
          </p:cNvPr>
          <p:cNvSpPr/>
          <p:nvPr userDrawn="1"/>
        </p:nvSpPr>
        <p:spPr>
          <a:xfrm>
            <a:off x="25785" y="6326128"/>
            <a:ext cx="457200" cy="457200"/>
          </a:xfrm>
          <a:prstGeom prst="ellipse">
            <a:avLst/>
          </a:prstGeom>
          <a:solidFill>
            <a:schemeClr val="bg1"/>
          </a:solidFill>
          <a:ln>
            <a:noFill/>
          </a:ln>
          <a:effectLst>
            <a:innerShdw blurRad="63500" dist="50800" dir="13500000">
              <a:prstClr val="black">
                <a:alpha val="3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itle 33">
            <a:extLst>
              <a:ext uri="{FF2B5EF4-FFF2-40B4-BE49-F238E27FC236}">
                <a16:creationId xmlns:a16="http://schemas.microsoft.com/office/drawing/2014/main" id="{D12A9933-BBCC-4328-8947-714C378B6767}"/>
              </a:ext>
            </a:extLst>
          </p:cNvPr>
          <p:cNvSpPr>
            <a:spLocks noGrp="1"/>
          </p:cNvSpPr>
          <p:nvPr>
            <p:ph type="title"/>
          </p:nvPr>
        </p:nvSpPr>
        <p:spPr>
          <a:xfrm rot="16200000">
            <a:off x="-1937990" y="3745944"/>
            <a:ext cx="4419377" cy="396549"/>
          </a:xfrm>
        </p:spPr>
        <p:txBody>
          <a:bodyPr>
            <a:noAutofit/>
          </a:bodyPr>
          <a:lstStyle>
            <a:lvl1pPr>
              <a:defRPr sz="2400">
                <a:solidFill>
                  <a:schemeClr val="bg1"/>
                </a:solidFill>
              </a:defRPr>
            </a:lvl1pPr>
          </a:lstStyle>
          <a:p>
            <a:r>
              <a:rPr lang="en-US"/>
              <a:t>Click to edit Master title style</a:t>
            </a:r>
            <a:endParaRPr lang="en-US" dirty="0"/>
          </a:p>
        </p:txBody>
      </p:sp>
      <p:sp>
        <p:nvSpPr>
          <p:cNvPr id="30" name="Slide Number Placeholder 6">
            <a:extLst>
              <a:ext uri="{FF2B5EF4-FFF2-40B4-BE49-F238E27FC236}">
                <a16:creationId xmlns:a16="http://schemas.microsoft.com/office/drawing/2014/main" id="{140A9DD6-A4ED-4225-8686-5C0D12201B51}"/>
              </a:ext>
            </a:extLst>
          </p:cNvPr>
          <p:cNvSpPr txBox="1">
            <a:spLocks/>
          </p:cNvSpPr>
          <p:nvPr userDrawn="1"/>
        </p:nvSpPr>
        <p:spPr>
          <a:xfrm>
            <a:off x="46772" y="6346411"/>
            <a:ext cx="411480" cy="404207"/>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solidFill>
                  <a:srgbClr val="F77F00"/>
                </a:solidFill>
              </a:rPr>
              <a:pPr/>
              <a:t>‹#›</a:t>
            </a:fld>
            <a:endParaRPr lang="en-US" dirty="0">
              <a:solidFill>
                <a:srgbClr val="F77F00"/>
              </a:solidFill>
            </a:endParaRPr>
          </a:p>
        </p:txBody>
      </p:sp>
    </p:spTree>
    <p:extLst>
      <p:ext uri="{BB962C8B-B14F-4D97-AF65-F5344CB8AC3E}">
        <p14:creationId xmlns:p14="http://schemas.microsoft.com/office/powerpoint/2010/main" val="5744584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Living as WE Assessment">
    <p:spTree>
      <p:nvGrpSpPr>
        <p:cNvPr id="1" name=""/>
        <p:cNvGrpSpPr/>
        <p:nvPr/>
      </p:nvGrpSpPr>
      <p:grpSpPr>
        <a:xfrm>
          <a:off x="0" y="0"/>
          <a:ext cx="0" cy="0"/>
          <a:chOff x="0" y="0"/>
          <a:chExt cx="0" cy="0"/>
        </a:xfrm>
      </p:grpSpPr>
      <p:sp>
        <p:nvSpPr>
          <p:cNvPr id="5" name="Title 4"/>
          <p:cNvSpPr>
            <a:spLocks noGrp="1"/>
          </p:cNvSpPr>
          <p:nvPr>
            <p:ph type="title"/>
          </p:nvPr>
        </p:nvSpPr>
        <p:spPr>
          <a:xfrm>
            <a:off x="609600" y="180151"/>
            <a:ext cx="10972800" cy="782637"/>
          </a:xfrm>
          <a:prstGeom prst="rect">
            <a:avLst/>
          </a:prstGeom>
        </p:spPr>
        <p:txBody>
          <a:bodyPr/>
          <a:lstStyle/>
          <a:p>
            <a:r>
              <a:rPr lang="en-US"/>
              <a:t>Click to edit Master title style</a:t>
            </a:r>
            <a:endParaRPr lang="en-US" dirty="0"/>
          </a:p>
        </p:txBody>
      </p:sp>
      <p:graphicFrame>
        <p:nvGraphicFramePr>
          <p:cNvPr id="6" name="Content Placeholder 4"/>
          <p:cNvGraphicFramePr>
            <a:graphicFrameLocks/>
          </p:cNvGraphicFramePr>
          <p:nvPr userDrawn="1">
            <p:extLst>
              <p:ext uri="{D42A27DB-BD31-4B8C-83A1-F6EECF244321}">
                <p14:modId xmlns:p14="http://schemas.microsoft.com/office/powerpoint/2010/main" val="3129024464"/>
              </p:ext>
            </p:extLst>
          </p:nvPr>
        </p:nvGraphicFramePr>
        <p:xfrm>
          <a:off x="609603" y="994032"/>
          <a:ext cx="10970728" cy="820139"/>
        </p:xfrm>
        <a:graphic>
          <a:graphicData uri="http://schemas.openxmlformats.org/drawingml/2006/table">
            <a:tbl>
              <a:tblPr firstRow="1" bandRow="1">
                <a:tableStyleId>{69012ECD-51FC-41F1-AA8D-1B2483CD663E}</a:tableStyleId>
              </a:tblPr>
              <a:tblGrid>
                <a:gridCol w="3439004">
                  <a:extLst>
                    <a:ext uri="{9D8B030D-6E8A-4147-A177-3AD203B41FA5}">
                      <a16:colId xmlns:a16="http://schemas.microsoft.com/office/drawing/2014/main" val="20000"/>
                    </a:ext>
                  </a:extLst>
                </a:gridCol>
                <a:gridCol w="7531724">
                  <a:extLst>
                    <a:ext uri="{9D8B030D-6E8A-4147-A177-3AD203B41FA5}">
                      <a16:colId xmlns:a16="http://schemas.microsoft.com/office/drawing/2014/main" val="20001"/>
                    </a:ext>
                  </a:extLst>
                </a:gridCol>
              </a:tblGrid>
              <a:tr h="365760">
                <a:tc>
                  <a:txBody>
                    <a:bodyPr/>
                    <a:lstStyle/>
                    <a:p>
                      <a:pPr algn="ctr"/>
                      <a:r>
                        <a:rPr lang="en-US" dirty="0">
                          <a:solidFill>
                            <a:schemeClr val="bg1"/>
                          </a:solidFill>
                        </a:rPr>
                        <a:t>Living</a:t>
                      </a:r>
                      <a:r>
                        <a:rPr lang="en-US" baseline="0" dirty="0">
                          <a:solidFill>
                            <a:schemeClr val="bg1"/>
                          </a:solidFill>
                        </a:rPr>
                        <a:t> As We</a:t>
                      </a:r>
                      <a:endParaRPr lang="en-US" dirty="0">
                        <a:solidFill>
                          <a:schemeClr val="bg1"/>
                        </a:solidFill>
                      </a:endParaRP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77F00"/>
                    </a:solidFill>
                  </a:tcPr>
                </a:tc>
                <a:tc>
                  <a:txBody>
                    <a:bodyPr/>
                    <a:lstStyle/>
                    <a:p>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flip="none" rotWithShape="1">
                      <a:gsLst>
                        <a:gs pos="20000">
                          <a:srgbClr val="FF0000"/>
                        </a:gs>
                        <a:gs pos="54000">
                          <a:srgbClr val="FFFF00"/>
                        </a:gs>
                        <a:gs pos="94000">
                          <a:srgbClr val="00B050"/>
                        </a:gs>
                      </a:gsLst>
                      <a:lin ang="0" scaled="1"/>
                      <a:tileRect/>
                    </a:gradFill>
                  </a:tcPr>
                </a:tc>
                <a:extLst>
                  <a:ext uri="{0D108BD9-81ED-4DB2-BD59-A6C34878D82A}">
                    <a16:rowId xmlns:a16="http://schemas.microsoft.com/office/drawing/2014/main" val="10000"/>
                  </a:ext>
                </a:extLst>
              </a:tr>
              <a:tr h="454379">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1" name="Content Placeholder 2"/>
          <p:cNvSpPr>
            <a:spLocks noGrp="1"/>
          </p:cNvSpPr>
          <p:nvPr>
            <p:ph idx="12"/>
          </p:nvPr>
        </p:nvSpPr>
        <p:spPr>
          <a:xfrm>
            <a:off x="667120" y="1411183"/>
            <a:ext cx="3273729" cy="359756"/>
          </a:xfrm>
          <a:prstGeom prst="rect">
            <a:avLst/>
          </a:prstGeom>
        </p:spPr>
        <p:txBody>
          <a:bodyPr>
            <a:noAutofit/>
          </a:bodyPr>
          <a:lstStyle>
            <a:lvl1pPr marL="0" indent="0" algn="l">
              <a:buNone/>
              <a:defRPr sz="1400"/>
            </a:lvl1pPr>
            <a:lvl2pPr>
              <a:defRPr sz="2400"/>
            </a:lvl2pPr>
            <a:lvl3pPr>
              <a:defRPr sz="2000"/>
            </a:lvl3pPr>
            <a:lvl4pPr>
              <a:defRPr sz="1800"/>
            </a:lvl4pPr>
            <a:lvl5pPr>
              <a:defRPr sz="1800"/>
            </a:lvl5pPr>
          </a:lstStyle>
          <a:p>
            <a:pPr lvl="0"/>
            <a:r>
              <a:rPr lang="en-US"/>
              <a:t>Click to edit Master text styles</a:t>
            </a:r>
          </a:p>
        </p:txBody>
      </p:sp>
      <p:sp>
        <p:nvSpPr>
          <p:cNvPr id="9" name="Content Placeholder 2"/>
          <p:cNvSpPr>
            <a:spLocks noGrp="1"/>
          </p:cNvSpPr>
          <p:nvPr>
            <p:ph idx="1" hasCustomPrompt="1"/>
          </p:nvPr>
        </p:nvSpPr>
        <p:spPr>
          <a:xfrm>
            <a:off x="609600" y="1900053"/>
            <a:ext cx="10972797" cy="2179150"/>
          </a:xfrm>
          <a:prstGeom prst="rect">
            <a:avLst/>
          </a:prstGeom>
        </p:spPr>
        <p:txBody>
          <a:bodyPr>
            <a:noAutofit/>
          </a:bodyPr>
          <a:lstStyle>
            <a:lvl1pPr marL="0" indent="0">
              <a:buNone/>
              <a:defRPr sz="2000" baseline="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Enter Shared Vision or SOI Description</a:t>
            </a:r>
          </a:p>
        </p:txBody>
      </p:sp>
      <p:sp>
        <p:nvSpPr>
          <p:cNvPr id="10" name="Content Placeholder 2"/>
          <p:cNvSpPr>
            <a:spLocks noGrp="1"/>
          </p:cNvSpPr>
          <p:nvPr>
            <p:ph idx="15" hasCustomPrompt="1"/>
          </p:nvPr>
        </p:nvSpPr>
        <p:spPr>
          <a:xfrm>
            <a:off x="607534" y="4220332"/>
            <a:ext cx="10972797" cy="1629092"/>
          </a:xfrm>
          <a:prstGeom prst="rect">
            <a:avLst/>
          </a:prstGeom>
        </p:spPr>
        <p:txBody>
          <a:bodyPr>
            <a:noAutofit/>
          </a:bodyPr>
          <a:lstStyle>
            <a:lvl1pPr>
              <a:defRPr sz="2800" baseline="0"/>
            </a:lvl1pPr>
            <a:lvl2pPr>
              <a:defRPr sz="2400"/>
            </a:lvl2pPr>
            <a:lvl3pPr>
              <a:defRPr sz="2000"/>
            </a:lvl3pPr>
            <a:lvl4pPr>
              <a:defRPr sz="1800"/>
            </a:lvl4pPr>
            <a:lvl5pPr>
              <a:defRPr sz="1800"/>
            </a:lvl5pPr>
          </a:lstStyle>
          <a:p>
            <a:pPr lvl="0"/>
            <a:r>
              <a:rPr lang="en-US" dirty="0"/>
              <a:t>Add in thoughts</a:t>
            </a:r>
          </a:p>
          <a:p>
            <a:pPr lvl="0"/>
            <a:r>
              <a:rPr lang="en-US" dirty="0"/>
              <a:t>ABC</a:t>
            </a:r>
          </a:p>
          <a:p>
            <a:pPr lvl="0"/>
            <a:r>
              <a:rPr lang="en-US" dirty="0"/>
              <a:t>XYZ</a:t>
            </a:r>
          </a:p>
        </p:txBody>
      </p:sp>
      <p:sp>
        <p:nvSpPr>
          <p:cNvPr id="13" name="TextBox 12">
            <a:extLst>
              <a:ext uri="{FF2B5EF4-FFF2-40B4-BE49-F238E27FC236}">
                <a16:creationId xmlns:a16="http://schemas.microsoft.com/office/drawing/2014/main" id="{158DFEE9-FA24-4711-B80F-31FC232DAA84}"/>
              </a:ext>
            </a:extLst>
          </p:cNvPr>
          <p:cNvSpPr txBox="1"/>
          <p:nvPr userDrawn="1"/>
        </p:nvSpPr>
        <p:spPr>
          <a:xfrm>
            <a:off x="4049858" y="992172"/>
            <a:ext cx="1188720" cy="365760"/>
          </a:xfrm>
          <a:prstGeom prst="rect">
            <a:avLst/>
          </a:prstGeom>
          <a:noFill/>
        </p:spPr>
        <p:txBody>
          <a:bodyPr wrap="square" rtlCol="0" anchor="ctr" anchorCtr="0">
            <a:spAutoFit/>
          </a:bodyPr>
          <a:lstStyle/>
          <a:p>
            <a:pPr algn="ctr"/>
            <a:r>
              <a:rPr lang="en-US" sz="1400" b="1" dirty="0">
                <a:solidFill>
                  <a:schemeClr val="bg1"/>
                </a:solidFill>
              </a:rPr>
              <a:t>Never</a:t>
            </a:r>
          </a:p>
        </p:txBody>
      </p:sp>
      <p:sp>
        <p:nvSpPr>
          <p:cNvPr id="18" name="TextBox 17">
            <a:extLst>
              <a:ext uri="{FF2B5EF4-FFF2-40B4-BE49-F238E27FC236}">
                <a16:creationId xmlns:a16="http://schemas.microsoft.com/office/drawing/2014/main" id="{C49040B0-9FC9-4E32-BF87-22317DA268D4}"/>
              </a:ext>
            </a:extLst>
          </p:cNvPr>
          <p:cNvSpPr txBox="1"/>
          <p:nvPr userDrawn="1"/>
        </p:nvSpPr>
        <p:spPr>
          <a:xfrm>
            <a:off x="5625674" y="992172"/>
            <a:ext cx="1188720" cy="365760"/>
          </a:xfrm>
          <a:prstGeom prst="rect">
            <a:avLst/>
          </a:prstGeom>
          <a:noFill/>
        </p:spPr>
        <p:txBody>
          <a:bodyPr wrap="square" rtlCol="0" anchor="ctr" anchorCtr="0">
            <a:spAutoFit/>
          </a:bodyPr>
          <a:lstStyle/>
          <a:p>
            <a:pPr algn="ctr"/>
            <a:r>
              <a:rPr lang="en-US" sz="1400" b="1" dirty="0">
                <a:solidFill>
                  <a:schemeClr val="bg1"/>
                </a:solidFill>
              </a:rPr>
              <a:t>Less Times Than Not</a:t>
            </a:r>
          </a:p>
        </p:txBody>
      </p:sp>
      <p:sp>
        <p:nvSpPr>
          <p:cNvPr id="19" name="TextBox 18">
            <a:extLst>
              <a:ext uri="{FF2B5EF4-FFF2-40B4-BE49-F238E27FC236}">
                <a16:creationId xmlns:a16="http://schemas.microsoft.com/office/drawing/2014/main" id="{B4A269B2-B0B0-476E-A0A6-ED2616C98440}"/>
              </a:ext>
            </a:extLst>
          </p:cNvPr>
          <p:cNvSpPr txBox="1"/>
          <p:nvPr userDrawn="1"/>
        </p:nvSpPr>
        <p:spPr>
          <a:xfrm>
            <a:off x="7201490" y="992172"/>
            <a:ext cx="1188720" cy="365760"/>
          </a:xfrm>
          <a:prstGeom prst="rect">
            <a:avLst/>
          </a:prstGeom>
          <a:noFill/>
        </p:spPr>
        <p:txBody>
          <a:bodyPr wrap="square" rtlCol="0" anchor="ctr" anchorCtr="0">
            <a:spAutoFit/>
          </a:bodyPr>
          <a:lstStyle/>
          <a:p>
            <a:pPr algn="ctr"/>
            <a:r>
              <a:rPr lang="en-US" sz="1400" b="1" dirty="0">
                <a:solidFill>
                  <a:schemeClr val="bg1"/>
                </a:solidFill>
              </a:rPr>
              <a:t>Sometimes</a:t>
            </a:r>
          </a:p>
        </p:txBody>
      </p:sp>
      <p:sp>
        <p:nvSpPr>
          <p:cNvPr id="20" name="TextBox 19">
            <a:extLst>
              <a:ext uri="{FF2B5EF4-FFF2-40B4-BE49-F238E27FC236}">
                <a16:creationId xmlns:a16="http://schemas.microsoft.com/office/drawing/2014/main" id="{3309B4FE-C6E0-4DEC-BF7E-F8ACEA1E13A9}"/>
              </a:ext>
            </a:extLst>
          </p:cNvPr>
          <p:cNvSpPr txBox="1"/>
          <p:nvPr userDrawn="1"/>
        </p:nvSpPr>
        <p:spPr>
          <a:xfrm>
            <a:off x="10353122" y="992172"/>
            <a:ext cx="1188720" cy="365760"/>
          </a:xfrm>
          <a:prstGeom prst="rect">
            <a:avLst/>
          </a:prstGeom>
          <a:noFill/>
        </p:spPr>
        <p:txBody>
          <a:bodyPr wrap="square" rtlCol="0" anchor="ctr" anchorCtr="0">
            <a:spAutoFit/>
          </a:bodyPr>
          <a:lstStyle/>
          <a:p>
            <a:pPr algn="ctr"/>
            <a:r>
              <a:rPr lang="en-US" sz="1400" b="1" dirty="0">
                <a:solidFill>
                  <a:schemeClr val="bg1"/>
                </a:solidFill>
              </a:rPr>
              <a:t>Always</a:t>
            </a:r>
          </a:p>
        </p:txBody>
      </p:sp>
      <p:sp>
        <p:nvSpPr>
          <p:cNvPr id="21" name="TextBox 20">
            <a:extLst>
              <a:ext uri="{FF2B5EF4-FFF2-40B4-BE49-F238E27FC236}">
                <a16:creationId xmlns:a16="http://schemas.microsoft.com/office/drawing/2014/main" id="{3F53F265-0409-4C76-830E-61810ED9372A}"/>
              </a:ext>
            </a:extLst>
          </p:cNvPr>
          <p:cNvSpPr txBox="1"/>
          <p:nvPr userDrawn="1"/>
        </p:nvSpPr>
        <p:spPr>
          <a:xfrm>
            <a:off x="8777306" y="992172"/>
            <a:ext cx="1188720" cy="365760"/>
          </a:xfrm>
          <a:prstGeom prst="rect">
            <a:avLst/>
          </a:prstGeom>
          <a:noFill/>
        </p:spPr>
        <p:txBody>
          <a:bodyPr wrap="square" rtlCol="0" anchor="ctr" anchorCtr="0">
            <a:spAutoFit/>
          </a:bodyPr>
          <a:lstStyle/>
          <a:p>
            <a:pPr algn="ctr"/>
            <a:r>
              <a:rPr lang="en-US" sz="1400" b="1" dirty="0">
                <a:solidFill>
                  <a:schemeClr val="bg1"/>
                </a:solidFill>
              </a:rPr>
              <a:t>More Times Than Not</a:t>
            </a:r>
          </a:p>
        </p:txBody>
      </p:sp>
    </p:spTree>
    <p:extLst>
      <p:ext uri="{BB962C8B-B14F-4D97-AF65-F5344CB8AC3E}">
        <p14:creationId xmlns:p14="http://schemas.microsoft.com/office/powerpoint/2010/main" val="1896519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verall Results 2 - Ailments">
    <p:spTree>
      <p:nvGrpSpPr>
        <p:cNvPr id="1" name=""/>
        <p:cNvGrpSpPr/>
        <p:nvPr/>
      </p:nvGrpSpPr>
      <p:grpSpPr>
        <a:xfrm>
          <a:off x="0" y="0"/>
          <a:ext cx="0" cy="0"/>
          <a:chOff x="0" y="0"/>
          <a:chExt cx="0" cy="0"/>
        </a:xfrm>
      </p:grpSpPr>
      <p:sp>
        <p:nvSpPr>
          <p:cNvPr id="5" name="Title 4"/>
          <p:cNvSpPr>
            <a:spLocks noGrp="1"/>
          </p:cNvSpPr>
          <p:nvPr>
            <p:ph type="title"/>
          </p:nvPr>
        </p:nvSpPr>
        <p:spPr>
          <a:xfrm>
            <a:off x="609600" y="180151"/>
            <a:ext cx="10972800" cy="782637"/>
          </a:xfrm>
          <a:prstGeom prst="rect">
            <a:avLst/>
          </a:prstGeom>
        </p:spPr>
        <p:txBody>
          <a:bodyPr/>
          <a:lstStyle/>
          <a:p>
            <a:r>
              <a:rPr lang="en-US"/>
              <a:t>Click to edit Master title style</a:t>
            </a:r>
            <a:endParaRPr lang="en-US" dirty="0"/>
          </a:p>
        </p:txBody>
      </p:sp>
      <p:graphicFrame>
        <p:nvGraphicFramePr>
          <p:cNvPr id="6" name="Content Placeholder 4"/>
          <p:cNvGraphicFramePr>
            <a:graphicFrameLocks/>
          </p:cNvGraphicFramePr>
          <p:nvPr userDrawn="1">
            <p:extLst>
              <p:ext uri="{D42A27DB-BD31-4B8C-83A1-F6EECF244321}">
                <p14:modId xmlns:p14="http://schemas.microsoft.com/office/powerpoint/2010/main" val="655056958"/>
              </p:ext>
            </p:extLst>
          </p:nvPr>
        </p:nvGraphicFramePr>
        <p:xfrm>
          <a:off x="609603" y="1236477"/>
          <a:ext cx="10972798" cy="3546413"/>
        </p:xfrm>
        <a:graphic>
          <a:graphicData uri="http://schemas.openxmlformats.org/drawingml/2006/table">
            <a:tbl>
              <a:tblPr firstRow="1" bandRow="1">
                <a:tableStyleId>{69012ECD-51FC-41F1-AA8D-1B2483CD663E}</a:tableStyleId>
              </a:tblPr>
              <a:tblGrid>
                <a:gridCol w="3208095">
                  <a:extLst>
                    <a:ext uri="{9D8B030D-6E8A-4147-A177-3AD203B41FA5}">
                      <a16:colId xmlns:a16="http://schemas.microsoft.com/office/drawing/2014/main" val="20000"/>
                    </a:ext>
                  </a:extLst>
                </a:gridCol>
                <a:gridCol w="7764703">
                  <a:extLst>
                    <a:ext uri="{9D8B030D-6E8A-4147-A177-3AD203B41FA5}">
                      <a16:colId xmlns:a16="http://schemas.microsoft.com/office/drawing/2014/main" val="20001"/>
                    </a:ext>
                  </a:extLst>
                </a:gridCol>
              </a:tblGrid>
              <a:tr h="365760">
                <a:tc>
                  <a:txBody>
                    <a:bodyPr/>
                    <a:lstStyle/>
                    <a:p>
                      <a:pPr algn="ctr"/>
                      <a:r>
                        <a:rPr lang="en-US" dirty="0">
                          <a:solidFill>
                            <a:schemeClr val="bg1"/>
                          </a:solidFill>
                        </a:rPr>
                        <a:t>Overall</a:t>
                      </a:r>
                      <a:r>
                        <a:rPr lang="en-US" baseline="0" dirty="0">
                          <a:solidFill>
                            <a:schemeClr val="bg1"/>
                          </a:solidFill>
                        </a:rPr>
                        <a:t> Results</a:t>
                      </a:r>
                      <a:endParaRPr lang="en-US" dirty="0">
                        <a:solidFill>
                          <a:schemeClr val="bg1"/>
                        </a:solidFill>
                      </a:endParaRP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77F00"/>
                    </a:solidFill>
                  </a:tcPr>
                </a:tc>
                <a:tc>
                  <a:txBody>
                    <a:bodyPr/>
                    <a:lstStyle/>
                    <a:p>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flip="none" rotWithShape="1">
                      <a:gsLst>
                        <a:gs pos="20000">
                          <a:srgbClr val="FF0000"/>
                        </a:gs>
                        <a:gs pos="54000">
                          <a:srgbClr val="FFFF00"/>
                        </a:gs>
                        <a:gs pos="94000">
                          <a:srgbClr val="00B050"/>
                        </a:gs>
                      </a:gsLst>
                      <a:lin ang="0" scaled="1"/>
                      <a:tileRect/>
                    </a:gradFill>
                  </a:tcPr>
                </a:tc>
                <a:extLst>
                  <a:ext uri="{0D108BD9-81ED-4DB2-BD59-A6C34878D82A}">
                    <a16:rowId xmlns:a16="http://schemas.microsoft.com/office/drawing/2014/main" val="10000"/>
                  </a:ext>
                </a:extLst>
              </a:tr>
              <a:tr h="454379">
                <a:tc>
                  <a:txBody>
                    <a:bodyPr/>
                    <a:lstStyle/>
                    <a:p>
                      <a:r>
                        <a:rPr lang="en-US" dirty="0"/>
                        <a:t>Shared Vision</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1"/>
                  </a:ext>
                </a:extLst>
              </a:tr>
              <a:tr h="454379">
                <a:tc>
                  <a:txBody>
                    <a:bodyPr/>
                    <a:lstStyle/>
                    <a:p>
                      <a:r>
                        <a:rPr lang="en-US" dirty="0"/>
                        <a:t>Reciprocity</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2"/>
                  </a:ext>
                </a:extLst>
              </a:tr>
              <a:tr h="454379">
                <a:tc>
                  <a:txBody>
                    <a:bodyPr/>
                    <a:lstStyle/>
                    <a:p>
                      <a:r>
                        <a:rPr lang="en-US" dirty="0"/>
                        <a:t>Autonomy</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3"/>
                  </a:ext>
                </a:extLst>
              </a:tr>
              <a:tr h="454379">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Honesty</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4"/>
                  </a:ext>
                </a:extLst>
              </a:tr>
              <a:tr h="454379">
                <a:tc>
                  <a:txBody>
                    <a:bodyPr/>
                    <a:lstStyle/>
                    <a:p>
                      <a:r>
                        <a:rPr lang="en-US" dirty="0"/>
                        <a:t>Loyalty</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5"/>
                  </a:ext>
                </a:extLst>
              </a:tr>
              <a:tr h="454379">
                <a:tc>
                  <a:txBody>
                    <a:bodyPr/>
                    <a:lstStyle/>
                    <a:p>
                      <a:r>
                        <a:rPr lang="en-US" dirty="0"/>
                        <a:t>Equity</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6"/>
                  </a:ext>
                </a:extLst>
              </a:tr>
              <a:tr h="454379">
                <a:tc>
                  <a:txBody>
                    <a:bodyPr/>
                    <a:lstStyle/>
                    <a:p>
                      <a:r>
                        <a:rPr lang="en-US" dirty="0"/>
                        <a:t>Integrity</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21" name="Rectangle 20"/>
          <p:cNvSpPr/>
          <p:nvPr userDrawn="1"/>
        </p:nvSpPr>
        <p:spPr>
          <a:xfrm>
            <a:off x="3865399" y="5512238"/>
            <a:ext cx="779815" cy="147626"/>
          </a:xfrm>
          <a:prstGeom prst="rect">
            <a:avLst/>
          </a:prstGeom>
          <a:solidFill>
            <a:schemeClr val="accent2">
              <a:lumMod val="40000"/>
              <a:lumOff val="60000"/>
            </a:schemeClr>
          </a:solidFill>
          <a:ln>
            <a:solidFill>
              <a:schemeClr val="accent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2" name="TextBox 21"/>
          <p:cNvSpPr txBox="1"/>
          <p:nvPr userDrawn="1"/>
        </p:nvSpPr>
        <p:spPr>
          <a:xfrm>
            <a:off x="4601132" y="5437107"/>
            <a:ext cx="1315232" cy="276999"/>
          </a:xfrm>
          <a:prstGeom prst="rect">
            <a:avLst/>
          </a:prstGeom>
          <a:noFill/>
        </p:spPr>
        <p:txBody>
          <a:bodyPr wrap="none" rtlCol="0">
            <a:spAutoFit/>
          </a:bodyPr>
          <a:lstStyle/>
          <a:p>
            <a:r>
              <a:rPr lang="en-US" sz="1200" dirty="0">
                <a:latin typeface="+mn-lt"/>
              </a:rPr>
              <a:t>Self View Range</a:t>
            </a:r>
          </a:p>
        </p:txBody>
      </p:sp>
      <p:sp>
        <p:nvSpPr>
          <p:cNvPr id="23" name="TextBox 22"/>
          <p:cNvSpPr txBox="1"/>
          <p:nvPr userDrawn="1"/>
        </p:nvSpPr>
        <p:spPr>
          <a:xfrm>
            <a:off x="7786375" y="5625996"/>
            <a:ext cx="1196610" cy="276999"/>
          </a:xfrm>
          <a:prstGeom prst="rect">
            <a:avLst/>
          </a:prstGeom>
          <a:noFill/>
        </p:spPr>
        <p:txBody>
          <a:bodyPr wrap="none" rtlCol="0">
            <a:spAutoFit/>
          </a:bodyPr>
          <a:lstStyle/>
          <a:p>
            <a:r>
              <a:rPr lang="en-US" sz="1200" dirty="0">
                <a:latin typeface="+mn-lt"/>
              </a:rPr>
              <a:t>Average Score</a:t>
            </a:r>
          </a:p>
        </p:txBody>
      </p:sp>
      <p:sp>
        <p:nvSpPr>
          <p:cNvPr id="35" name="5-Point Star 27"/>
          <p:cNvSpPr/>
          <p:nvPr userDrawn="1"/>
        </p:nvSpPr>
        <p:spPr>
          <a:xfrm>
            <a:off x="7460132" y="5577104"/>
            <a:ext cx="326243" cy="316231"/>
          </a:xfrm>
          <a:prstGeom prst="star5">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solidFill>
                <a:srgbClr val="FF0000"/>
              </a:solidFill>
            </a:endParaRPr>
          </a:p>
        </p:txBody>
      </p:sp>
      <p:sp>
        <p:nvSpPr>
          <p:cNvPr id="36" name="Rectangle 35"/>
          <p:cNvSpPr/>
          <p:nvPr userDrawn="1"/>
        </p:nvSpPr>
        <p:spPr>
          <a:xfrm>
            <a:off x="3871243" y="5735220"/>
            <a:ext cx="780288" cy="143987"/>
          </a:xfrm>
          <a:prstGeom prst="rect">
            <a:avLst/>
          </a:prstGeom>
          <a:solidFill>
            <a:srgbClr val="5C5C5C"/>
          </a:solidFill>
          <a:ln>
            <a:solidFill>
              <a:srgbClr val="5C5C5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37" name="TextBox 36"/>
          <p:cNvSpPr txBox="1"/>
          <p:nvPr userDrawn="1"/>
        </p:nvSpPr>
        <p:spPr>
          <a:xfrm>
            <a:off x="4601133" y="5676163"/>
            <a:ext cx="2129109" cy="276999"/>
          </a:xfrm>
          <a:prstGeom prst="rect">
            <a:avLst/>
          </a:prstGeom>
          <a:noFill/>
        </p:spPr>
        <p:txBody>
          <a:bodyPr wrap="none" rtlCol="0">
            <a:spAutoFit/>
          </a:bodyPr>
          <a:lstStyle/>
          <a:p>
            <a:r>
              <a:rPr lang="en-US" sz="1200" dirty="0">
                <a:latin typeface="+mn-lt"/>
              </a:rPr>
              <a:t>Perception of Partner Range</a:t>
            </a:r>
          </a:p>
        </p:txBody>
      </p:sp>
      <p:sp>
        <p:nvSpPr>
          <p:cNvPr id="15" name="TextBox 14">
            <a:extLst>
              <a:ext uri="{FF2B5EF4-FFF2-40B4-BE49-F238E27FC236}">
                <a16:creationId xmlns:a16="http://schemas.microsoft.com/office/drawing/2014/main" id="{2B50B63F-7F61-4DDE-803C-BFAA6FAD639A}"/>
              </a:ext>
            </a:extLst>
          </p:cNvPr>
          <p:cNvSpPr txBox="1"/>
          <p:nvPr userDrawn="1"/>
        </p:nvSpPr>
        <p:spPr>
          <a:xfrm>
            <a:off x="3857834" y="1261492"/>
            <a:ext cx="1188720" cy="307777"/>
          </a:xfrm>
          <a:prstGeom prst="rect">
            <a:avLst/>
          </a:prstGeom>
          <a:noFill/>
        </p:spPr>
        <p:txBody>
          <a:bodyPr wrap="square" rtlCol="0" anchor="ctr" anchorCtr="0">
            <a:spAutoFit/>
          </a:bodyPr>
          <a:lstStyle/>
          <a:p>
            <a:pPr algn="ctr"/>
            <a:r>
              <a:rPr lang="en-US" sz="1400" b="1" dirty="0">
                <a:solidFill>
                  <a:schemeClr val="bg1"/>
                </a:solidFill>
              </a:rPr>
              <a:t>Never</a:t>
            </a:r>
          </a:p>
        </p:txBody>
      </p:sp>
      <p:sp>
        <p:nvSpPr>
          <p:cNvPr id="16" name="TextBox 15">
            <a:extLst>
              <a:ext uri="{FF2B5EF4-FFF2-40B4-BE49-F238E27FC236}">
                <a16:creationId xmlns:a16="http://schemas.microsoft.com/office/drawing/2014/main" id="{01A61710-8BBD-4BAC-B541-CDC716369D6D}"/>
              </a:ext>
            </a:extLst>
          </p:cNvPr>
          <p:cNvSpPr txBox="1"/>
          <p:nvPr userDrawn="1"/>
        </p:nvSpPr>
        <p:spPr>
          <a:xfrm>
            <a:off x="5467940" y="1160312"/>
            <a:ext cx="1188720" cy="523220"/>
          </a:xfrm>
          <a:prstGeom prst="rect">
            <a:avLst/>
          </a:prstGeom>
          <a:noFill/>
        </p:spPr>
        <p:txBody>
          <a:bodyPr wrap="square" rtlCol="0" anchor="ctr" anchorCtr="0">
            <a:spAutoFit/>
          </a:bodyPr>
          <a:lstStyle/>
          <a:p>
            <a:pPr algn="ctr"/>
            <a:r>
              <a:rPr lang="en-US" sz="1400" b="1" dirty="0">
                <a:solidFill>
                  <a:schemeClr val="bg1"/>
                </a:solidFill>
              </a:rPr>
              <a:t>Less Times Than Not</a:t>
            </a:r>
          </a:p>
        </p:txBody>
      </p:sp>
      <p:sp>
        <p:nvSpPr>
          <p:cNvPr id="17" name="TextBox 16">
            <a:extLst>
              <a:ext uri="{FF2B5EF4-FFF2-40B4-BE49-F238E27FC236}">
                <a16:creationId xmlns:a16="http://schemas.microsoft.com/office/drawing/2014/main" id="{520936F3-EE5C-40E0-B07F-51B615273282}"/>
              </a:ext>
            </a:extLst>
          </p:cNvPr>
          <p:cNvSpPr txBox="1"/>
          <p:nvPr userDrawn="1"/>
        </p:nvSpPr>
        <p:spPr>
          <a:xfrm>
            <a:off x="7078046" y="1261582"/>
            <a:ext cx="1188720" cy="307777"/>
          </a:xfrm>
          <a:prstGeom prst="rect">
            <a:avLst/>
          </a:prstGeom>
          <a:noFill/>
        </p:spPr>
        <p:txBody>
          <a:bodyPr wrap="square" rtlCol="0" anchor="ctr" anchorCtr="0">
            <a:spAutoFit/>
          </a:bodyPr>
          <a:lstStyle/>
          <a:p>
            <a:pPr algn="ctr"/>
            <a:r>
              <a:rPr lang="en-US" sz="1400" b="1" dirty="0">
                <a:solidFill>
                  <a:schemeClr val="bg1"/>
                </a:solidFill>
              </a:rPr>
              <a:t>Sometimes</a:t>
            </a:r>
          </a:p>
        </p:txBody>
      </p:sp>
      <p:sp>
        <p:nvSpPr>
          <p:cNvPr id="18" name="TextBox 17">
            <a:extLst>
              <a:ext uri="{FF2B5EF4-FFF2-40B4-BE49-F238E27FC236}">
                <a16:creationId xmlns:a16="http://schemas.microsoft.com/office/drawing/2014/main" id="{E208142D-FDD8-492F-B38A-E8C01FBE50D2}"/>
              </a:ext>
            </a:extLst>
          </p:cNvPr>
          <p:cNvSpPr txBox="1"/>
          <p:nvPr userDrawn="1"/>
        </p:nvSpPr>
        <p:spPr>
          <a:xfrm>
            <a:off x="10298258" y="1254949"/>
            <a:ext cx="1188720" cy="307777"/>
          </a:xfrm>
          <a:prstGeom prst="rect">
            <a:avLst/>
          </a:prstGeom>
          <a:noFill/>
        </p:spPr>
        <p:txBody>
          <a:bodyPr wrap="square" rtlCol="0" anchor="ctr" anchorCtr="0">
            <a:spAutoFit/>
          </a:bodyPr>
          <a:lstStyle/>
          <a:p>
            <a:pPr algn="ctr"/>
            <a:r>
              <a:rPr lang="en-US" sz="1400" b="1" dirty="0">
                <a:solidFill>
                  <a:schemeClr val="bg1"/>
                </a:solidFill>
              </a:rPr>
              <a:t>Always</a:t>
            </a:r>
          </a:p>
        </p:txBody>
      </p:sp>
      <p:sp>
        <p:nvSpPr>
          <p:cNvPr id="19" name="TextBox 18">
            <a:extLst>
              <a:ext uri="{FF2B5EF4-FFF2-40B4-BE49-F238E27FC236}">
                <a16:creationId xmlns:a16="http://schemas.microsoft.com/office/drawing/2014/main" id="{3068B0EB-E851-4EC1-819A-28E21AE4287F}"/>
              </a:ext>
            </a:extLst>
          </p:cNvPr>
          <p:cNvSpPr txBox="1"/>
          <p:nvPr userDrawn="1"/>
        </p:nvSpPr>
        <p:spPr>
          <a:xfrm>
            <a:off x="8688152" y="1143387"/>
            <a:ext cx="1188720" cy="523220"/>
          </a:xfrm>
          <a:prstGeom prst="rect">
            <a:avLst/>
          </a:prstGeom>
          <a:noFill/>
        </p:spPr>
        <p:txBody>
          <a:bodyPr wrap="square" rtlCol="0" anchor="ctr" anchorCtr="0">
            <a:spAutoFit/>
          </a:bodyPr>
          <a:lstStyle/>
          <a:p>
            <a:pPr algn="ctr"/>
            <a:r>
              <a:rPr lang="en-US" sz="1400" b="1" dirty="0">
                <a:solidFill>
                  <a:schemeClr val="bg1"/>
                </a:solidFill>
              </a:rPr>
              <a:t>More Times Than Not</a:t>
            </a:r>
          </a:p>
        </p:txBody>
      </p:sp>
    </p:spTree>
    <p:extLst>
      <p:ext uri="{BB962C8B-B14F-4D97-AF65-F5344CB8AC3E}">
        <p14:creationId xmlns:p14="http://schemas.microsoft.com/office/powerpoint/2010/main" val="19471424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Ailmen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900053"/>
            <a:ext cx="10972797" cy="4215740"/>
          </a:xfrm>
          <a:prstGeom prst="rect">
            <a:avLst/>
          </a:prstGeom>
        </p:spPr>
        <p:txBody>
          <a:bodyPr>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609600" y="180151"/>
            <a:ext cx="10972800" cy="782637"/>
          </a:xfrm>
          <a:prstGeom prst="rect">
            <a:avLst/>
          </a:prstGeom>
        </p:spPr>
        <p:txBody>
          <a:bodyPr/>
          <a:lstStyle/>
          <a:p>
            <a:r>
              <a:rPr lang="en-US"/>
              <a:t>Click to edit Master title style</a:t>
            </a:r>
            <a:endParaRPr lang="en-US" dirty="0"/>
          </a:p>
        </p:txBody>
      </p:sp>
      <p:graphicFrame>
        <p:nvGraphicFramePr>
          <p:cNvPr id="6" name="Content Placeholder 4"/>
          <p:cNvGraphicFramePr>
            <a:graphicFrameLocks/>
          </p:cNvGraphicFramePr>
          <p:nvPr userDrawn="1">
            <p:extLst>
              <p:ext uri="{D42A27DB-BD31-4B8C-83A1-F6EECF244321}">
                <p14:modId xmlns:p14="http://schemas.microsoft.com/office/powerpoint/2010/main" val="1664663722"/>
              </p:ext>
            </p:extLst>
          </p:nvPr>
        </p:nvGraphicFramePr>
        <p:xfrm>
          <a:off x="609604" y="994032"/>
          <a:ext cx="11012776" cy="820139"/>
        </p:xfrm>
        <a:graphic>
          <a:graphicData uri="http://schemas.openxmlformats.org/drawingml/2006/table">
            <a:tbl>
              <a:tblPr firstRow="1" bandRow="1">
                <a:tableStyleId>{69012ECD-51FC-41F1-AA8D-1B2483CD663E}</a:tableStyleId>
              </a:tblPr>
              <a:tblGrid>
                <a:gridCol w="3474720">
                  <a:extLst>
                    <a:ext uri="{9D8B030D-6E8A-4147-A177-3AD203B41FA5}">
                      <a16:colId xmlns:a16="http://schemas.microsoft.com/office/drawing/2014/main" val="20000"/>
                    </a:ext>
                  </a:extLst>
                </a:gridCol>
                <a:gridCol w="6675120">
                  <a:extLst>
                    <a:ext uri="{9D8B030D-6E8A-4147-A177-3AD203B41FA5}">
                      <a16:colId xmlns:a16="http://schemas.microsoft.com/office/drawing/2014/main" val="20001"/>
                    </a:ext>
                  </a:extLst>
                </a:gridCol>
                <a:gridCol w="862936">
                  <a:extLst>
                    <a:ext uri="{9D8B030D-6E8A-4147-A177-3AD203B41FA5}">
                      <a16:colId xmlns:a16="http://schemas.microsoft.com/office/drawing/2014/main" val="20002"/>
                    </a:ext>
                  </a:extLst>
                </a:gridCol>
              </a:tblGrid>
              <a:tr h="365760">
                <a:tc>
                  <a:txBody>
                    <a:bodyPr/>
                    <a:lstStyle/>
                    <a:p>
                      <a:pPr algn="ctr"/>
                      <a:r>
                        <a:rPr lang="en-US" dirty="0">
                          <a:solidFill>
                            <a:schemeClr val="bg1"/>
                          </a:solidFill>
                        </a:rPr>
                        <a:t>Ailment</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77F00"/>
                    </a:solidFill>
                  </a:tcPr>
                </a:tc>
                <a:tc>
                  <a:txBody>
                    <a:bodyPr/>
                    <a:lstStyle/>
                    <a:p>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flip="none" rotWithShape="1">
                      <a:gsLst>
                        <a:gs pos="32000">
                          <a:srgbClr val="FF0000"/>
                        </a:gs>
                        <a:gs pos="69000">
                          <a:srgbClr val="FFFF00"/>
                        </a:gs>
                        <a:gs pos="92000">
                          <a:srgbClr val="00B050"/>
                        </a:gs>
                      </a:gsLst>
                      <a:lin ang="0" scaled="1"/>
                      <a:tileRect/>
                    </a:gradFill>
                  </a:tcPr>
                </a:tc>
                <a:tc>
                  <a:txBody>
                    <a:bodyPr/>
                    <a:lstStyle/>
                    <a:p>
                      <a:pPr algn="ctr"/>
                      <a:r>
                        <a:rPr lang="en-US" sz="1800" b="1" dirty="0">
                          <a:solidFill>
                            <a:schemeClr val="bg1"/>
                          </a:solidFill>
                        </a:rPr>
                        <a:t>Score</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77F00"/>
                    </a:solidFill>
                  </a:tcPr>
                </a:tc>
                <a:extLst>
                  <a:ext uri="{0D108BD9-81ED-4DB2-BD59-A6C34878D82A}">
                    <a16:rowId xmlns:a16="http://schemas.microsoft.com/office/drawing/2014/main" val="10000"/>
                  </a:ext>
                </a:extLst>
              </a:tr>
              <a:tr h="454379">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1"/>
                  </a:ext>
                </a:extLst>
              </a:tr>
            </a:tbl>
          </a:graphicData>
        </a:graphic>
      </p:graphicFrame>
      <p:sp>
        <p:nvSpPr>
          <p:cNvPr id="11" name="Content Placeholder 2"/>
          <p:cNvSpPr>
            <a:spLocks noGrp="1"/>
          </p:cNvSpPr>
          <p:nvPr>
            <p:ph idx="12"/>
          </p:nvPr>
        </p:nvSpPr>
        <p:spPr>
          <a:xfrm>
            <a:off x="667118" y="1411183"/>
            <a:ext cx="4146351" cy="359756"/>
          </a:xfrm>
          <a:prstGeom prst="rect">
            <a:avLst/>
          </a:prstGeom>
        </p:spPr>
        <p:txBody>
          <a:bodyPr>
            <a:noAutofit/>
          </a:bodyPr>
          <a:lstStyle>
            <a:lvl1pPr marL="0" indent="0" algn="l">
              <a:buNone/>
              <a:defRPr sz="1400"/>
            </a:lvl1pPr>
            <a:lvl2pPr>
              <a:defRPr sz="2400"/>
            </a:lvl2pPr>
            <a:lvl3pPr>
              <a:defRPr sz="2000"/>
            </a:lvl3pPr>
            <a:lvl4pPr>
              <a:defRPr sz="1800"/>
            </a:lvl4pPr>
            <a:lvl5pPr>
              <a:defRPr sz="1800"/>
            </a:lvl5pPr>
          </a:lstStyle>
          <a:p>
            <a:pPr lvl="0"/>
            <a:r>
              <a:rPr lang="en-US"/>
              <a:t>Click to edit Master text styles</a:t>
            </a:r>
          </a:p>
        </p:txBody>
      </p:sp>
      <p:sp>
        <p:nvSpPr>
          <p:cNvPr id="13" name="Content Placeholder 2"/>
          <p:cNvSpPr>
            <a:spLocks noGrp="1"/>
          </p:cNvSpPr>
          <p:nvPr>
            <p:ph idx="14"/>
          </p:nvPr>
        </p:nvSpPr>
        <p:spPr>
          <a:xfrm>
            <a:off x="10766961" y="1424575"/>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a:t>Click to edit Master text styles</a:t>
            </a:r>
          </a:p>
        </p:txBody>
      </p:sp>
      <p:sp>
        <p:nvSpPr>
          <p:cNvPr id="8" name="TextBox 7">
            <a:extLst>
              <a:ext uri="{FF2B5EF4-FFF2-40B4-BE49-F238E27FC236}">
                <a16:creationId xmlns:a16="http://schemas.microsoft.com/office/drawing/2014/main" id="{1781FFC7-4DEC-4C1B-A62C-D1A9F3FFC739}"/>
              </a:ext>
            </a:extLst>
          </p:cNvPr>
          <p:cNvSpPr txBox="1"/>
          <p:nvPr userDrawn="1"/>
        </p:nvSpPr>
        <p:spPr>
          <a:xfrm>
            <a:off x="4139261" y="990991"/>
            <a:ext cx="1371600" cy="369332"/>
          </a:xfrm>
          <a:prstGeom prst="rect">
            <a:avLst/>
          </a:prstGeom>
          <a:noFill/>
        </p:spPr>
        <p:txBody>
          <a:bodyPr wrap="square" rtlCol="0">
            <a:spAutoFit/>
          </a:bodyPr>
          <a:lstStyle/>
          <a:p>
            <a:pPr algn="ctr"/>
            <a:r>
              <a:rPr lang="en-US" sz="1800" dirty="0">
                <a:solidFill>
                  <a:schemeClr val="bg1"/>
                </a:solidFill>
              </a:rPr>
              <a:t>Severe</a:t>
            </a:r>
          </a:p>
        </p:txBody>
      </p:sp>
      <p:sp>
        <p:nvSpPr>
          <p:cNvPr id="9" name="TextBox 8">
            <a:extLst>
              <a:ext uri="{FF2B5EF4-FFF2-40B4-BE49-F238E27FC236}">
                <a16:creationId xmlns:a16="http://schemas.microsoft.com/office/drawing/2014/main" id="{4036ADCA-ADE6-4C4F-94FE-7FCE5382E5E4}"/>
              </a:ext>
            </a:extLst>
          </p:cNvPr>
          <p:cNvSpPr txBox="1"/>
          <p:nvPr userDrawn="1"/>
        </p:nvSpPr>
        <p:spPr>
          <a:xfrm>
            <a:off x="5873289" y="990991"/>
            <a:ext cx="1371600" cy="369332"/>
          </a:xfrm>
          <a:prstGeom prst="rect">
            <a:avLst/>
          </a:prstGeom>
          <a:noFill/>
        </p:spPr>
        <p:txBody>
          <a:bodyPr wrap="square" rtlCol="0">
            <a:spAutoFit/>
          </a:bodyPr>
          <a:lstStyle/>
          <a:p>
            <a:pPr algn="ctr"/>
            <a:r>
              <a:rPr lang="en-US" sz="1800" dirty="0">
                <a:solidFill>
                  <a:schemeClr val="bg1"/>
                </a:solidFill>
              </a:rPr>
              <a:t>Fever</a:t>
            </a:r>
          </a:p>
        </p:txBody>
      </p:sp>
      <p:sp>
        <p:nvSpPr>
          <p:cNvPr id="10" name="TextBox 9">
            <a:extLst>
              <a:ext uri="{FF2B5EF4-FFF2-40B4-BE49-F238E27FC236}">
                <a16:creationId xmlns:a16="http://schemas.microsoft.com/office/drawing/2014/main" id="{3A151F17-4296-4126-B978-4D206188F3BF}"/>
              </a:ext>
            </a:extLst>
          </p:cNvPr>
          <p:cNvSpPr txBox="1"/>
          <p:nvPr userDrawn="1"/>
        </p:nvSpPr>
        <p:spPr>
          <a:xfrm>
            <a:off x="7607317" y="990991"/>
            <a:ext cx="1371600" cy="369332"/>
          </a:xfrm>
          <a:prstGeom prst="rect">
            <a:avLst/>
          </a:prstGeom>
          <a:noFill/>
        </p:spPr>
        <p:txBody>
          <a:bodyPr wrap="square" rtlCol="0">
            <a:spAutoFit/>
          </a:bodyPr>
          <a:lstStyle/>
          <a:p>
            <a:pPr algn="ctr"/>
            <a:r>
              <a:rPr lang="en-US" sz="1800" dirty="0">
                <a:solidFill>
                  <a:schemeClr val="bg1"/>
                </a:solidFill>
              </a:rPr>
              <a:t>Runny Nose</a:t>
            </a:r>
          </a:p>
        </p:txBody>
      </p:sp>
      <p:sp>
        <p:nvSpPr>
          <p:cNvPr id="12" name="TextBox 11">
            <a:extLst>
              <a:ext uri="{FF2B5EF4-FFF2-40B4-BE49-F238E27FC236}">
                <a16:creationId xmlns:a16="http://schemas.microsoft.com/office/drawing/2014/main" id="{64AC3B9A-5136-44CF-9CE2-D0AB9765B25E}"/>
              </a:ext>
            </a:extLst>
          </p:cNvPr>
          <p:cNvSpPr txBox="1"/>
          <p:nvPr userDrawn="1"/>
        </p:nvSpPr>
        <p:spPr>
          <a:xfrm>
            <a:off x="9341344" y="990991"/>
            <a:ext cx="1371600" cy="369332"/>
          </a:xfrm>
          <a:prstGeom prst="rect">
            <a:avLst/>
          </a:prstGeom>
          <a:noFill/>
        </p:spPr>
        <p:txBody>
          <a:bodyPr wrap="square" rtlCol="0">
            <a:spAutoFit/>
          </a:bodyPr>
          <a:lstStyle/>
          <a:p>
            <a:pPr algn="ctr"/>
            <a:r>
              <a:rPr lang="en-US" sz="1800" dirty="0">
                <a:solidFill>
                  <a:schemeClr val="bg1"/>
                </a:solidFill>
              </a:rPr>
              <a:t>Healthy</a:t>
            </a:r>
          </a:p>
        </p:txBody>
      </p:sp>
    </p:spTree>
    <p:extLst>
      <p:ext uri="{BB962C8B-B14F-4D97-AF65-F5344CB8AC3E}">
        <p14:creationId xmlns:p14="http://schemas.microsoft.com/office/powerpoint/2010/main" val="21623783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verall Results - Ailments">
    <p:spTree>
      <p:nvGrpSpPr>
        <p:cNvPr id="1" name=""/>
        <p:cNvGrpSpPr/>
        <p:nvPr/>
      </p:nvGrpSpPr>
      <p:grpSpPr>
        <a:xfrm>
          <a:off x="0" y="0"/>
          <a:ext cx="0" cy="0"/>
          <a:chOff x="0" y="0"/>
          <a:chExt cx="0" cy="0"/>
        </a:xfrm>
      </p:grpSpPr>
      <p:sp>
        <p:nvSpPr>
          <p:cNvPr id="5" name="Title 4"/>
          <p:cNvSpPr>
            <a:spLocks noGrp="1"/>
          </p:cNvSpPr>
          <p:nvPr>
            <p:ph type="title"/>
          </p:nvPr>
        </p:nvSpPr>
        <p:spPr>
          <a:xfrm>
            <a:off x="609600" y="180151"/>
            <a:ext cx="10972800" cy="782637"/>
          </a:xfrm>
          <a:prstGeom prst="rect">
            <a:avLst/>
          </a:prstGeom>
        </p:spPr>
        <p:txBody>
          <a:bodyPr/>
          <a:lstStyle/>
          <a:p>
            <a:r>
              <a:rPr lang="en-US"/>
              <a:t>Click to edit Master title style</a:t>
            </a:r>
            <a:endParaRPr lang="en-US" dirty="0"/>
          </a:p>
        </p:txBody>
      </p:sp>
      <p:graphicFrame>
        <p:nvGraphicFramePr>
          <p:cNvPr id="6" name="Content Placeholder 4"/>
          <p:cNvGraphicFramePr>
            <a:graphicFrameLocks/>
          </p:cNvGraphicFramePr>
          <p:nvPr userDrawn="1">
            <p:extLst>
              <p:ext uri="{D42A27DB-BD31-4B8C-83A1-F6EECF244321}">
                <p14:modId xmlns:p14="http://schemas.microsoft.com/office/powerpoint/2010/main" val="4269300444"/>
              </p:ext>
            </p:extLst>
          </p:nvPr>
        </p:nvGraphicFramePr>
        <p:xfrm>
          <a:off x="609604" y="994031"/>
          <a:ext cx="11012776" cy="4909550"/>
        </p:xfrm>
        <a:graphic>
          <a:graphicData uri="http://schemas.openxmlformats.org/drawingml/2006/table">
            <a:tbl>
              <a:tblPr firstRow="1" bandRow="1">
                <a:tableStyleId>{69012ECD-51FC-41F1-AA8D-1B2483CD663E}</a:tableStyleId>
              </a:tblPr>
              <a:tblGrid>
                <a:gridCol w="3108960">
                  <a:extLst>
                    <a:ext uri="{9D8B030D-6E8A-4147-A177-3AD203B41FA5}">
                      <a16:colId xmlns:a16="http://schemas.microsoft.com/office/drawing/2014/main" val="20000"/>
                    </a:ext>
                  </a:extLst>
                </a:gridCol>
                <a:gridCol w="7040880">
                  <a:extLst>
                    <a:ext uri="{9D8B030D-6E8A-4147-A177-3AD203B41FA5}">
                      <a16:colId xmlns:a16="http://schemas.microsoft.com/office/drawing/2014/main" val="20001"/>
                    </a:ext>
                  </a:extLst>
                </a:gridCol>
                <a:gridCol w="862936">
                  <a:extLst>
                    <a:ext uri="{9D8B030D-6E8A-4147-A177-3AD203B41FA5}">
                      <a16:colId xmlns:a16="http://schemas.microsoft.com/office/drawing/2014/main" val="20002"/>
                    </a:ext>
                  </a:extLst>
                </a:gridCol>
              </a:tblGrid>
              <a:tr h="365760">
                <a:tc>
                  <a:txBody>
                    <a:bodyPr/>
                    <a:lstStyle/>
                    <a:p>
                      <a:pPr algn="ctr"/>
                      <a:r>
                        <a:rPr lang="en-US" dirty="0">
                          <a:solidFill>
                            <a:schemeClr val="bg1"/>
                          </a:solidFill>
                        </a:rPr>
                        <a:t>Overall</a:t>
                      </a:r>
                      <a:r>
                        <a:rPr lang="en-US" baseline="0" dirty="0">
                          <a:solidFill>
                            <a:schemeClr val="bg1"/>
                          </a:solidFill>
                        </a:rPr>
                        <a:t> Results</a:t>
                      </a:r>
                      <a:endParaRPr lang="en-US" dirty="0">
                        <a:solidFill>
                          <a:schemeClr val="bg1"/>
                        </a:solidFill>
                      </a:endParaRP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77F00"/>
                    </a:solidFill>
                  </a:tcPr>
                </a:tc>
                <a:tc>
                  <a:txBody>
                    <a:bodyPr/>
                    <a:lstStyle/>
                    <a:p>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flip="none" rotWithShape="1">
                      <a:gsLst>
                        <a:gs pos="32000">
                          <a:srgbClr val="FF0000"/>
                        </a:gs>
                        <a:gs pos="69000">
                          <a:srgbClr val="FFFF00"/>
                        </a:gs>
                        <a:gs pos="92000">
                          <a:srgbClr val="00B050"/>
                        </a:gs>
                      </a:gsLst>
                      <a:lin ang="0" scaled="1"/>
                      <a:tileRect/>
                    </a:gradFill>
                  </a:tcPr>
                </a:tc>
                <a:tc>
                  <a:txBody>
                    <a:bodyPr/>
                    <a:lstStyle/>
                    <a:p>
                      <a:pPr algn="ctr"/>
                      <a:r>
                        <a:rPr lang="en-US" sz="1200" b="1" dirty="0">
                          <a:solidFill>
                            <a:schemeClr val="bg1"/>
                          </a:solidFill>
                        </a:rPr>
                        <a:t>Score</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77F00"/>
                    </a:solidFill>
                  </a:tcPr>
                </a:tc>
                <a:extLst>
                  <a:ext uri="{0D108BD9-81ED-4DB2-BD59-A6C34878D82A}">
                    <a16:rowId xmlns:a16="http://schemas.microsoft.com/office/drawing/2014/main" val="10000"/>
                  </a:ext>
                </a:extLst>
              </a:tr>
              <a:tr h="454379">
                <a:tc>
                  <a:txBody>
                    <a:bodyPr/>
                    <a:lstStyle/>
                    <a:p>
                      <a:pPr algn="l"/>
                      <a:r>
                        <a:rPr lang="en-US" sz="1600" dirty="0"/>
                        <a:t>Penny Wise and Pound</a:t>
                      </a:r>
                      <a:r>
                        <a:rPr lang="en-US" sz="1600" baseline="0" dirty="0"/>
                        <a:t> Foolish</a:t>
                      </a:r>
                      <a:endParaRPr lang="en-US" sz="1600"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1"/>
                  </a:ext>
                </a:extLst>
              </a:tr>
              <a:tr h="454379">
                <a:tc>
                  <a:txBody>
                    <a:bodyPr/>
                    <a:lstStyle/>
                    <a:p>
                      <a:pPr algn="l"/>
                      <a:r>
                        <a:rPr lang="en-US" sz="1600" dirty="0"/>
                        <a:t>The Outsourcing Paradox</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2"/>
                  </a:ext>
                </a:extLst>
              </a:tr>
              <a:tr h="454379">
                <a:tc>
                  <a:txBody>
                    <a:bodyPr/>
                    <a:lstStyle/>
                    <a:p>
                      <a:pPr algn="l"/>
                      <a:r>
                        <a:rPr lang="en-US" sz="1600" dirty="0"/>
                        <a:t>The Activity Trap</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3"/>
                  </a:ext>
                </a:extLst>
              </a:tr>
              <a:tr h="454379">
                <a:tc>
                  <a:txBody>
                    <a:bodyPr/>
                    <a:lstStyle/>
                    <a:p>
                      <a:pPr algn="l"/>
                      <a:r>
                        <a:rPr lang="en-US" sz="1600" dirty="0"/>
                        <a:t>The</a:t>
                      </a:r>
                      <a:r>
                        <a:rPr lang="en-US" sz="1600" baseline="0" dirty="0"/>
                        <a:t> Junkyard Dog Factor</a:t>
                      </a:r>
                      <a:endParaRPr lang="en-US" sz="1600"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4"/>
                  </a:ext>
                </a:extLst>
              </a:tr>
              <a:tr h="454379">
                <a:tc>
                  <a:txBody>
                    <a:bodyPr/>
                    <a:lstStyle/>
                    <a:p>
                      <a:pPr algn="l"/>
                      <a:r>
                        <a:rPr lang="en-US" sz="1600" dirty="0"/>
                        <a:t>The Honeymoon Affect</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5"/>
                  </a:ext>
                </a:extLst>
              </a:tr>
              <a:tr h="454379">
                <a:tc>
                  <a:txBody>
                    <a:bodyPr/>
                    <a:lstStyle/>
                    <a:p>
                      <a:pPr algn="l"/>
                      <a:r>
                        <a:rPr lang="en-US" sz="1600" dirty="0"/>
                        <a:t>Sandbagging</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6"/>
                  </a:ext>
                </a:extLst>
              </a:tr>
              <a:tr h="454379">
                <a:tc>
                  <a:txBody>
                    <a:bodyPr/>
                    <a:lstStyle/>
                    <a:p>
                      <a:pPr algn="l"/>
                      <a:r>
                        <a:rPr lang="en-US" sz="1600" dirty="0"/>
                        <a:t>The Zero Sum Game</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7"/>
                  </a:ext>
                </a:extLst>
              </a:tr>
              <a:tr h="454379">
                <a:tc>
                  <a:txBody>
                    <a:bodyPr/>
                    <a:lstStyle/>
                    <a:p>
                      <a:pPr algn="l"/>
                      <a:r>
                        <a:rPr lang="en-US" sz="1600" dirty="0"/>
                        <a:t>Driving Blind Disease</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8"/>
                  </a:ext>
                </a:extLst>
              </a:tr>
              <a:tr h="454379">
                <a:tc>
                  <a:txBody>
                    <a:bodyPr/>
                    <a:lstStyle/>
                    <a:p>
                      <a:pPr algn="l"/>
                      <a:r>
                        <a:rPr lang="en-US" sz="1600" dirty="0"/>
                        <a:t>Measurement Minutiae</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9"/>
                  </a:ext>
                </a:extLst>
              </a:tr>
              <a:tr h="454379">
                <a:tc>
                  <a:txBody>
                    <a:bodyPr/>
                    <a:lstStyle/>
                    <a:p>
                      <a:pPr algn="l"/>
                      <a:r>
                        <a:rPr lang="en-US" sz="1600" dirty="0"/>
                        <a:t>The Power of Not Doing</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10"/>
                  </a:ext>
                </a:extLst>
              </a:tr>
            </a:tbl>
          </a:graphicData>
        </a:graphic>
      </p:graphicFrame>
      <p:sp>
        <p:nvSpPr>
          <p:cNvPr id="13" name="Content Placeholder 2"/>
          <p:cNvSpPr>
            <a:spLocks noGrp="1"/>
          </p:cNvSpPr>
          <p:nvPr>
            <p:ph idx="14" hasCustomPrompt="1"/>
          </p:nvPr>
        </p:nvSpPr>
        <p:spPr>
          <a:xfrm>
            <a:off x="10766961" y="1424575"/>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2" name="TextBox 1"/>
          <p:cNvSpPr txBox="1"/>
          <p:nvPr userDrawn="1"/>
        </p:nvSpPr>
        <p:spPr>
          <a:xfrm>
            <a:off x="3828365" y="990991"/>
            <a:ext cx="1371600" cy="369332"/>
          </a:xfrm>
          <a:prstGeom prst="rect">
            <a:avLst/>
          </a:prstGeom>
          <a:noFill/>
        </p:spPr>
        <p:txBody>
          <a:bodyPr wrap="square" rtlCol="0">
            <a:spAutoFit/>
          </a:bodyPr>
          <a:lstStyle/>
          <a:p>
            <a:pPr algn="ctr"/>
            <a:r>
              <a:rPr lang="en-US" sz="1800" dirty="0">
                <a:solidFill>
                  <a:schemeClr val="bg1"/>
                </a:solidFill>
              </a:rPr>
              <a:t>Severe</a:t>
            </a:r>
          </a:p>
        </p:txBody>
      </p:sp>
      <p:sp>
        <p:nvSpPr>
          <p:cNvPr id="15" name="Content Placeholder 2"/>
          <p:cNvSpPr>
            <a:spLocks noGrp="1"/>
          </p:cNvSpPr>
          <p:nvPr>
            <p:ph idx="15" hasCustomPrompt="1"/>
          </p:nvPr>
        </p:nvSpPr>
        <p:spPr>
          <a:xfrm>
            <a:off x="10764893" y="1859187"/>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16" name="Content Placeholder 2"/>
          <p:cNvSpPr>
            <a:spLocks noGrp="1"/>
          </p:cNvSpPr>
          <p:nvPr>
            <p:ph idx="16" hasCustomPrompt="1"/>
          </p:nvPr>
        </p:nvSpPr>
        <p:spPr>
          <a:xfrm>
            <a:off x="10764895" y="2320981"/>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17" name="Content Placeholder 2"/>
          <p:cNvSpPr>
            <a:spLocks noGrp="1"/>
          </p:cNvSpPr>
          <p:nvPr>
            <p:ph idx="17" hasCustomPrompt="1"/>
          </p:nvPr>
        </p:nvSpPr>
        <p:spPr>
          <a:xfrm>
            <a:off x="10762828" y="2781246"/>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18" name="Content Placeholder 2"/>
          <p:cNvSpPr>
            <a:spLocks noGrp="1"/>
          </p:cNvSpPr>
          <p:nvPr>
            <p:ph idx="18" hasCustomPrompt="1"/>
          </p:nvPr>
        </p:nvSpPr>
        <p:spPr>
          <a:xfrm>
            <a:off x="10762827" y="3230214"/>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19" name="Content Placeholder 2"/>
          <p:cNvSpPr>
            <a:spLocks noGrp="1"/>
          </p:cNvSpPr>
          <p:nvPr>
            <p:ph idx="19" hasCustomPrompt="1"/>
          </p:nvPr>
        </p:nvSpPr>
        <p:spPr>
          <a:xfrm>
            <a:off x="10760759" y="3677651"/>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20" name="Content Placeholder 2"/>
          <p:cNvSpPr>
            <a:spLocks noGrp="1"/>
          </p:cNvSpPr>
          <p:nvPr>
            <p:ph idx="20" hasCustomPrompt="1"/>
          </p:nvPr>
        </p:nvSpPr>
        <p:spPr>
          <a:xfrm>
            <a:off x="10758691" y="4137916"/>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21" name="Content Placeholder 2"/>
          <p:cNvSpPr>
            <a:spLocks noGrp="1"/>
          </p:cNvSpPr>
          <p:nvPr>
            <p:ph idx="21" hasCustomPrompt="1"/>
          </p:nvPr>
        </p:nvSpPr>
        <p:spPr>
          <a:xfrm>
            <a:off x="10756624" y="4598180"/>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22" name="Content Placeholder 2"/>
          <p:cNvSpPr>
            <a:spLocks noGrp="1"/>
          </p:cNvSpPr>
          <p:nvPr>
            <p:ph idx="22" hasCustomPrompt="1"/>
          </p:nvPr>
        </p:nvSpPr>
        <p:spPr>
          <a:xfrm>
            <a:off x="10754557" y="5058445"/>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23" name="Content Placeholder 2"/>
          <p:cNvSpPr>
            <a:spLocks noGrp="1"/>
          </p:cNvSpPr>
          <p:nvPr>
            <p:ph idx="23" hasCustomPrompt="1"/>
          </p:nvPr>
        </p:nvSpPr>
        <p:spPr>
          <a:xfrm>
            <a:off x="10752491" y="5493054"/>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42" name="TextBox 41">
            <a:extLst>
              <a:ext uri="{FF2B5EF4-FFF2-40B4-BE49-F238E27FC236}">
                <a16:creationId xmlns:a16="http://schemas.microsoft.com/office/drawing/2014/main" id="{D0F88931-DA73-4306-86EF-DB916A4CACE8}"/>
              </a:ext>
            </a:extLst>
          </p:cNvPr>
          <p:cNvSpPr txBox="1"/>
          <p:nvPr userDrawn="1"/>
        </p:nvSpPr>
        <p:spPr>
          <a:xfrm>
            <a:off x="5666025" y="990991"/>
            <a:ext cx="1371600" cy="369332"/>
          </a:xfrm>
          <a:prstGeom prst="rect">
            <a:avLst/>
          </a:prstGeom>
          <a:noFill/>
        </p:spPr>
        <p:txBody>
          <a:bodyPr wrap="square" rtlCol="0">
            <a:spAutoFit/>
          </a:bodyPr>
          <a:lstStyle/>
          <a:p>
            <a:pPr algn="ctr"/>
            <a:r>
              <a:rPr lang="en-US" sz="1800" dirty="0">
                <a:solidFill>
                  <a:schemeClr val="bg1"/>
                </a:solidFill>
              </a:rPr>
              <a:t>Fever</a:t>
            </a:r>
          </a:p>
        </p:txBody>
      </p:sp>
      <p:sp>
        <p:nvSpPr>
          <p:cNvPr id="43" name="TextBox 42">
            <a:extLst>
              <a:ext uri="{FF2B5EF4-FFF2-40B4-BE49-F238E27FC236}">
                <a16:creationId xmlns:a16="http://schemas.microsoft.com/office/drawing/2014/main" id="{943F2B85-1959-483C-8D51-B850BADEE7D8}"/>
              </a:ext>
            </a:extLst>
          </p:cNvPr>
          <p:cNvSpPr txBox="1"/>
          <p:nvPr userDrawn="1"/>
        </p:nvSpPr>
        <p:spPr>
          <a:xfrm>
            <a:off x="7503685" y="990991"/>
            <a:ext cx="1371600" cy="369332"/>
          </a:xfrm>
          <a:prstGeom prst="rect">
            <a:avLst/>
          </a:prstGeom>
          <a:noFill/>
        </p:spPr>
        <p:txBody>
          <a:bodyPr wrap="square" rtlCol="0">
            <a:spAutoFit/>
          </a:bodyPr>
          <a:lstStyle/>
          <a:p>
            <a:pPr algn="ctr"/>
            <a:r>
              <a:rPr lang="en-US" sz="1800" dirty="0">
                <a:solidFill>
                  <a:schemeClr val="bg1"/>
                </a:solidFill>
              </a:rPr>
              <a:t>Runny Nose</a:t>
            </a:r>
          </a:p>
        </p:txBody>
      </p:sp>
      <p:sp>
        <p:nvSpPr>
          <p:cNvPr id="44" name="TextBox 43">
            <a:extLst>
              <a:ext uri="{FF2B5EF4-FFF2-40B4-BE49-F238E27FC236}">
                <a16:creationId xmlns:a16="http://schemas.microsoft.com/office/drawing/2014/main" id="{8EE6F1FA-F03B-4A70-9E90-BB71F08639F9}"/>
              </a:ext>
            </a:extLst>
          </p:cNvPr>
          <p:cNvSpPr txBox="1"/>
          <p:nvPr userDrawn="1"/>
        </p:nvSpPr>
        <p:spPr>
          <a:xfrm>
            <a:off x="9341344" y="990991"/>
            <a:ext cx="1371600" cy="369332"/>
          </a:xfrm>
          <a:prstGeom prst="rect">
            <a:avLst/>
          </a:prstGeom>
          <a:noFill/>
        </p:spPr>
        <p:txBody>
          <a:bodyPr wrap="square" rtlCol="0">
            <a:spAutoFit/>
          </a:bodyPr>
          <a:lstStyle/>
          <a:p>
            <a:pPr algn="ctr"/>
            <a:r>
              <a:rPr lang="en-US" sz="1800" dirty="0">
                <a:solidFill>
                  <a:schemeClr val="bg1"/>
                </a:solidFill>
              </a:rPr>
              <a:t>Healthy</a:t>
            </a:r>
          </a:p>
        </p:txBody>
      </p:sp>
    </p:spTree>
    <p:extLst>
      <p:ext uri="{BB962C8B-B14F-4D97-AF65-F5344CB8AC3E}">
        <p14:creationId xmlns:p14="http://schemas.microsoft.com/office/powerpoint/2010/main" val="39320778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Elements - Revised Them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900053"/>
            <a:ext cx="10972797" cy="2179150"/>
          </a:xfrm>
          <a:prstGeom prst="rect">
            <a:avLst/>
          </a:prstGeom>
        </p:spPr>
        <p:txBody>
          <a:bodyPr>
            <a:noAutofit/>
          </a:bodyPr>
          <a:lstStyle>
            <a:lvl1pPr marL="0" indent="0">
              <a:buNone/>
              <a:defRPr sz="2800" baseline="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Enter Element Description</a:t>
            </a:r>
          </a:p>
        </p:txBody>
      </p:sp>
      <p:sp>
        <p:nvSpPr>
          <p:cNvPr id="5" name="Title 4"/>
          <p:cNvSpPr>
            <a:spLocks noGrp="1"/>
          </p:cNvSpPr>
          <p:nvPr>
            <p:ph type="title"/>
          </p:nvPr>
        </p:nvSpPr>
        <p:spPr>
          <a:xfrm>
            <a:off x="609600" y="180151"/>
            <a:ext cx="10972800" cy="782637"/>
          </a:xfrm>
          <a:prstGeom prst="rect">
            <a:avLst/>
          </a:prstGeom>
        </p:spPr>
        <p:txBody>
          <a:bodyPr/>
          <a:lstStyle/>
          <a:p>
            <a:r>
              <a:rPr lang="en-US"/>
              <a:t>Click to edit Master title style</a:t>
            </a:r>
            <a:endParaRPr lang="en-US" dirty="0"/>
          </a:p>
        </p:txBody>
      </p:sp>
      <p:graphicFrame>
        <p:nvGraphicFramePr>
          <p:cNvPr id="6" name="Content Placeholder 4"/>
          <p:cNvGraphicFramePr>
            <a:graphicFrameLocks/>
          </p:cNvGraphicFramePr>
          <p:nvPr userDrawn="1">
            <p:extLst>
              <p:ext uri="{D42A27DB-BD31-4B8C-83A1-F6EECF244321}">
                <p14:modId xmlns:p14="http://schemas.microsoft.com/office/powerpoint/2010/main" val="1392882709"/>
              </p:ext>
            </p:extLst>
          </p:nvPr>
        </p:nvGraphicFramePr>
        <p:xfrm>
          <a:off x="609604" y="994032"/>
          <a:ext cx="11012776" cy="820139"/>
        </p:xfrm>
        <a:graphic>
          <a:graphicData uri="http://schemas.openxmlformats.org/drawingml/2006/table">
            <a:tbl>
              <a:tblPr firstRow="1" bandRow="1">
                <a:tableStyleId>{69012ECD-51FC-41F1-AA8D-1B2483CD663E}</a:tableStyleId>
              </a:tblPr>
              <a:tblGrid>
                <a:gridCol w="4114800">
                  <a:extLst>
                    <a:ext uri="{9D8B030D-6E8A-4147-A177-3AD203B41FA5}">
                      <a16:colId xmlns:a16="http://schemas.microsoft.com/office/drawing/2014/main" val="20000"/>
                    </a:ext>
                  </a:extLst>
                </a:gridCol>
                <a:gridCol w="6035040">
                  <a:extLst>
                    <a:ext uri="{9D8B030D-6E8A-4147-A177-3AD203B41FA5}">
                      <a16:colId xmlns:a16="http://schemas.microsoft.com/office/drawing/2014/main" val="20001"/>
                    </a:ext>
                  </a:extLst>
                </a:gridCol>
                <a:gridCol w="862936">
                  <a:extLst>
                    <a:ext uri="{9D8B030D-6E8A-4147-A177-3AD203B41FA5}">
                      <a16:colId xmlns:a16="http://schemas.microsoft.com/office/drawing/2014/main" val="20002"/>
                    </a:ext>
                  </a:extLst>
                </a:gridCol>
              </a:tblGrid>
              <a:tr h="365760">
                <a:tc>
                  <a:txBody>
                    <a:bodyPr/>
                    <a:lstStyle/>
                    <a:p>
                      <a:pPr algn="ctr"/>
                      <a:r>
                        <a:rPr lang="en-US" dirty="0">
                          <a:solidFill>
                            <a:schemeClr val="bg1"/>
                          </a:solidFill>
                        </a:rPr>
                        <a:t>Element</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77F00"/>
                    </a:solidFill>
                  </a:tcPr>
                </a:tc>
                <a:tc>
                  <a:txBody>
                    <a:bodyPr/>
                    <a:lstStyle/>
                    <a:p>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flip="none" rotWithShape="1">
                      <a:gsLst>
                        <a:gs pos="32000">
                          <a:srgbClr val="FF0000"/>
                        </a:gs>
                        <a:gs pos="69000">
                          <a:srgbClr val="FFFF00"/>
                        </a:gs>
                        <a:gs pos="92000">
                          <a:srgbClr val="00B050"/>
                        </a:gs>
                      </a:gsLst>
                      <a:lin ang="0" scaled="1"/>
                      <a:tileRect/>
                    </a:gradFill>
                  </a:tcPr>
                </a:tc>
                <a:tc>
                  <a:txBody>
                    <a:bodyPr/>
                    <a:lstStyle/>
                    <a:p>
                      <a:pPr algn="ctr"/>
                      <a:r>
                        <a:rPr lang="en-US" sz="1800" b="1" dirty="0">
                          <a:solidFill>
                            <a:schemeClr val="bg1"/>
                          </a:solidFill>
                        </a:rPr>
                        <a:t>Score</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77F00"/>
                    </a:solidFill>
                  </a:tcPr>
                </a:tc>
                <a:extLst>
                  <a:ext uri="{0D108BD9-81ED-4DB2-BD59-A6C34878D82A}">
                    <a16:rowId xmlns:a16="http://schemas.microsoft.com/office/drawing/2014/main" val="10000"/>
                  </a:ext>
                </a:extLst>
              </a:tr>
              <a:tr h="454379">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1"/>
                  </a:ext>
                </a:extLst>
              </a:tr>
            </a:tbl>
          </a:graphicData>
        </a:graphic>
      </p:graphicFrame>
      <p:sp>
        <p:nvSpPr>
          <p:cNvPr id="11" name="Content Placeholder 2"/>
          <p:cNvSpPr>
            <a:spLocks noGrp="1"/>
          </p:cNvSpPr>
          <p:nvPr>
            <p:ph idx="12"/>
          </p:nvPr>
        </p:nvSpPr>
        <p:spPr>
          <a:xfrm>
            <a:off x="667118" y="1411183"/>
            <a:ext cx="4146351" cy="359756"/>
          </a:xfrm>
          <a:prstGeom prst="rect">
            <a:avLst/>
          </a:prstGeom>
        </p:spPr>
        <p:txBody>
          <a:bodyPr>
            <a:noAutofit/>
          </a:bodyPr>
          <a:lstStyle>
            <a:lvl1pPr marL="0" indent="0" algn="l">
              <a:buNone/>
              <a:defRPr sz="1400"/>
            </a:lvl1pPr>
            <a:lvl2pPr>
              <a:defRPr sz="2400"/>
            </a:lvl2pPr>
            <a:lvl3pPr>
              <a:defRPr sz="2000"/>
            </a:lvl3pPr>
            <a:lvl4pPr>
              <a:defRPr sz="1800"/>
            </a:lvl4pPr>
            <a:lvl5pPr>
              <a:defRPr sz="1800"/>
            </a:lvl5pPr>
          </a:lstStyle>
          <a:p>
            <a:pPr lvl="0"/>
            <a:r>
              <a:rPr lang="en-US"/>
              <a:t>Click to edit Master text styles</a:t>
            </a:r>
          </a:p>
        </p:txBody>
      </p:sp>
      <p:sp>
        <p:nvSpPr>
          <p:cNvPr id="13" name="Content Placeholder 2"/>
          <p:cNvSpPr>
            <a:spLocks noGrp="1"/>
          </p:cNvSpPr>
          <p:nvPr>
            <p:ph idx="14"/>
          </p:nvPr>
        </p:nvSpPr>
        <p:spPr>
          <a:xfrm>
            <a:off x="10766961" y="1424575"/>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a:t>Click to edit Master text styles</a:t>
            </a:r>
          </a:p>
        </p:txBody>
      </p:sp>
      <p:sp>
        <p:nvSpPr>
          <p:cNvPr id="9" name="Content Placeholder 2"/>
          <p:cNvSpPr>
            <a:spLocks noGrp="1"/>
          </p:cNvSpPr>
          <p:nvPr>
            <p:ph idx="15" hasCustomPrompt="1"/>
          </p:nvPr>
        </p:nvSpPr>
        <p:spPr>
          <a:xfrm>
            <a:off x="607534" y="4220332"/>
            <a:ext cx="10972797" cy="1629092"/>
          </a:xfrm>
          <a:prstGeom prst="rect">
            <a:avLst/>
          </a:prstGeom>
        </p:spPr>
        <p:txBody>
          <a:bodyPr>
            <a:noAutofit/>
          </a:bodyPr>
          <a:lstStyle>
            <a:lvl1pPr>
              <a:defRPr sz="2800" baseline="0"/>
            </a:lvl1pPr>
            <a:lvl2pPr>
              <a:defRPr sz="2400"/>
            </a:lvl2pPr>
            <a:lvl3pPr>
              <a:defRPr sz="2000"/>
            </a:lvl3pPr>
            <a:lvl4pPr>
              <a:defRPr sz="1800"/>
            </a:lvl4pPr>
            <a:lvl5pPr>
              <a:defRPr sz="1800"/>
            </a:lvl5pPr>
          </a:lstStyle>
          <a:p>
            <a:pPr lvl="0"/>
            <a:r>
              <a:rPr lang="en-US" dirty="0"/>
              <a:t>Add in thoughts</a:t>
            </a:r>
          </a:p>
          <a:p>
            <a:pPr lvl="0"/>
            <a:r>
              <a:rPr lang="en-US" dirty="0"/>
              <a:t>ABC</a:t>
            </a:r>
          </a:p>
          <a:p>
            <a:pPr lvl="0"/>
            <a:r>
              <a:rPr lang="en-US" dirty="0"/>
              <a:t>XYZ</a:t>
            </a:r>
          </a:p>
        </p:txBody>
      </p:sp>
      <p:sp>
        <p:nvSpPr>
          <p:cNvPr id="10" name="TextBox 9">
            <a:extLst>
              <a:ext uri="{FF2B5EF4-FFF2-40B4-BE49-F238E27FC236}">
                <a16:creationId xmlns:a16="http://schemas.microsoft.com/office/drawing/2014/main" id="{5D4116B4-DAD8-4092-A92F-0E67D25702ED}"/>
              </a:ext>
            </a:extLst>
          </p:cNvPr>
          <p:cNvSpPr txBox="1"/>
          <p:nvPr userDrawn="1"/>
        </p:nvSpPr>
        <p:spPr>
          <a:xfrm>
            <a:off x="4843349" y="990991"/>
            <a:ext cx="1371600" cy="369332"/>
          </a:xfrm>
          <a:prstGeom prst="rect">
            <a:avLst/>
          </a:prstGeom>
          <a:noFill/>
        </p:spPr>
        <p:txBody>
          <a:bodyPr wrap="square" rtlCol="0">
            <a:spAutoFit/>
          </a:bodyPr>
          <a:lstStyle/>
          <a:p>
            <a:pPr algn="ctr"/>
            <a:r>
              <a:rPr lang="en-US" sz="1800" dirty="0">
                <a:solidFill>
                  <a:schemeClr val="bg1"/>
                </a:solidFill>
              </a:rPr>
              <a:t>Severe</a:t>
            </a:r>
          </a:p>
        </p:txBody>
      </p:sp>
      <p:sp>
        <p:nvSpPr>
          <p:cNvPr id="12" name="TextBox 11">
            <a:extLst>
              <a:ext uri="{FF2B5EF4-FFF2-40B4-BE49-F238E27FC236}">
                <a16:creationId xmlns:a16="http://schemas.microsoft.com/office/drawing/2014/main" id="{7E763E83-01EA-4DAE-8168-7B75177A56C7}"/>
              </a:ext>
            </a:extLst>
          </p:cNvPr>
          <p:cNvSpPr txBox="1"/>
          <p:nvPr userDrawn="1"/>
        </p:nvSpPr>
        <p:spPr>
          <a:xfrm>
            <a:off x="6342681" y="990991"/>
            <a:ext cx="1371600" cy="369332"/>
          </a:xfrm>
          <a:prstGeom prst="rect">
            <a:avLst/>
          </a:prstGeom>
          <a:noFill/>
        </p:spPr>
        <p:txBody>
          <a:bodyPr wrap="square" rtlCol="0">
            <a:spAutoFit/>
          </a:bodyPr>
          <a:lstStyle/>
          <a:p>
            <a:pPr algn="ctr"/>
            <a:r>
              <a:rPr lang="en-US" sz="1800" dirty="0">
                <a:solidFill>
                  <a:schemeClr val="bg1"/>
                </a:solidFill>
              </a:rPr>
              <a:t>Fever</a:t>
            </a:r>
          </a:p>
        </p:txBody>
      </p:sp>
      <p:sp>
        <p:nvSpPr>
          <p:cNvPr id="14" name="TextBox 13">
            <a:extLst>
              <a:ext uri="{FF2B5EF4-FFF2-40B4-BE49-F238E27FC236}">
                <a16:creationId xmlns:a16="http://schemas.microsoft.com/office/drawing/2014/main" id="{7E6AF52A-6987-43AA-8997-50E63F69CD61}"/>
              </a:ext>
            </a:extLst>
          </p:cNvPr>
          <p:cNvSpPr txBox="1"/>
          <p:nvPr userDrawn="1"/>
        </p:nvSpPr>
        <p:spPr>
          <a:xfrm>
            <a:off x="7842013" y="990991"/>
            <a:ext cx="1371600" cy="369332"/>
          </a:xfrm>
          <a:prstGeom prst="rect">
            <a:avLst/>
          </a:prstGeom>
          <a:noFill/>
        </p:spPr>
        <p:txBody>
          <a:bodyPr wrap="square" rtlCol="0">
            <a:spAutoFit/>
          </a:bodyPr>
          <a:lstStyle/>
          <a:p>
            <a:pPr algn="ctr"/>
            <a:r>
              <a:rPr lang="en-US" sz="1800" dirty="0">
                <a:solidFill>
                  <a:schemeClr val="bg1"/>
                </a:solidFill>
              </a:rPr>
              <a:t>Runny Nose</a:t>
            </a:r>
          </a:p>
        </p:txBody>
      </p:sp>
      <p:sp>
        <p:nvSpPr>
          <p:cNvPr id="15" name="TextBox 14">
            <a:extLst>
              <a:ext uri="{FF2B5EF4-FFF2-40B4-BE49-F238E27FC236}">
                <a16:creationId xmlns:a16="http://schemas.microsoft.com/office/drawing/2014/main" id="{15491B62-293E-49E7-B509-228229C9BC54}"/>
              </a:ext>
            </a:extLst>
          </p:cNvPr>
          <p:cNvSpPr txBox="1"/>
          <p:nvPr userDrawn="1"/>
        </p:nvSpPr>
        <p:spPr>
          <a:xfrm>
            <a:off x="9341344" y="990991"/>
            <a:ext cx="1371600" cy="369332"/>
          </a:xfrm>
          <a:prstGeom prst="rect">
            <a:avLst/>
          </a:prstGeom>
          <a:noFill/>
        </p:spPr>
        <p:txBody>
          <a:bodyPr wrap="square" rtlCol="0">
            <a:spAutoFit/>
          </a:bodyPr>
          <a:lstStyle/>
          <a:p>
            <a:pPr algn="ctr"/>
            <a:r>
              <a:rPr lang="en-US" sz="1800" dirty="0">
                <a:solidFill>
                  <a:schemeClr val="bg1"/>
                </a:solidFill>
              </a:rPr>
              <a:t>Healthy</a:t>
            </a:r>
          </a:p>
        </p:txBody>
      </p:sp>
    </p:spTree>
    <p:extLst>
      <p:ext uri="{BB962C8B-B14F-4D97-AF65-F5344CB8AC3E}">
        <p14:creationId xmlns:p14="http://schemas.microsoft.com/office/powerpoint/2010/main" val="17041508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verall Results - Elements">
    <p:spTree>
      <p:nvGrpSpPr>
        <p:cNvPr id="1" name=""/>
        <p:cNvGrpSpPr/>
        <p:nvPr/>
      </p:nvGrpSpPr>
      <p:grpSpPr>
        <a:xfrm>
          <a:off x="0" y="0"/>
          <a:ext cx="0" cy="0"/>
          <a:chOff x="0" y="0"/>
          <a:chExt cx="0" cy="0"/>
        </a:xfrm>
      </p:grpSpPr>
      <p:sp>
        <p:nvSpPr>
          <p:cNvPr id="5" name="Title 4"/>
          <p:cNvSpPr>
            <a:spLocks noGrp="1"/>
          </p:cNvSpPr>
          <p:nvPr>
            <p:ph type="title"/>
          </p:nvPr>
        </p:nvSpPr>
        <p:spPr>
          <a:xfrm>
            <a:off x="609600" y="180151"/>
            <a:ext cx="10972800" cy="782637"/>
          </a:xfrm>
          <a:prstGeom prst="rect">
            <a:avLst/>
          </a:prstGeom>
        </p:spPr>
        <p:txBody>
          <a:bodyPr/>
          <a:lstStyle/>
          <a:p>
            <a:r>
              <a:rPr lang="en-US"/>
              <a:t>Click to edit Master title style</a:t>
            </a:r>
            <a:endParaRPr lang="en-US" dirty="0"/>
          </a:p>
        </p:txBody>
      </p:sp>
      <p:sp>
        <p:nvSpPr>
          <p:cNvPr id="2" name="TextBox 1"/>
          <p:cNvSpPr txBox="1"/>
          <p:nvPr userDrawn="1"/>
        </p:nvSpPr>
        <p:spPr>
          <a:xfrm>
            <a:off x="4797629" y="971044"/>
            <a:ext cx="6064332" cy="369332"/>
          </a:xfrm>
          <a:prstGeom prst="rect">
            <a:avLst/>
          </a:prstGeom>
          <a:noFill/>
        </p:spPr>
        <p:txBody>
          <a:bodyPr wrap="square" rtlCol="0">
            <a:spAutoFit/>
          </a:bodyPr>
          <a:lstStyle/>
          <a:p>
            <a:r>
              <a:rPr lang="en-US" sz="1800" dirty="0">
                <a:solidFill>
                  <a:schemeClr val="bg1"/>
                </a:solidFill>
              </a:rPr>
              <a:t>Severe     Fever     Runny</a:t>
            </a:r>
            <a:r>
              <a:rPr lang="en-US" sz="1800" baseline="0" dirty="0">
                <a:solidFill>
                  <a:schemeClr val="bg1"/>
                </a:solidFill>
              </a:rPr>
              <a:t> </a:t>
            </a:r>
            <a:r>
              <a:rPr lang="en-US" sz="1800" dirty="0">
                <a:solidFill>
                  <a:schemeClr val="bg1"/>
                </a:solidFill>
              </a:rPr>
              <a:t>Nose     Healthy</a:t>
            </a:r>
          </a:p>
        </p:txBody>
      </p:sp>
      <p:graphicFrame>
        <p:nvGraphicFramePr>
          <p:cNvPr id="10" name="Content Placeholder 4"/>
          <p:cNvGraphicFramePr>
            <a:graphicFrameLocks/>
          </p:cNvGraphicFramePr>
          <p:nvPr userDrawn="1">
            <p:extLst>
              <p:ext uri="{D42A27DB-BD31-4B8C-83A1-F6EECF244321}">
                <p14:modId xmlns:p14="http://schemas.microsoft.com/office/powerpoint/2010/main" val="2517207608"/>
              </p:ext>
            </p:extLst>
          </p:nvPr>
        </p:nvGraphicFramePr>
        <p:xfrm>
          <a:off x="609604" y="994032"/>
          <a:ext cx="10972793" cy="5100893"/>
        </p:xfrm>
        <a:graphic>
          <a:graphicData uri="http://schemas.openxmlformats.org/drawingml/2006/table">
            <a:tbl>
              <a:tblPr firstRow="1" bandRow="1">
                <a:tableStyleId>{69012ECD-51FC-41F1-AA8D-1B2483CD663E}</a:tableStyleId>
              </a:tblPr>
              <a:tblGrid>
                <a:gridCol w="4062980">
                  <a:extLst>
                    <a:ext uri="{9D8B030D-6E8A-4147-A177-3AD203B41FA5}">
                      <a16:colId xmlns:a16="http://schemas.microsoft.com/office/drawing/2014/main" val="20000"/>
                    </a:ext>
                  </a:extLst>
                </a:gridCol>
                <a:gridCol w="6046877">
                  <a:extLst>
                    <a:ext uri="{9D8B030D-6E8A-4147-A177-3AD203B41FA5}">
                      <a16:colId xmlns:a16="http://schemas.microsoft.com/office/drawing/2014/main" val="20001"/>
                    </a:ext>
                  </a:extLst>
                </a:gridCol>
                <a:gridCol w="862936">
                  <a:extLst>
                    <a:ext uri="{9D8B030D-6E8A-4147-A177-3AD203B41FA5}">
                      <a16:colId xmlns:a16="http://schemas.microsoft.com/office/drawing/2014/main" val="20002"/>
                    </a:ext>
                  </a:extLst>
                </a:gridCol>
              </a:tblGrid>
              <a:tr h="365760">
                <a:tc>
                  <a:txBody>
                    <a:bodyPr/>
                    <a:lstStyle/>
                    <a:p>
                      <a:pPr algn="ctr"/>
                      <a:r>
                        <a:rPr lang="en-US" dirty="0">
                          <a:solidFill>
                            <a:schemeClr val="bg1"/>
                          </a:solidFill>
                        </a:rPr>
                        <a:t>Overall</a:t>
                      </a:r>
                      <a:r>
                        <a:rPr lang="en-US" baseline="0" dirty="0">
                          <a:solidFill>
                            <a:schemeClr val="bg1"/>
                          </a:solidFill>
                        </a:rPr>
                        <a:t> Results</a:t>
                      </a:r>
                      <a:endParaRPr lang="en-US" dirty="0">
                        <a:solidFill>
                          <a:schemeClr val="bg1"/>
                        </a:solidFill>
                      </a:endParaRP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77F00"/>
                    </a:solidFill>
                  </a:tcPr>
                </a:tc>
                <a:tc>
                  <a:txBody>
                    <a:bodyPr/>
                    <a:lstStyle/>
                    <a:p>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flip="none" rotWithShape="1">
                      <a:gsLst>
                        <a:gs pos="32000">
                          <a:srgbClr val="FF0000"/>
                        </a:gs>
                        <a:gs pos="69000">
                          <a:srgbClr val="FFFF00"/>
                        </a:gs>
                        <a:gs pos="92000">
                          <a:srgbClr val="00B050"/>
                        </a:gs>
                      </a:gsLst>
                      <a:lin ang="0" scaled="1"/>
                      <a:tileRect/>
                    </a:gradFill>
                  </a:tcPr>
                </a:tc>
                <a:tc>
                  <a:txBody>
                    <a:bodyPr/>
                    <a:lstStyle/>
                    <a:p>
                      <a:pPr algn="ctr"/>
                      <a:r>
                        <a:rPr lang="en-US" sz="1200" b="1" dirty="0">
                          <a:solidFill>
                            <a:schemeClr val="bg1"/>
                          </a:solidFill>
                        </a:rPr>
                        <a:t>Score</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77F00"/>
                    </a:solidFill>
                  </a:tcPr>
                </a:tc>
                <a:extLst>
                  <a:ext uri="{0D108BD9-81ED-4DB2-BD59-A6C34878D82A}">
                    <a16:rowId xmlns:a16="http://schemas.microsoft.com/office/drawing/2014/main" val="10000"/>
                  </a:ext>
                </a:extLst>
              </a:tr>
              <a:tr h="454379">
                <a:tc>
                  <a:txBody>
                    <a:bodyPr/>
                    <a:lstStyle/>
                    <a:p>
                      <a:pPr algn="l"/>
                      <a:r>
                        <a:rPr lang="en-US" sz="1600" dirty="0"/>
                        <a:t>Business Model</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1"/>
                  </a:ext>
                </a:extLst>
              </a:tr>
              <a:tr h="454379">
                <a:tc>
                  <a:txBody>
                    <a:bodyPr/>
                    <a:lstStyle/>
                    <a:p>
                      <a:pPr algn="l"/>
                      <a:r>
                        <a:rPr lang="en-US" sz="1600" dirty="0"/>
                        <a:t>Shared</a:t>
                      </a:r>
                      <a:r>
                        <a:rPr lang="en-US" sz="1600" baseline="0" dirty="0"/>
                        <a:t> Vision &amp; Statements of Intent</a:t>
                      </a:r>
                      <a:endParaRPr lang="en-US" sz="1600"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2"/>
                  </a:ext>
                </a:extLst>
              </a:tr>
              <a:tr h="518160">
                <a:tc>
                  <a:txBody>
                    <a:bodyPr/>
                    <a:lstStyle/>
                    <a:p>
                      <a:pPr algn="l"/>
                      <a:r>
                        <a:rPr lang="en-US" sz="1600" dirty="0"/>
                        <a:t>Statement</a:t>
                      </a:r>
                      <a:r>
                        <a:rPr lang="en-US" sz="1600" baseline="0" dirty="0"/>
                        <a:t> of Objectives/Workload Allocation</a:t>
                      </a:r>
                      <a:endParaRPr lang="en-US" sz="1600"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3"/>
                  </a:ext>
                </a:extLst>
              </a:tr>
              <a:tr h="518160">
                <a:tc>
                  <a:txBody>
                    <a:bodyPr/>
                    <a:lstStyle/>
                    <a:p>
                      <a:pPr algn="l"/>
                      <a:r>
                        <a:rPr lang="en-US" sz="1600" dirty="0"/>
                        <a:t>Performance</a:t>
                      </a:r>
                      <a:r>
                        <a:rPr lang="en-US" sz="1600" baseline="0" dirty="0"/>
                        <a:t> Metrics for Desired Outcomes</a:t>
                      </a:r>
                      <a:endParaRPr lang="en-US" sz="1600"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4"/>
                  </a:ext>
                </a:extLst>
              </a:tr>
              <a:tr h="454379">
                <a:tc>
                  <a:txBody>
                    <a:bodyPr/>
                    <a:lstStyle/>
                    <a:p>
                      <a:pPr algn="l"/>
                      <a:r>
                        <a:rPr lang="en-US" sz="1600" dirty="0"/>
                        <a:t>Performance</a:t>
                      </a:r>
                      <a:r>
                        <a:rPr lang="en-US" sz="1600" baseline="0" dirty="0"/>
                        <a:t> Management</a:t>
                      </a:r>
                      <a:endParaRPr lang="en-US" sz="1600"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5"/>
                  </a:ext>
                </a:extLst>
              </a:tr>
              <a:tr h="454379">
                <a:tc>
                  <a:txBody>
                    <a:bodyPr/>
                    <a:lstStyle/>
                    <a:p>
                      <a:pPr algn="l"/>
                      <a:r>
                        <a:rPr lang="en-US" sz="1600" dirty="0"/>
                        <a:t>Pricing Model </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6"/>
                  </a:ext>
                </a:extLst>
              </a:tr>
              <a:tr h="454379">
                <a:tc>
                  <a:txBody>
                    <a:bodyPr/>
                    <a:lstStyle/>
                    <a:p>
                      <a:pPr algn="l"/>
                      <a:r>
                        <a:rPr lang="en-US" sz="1600" dirty="0"/>
                        <a:t>Relationship</a:t>
                      </a:r>
                      <a:r>
                        <a:rPr lang="en-US" sz="1600" baseline="0" dirty="0"/>
                        <a:t> Management Framework</a:t>
                      </a:r>
                      <a:endParaRPr lang="en-US" sz="1600"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7"/>
                  </a:ext>
                </a:extLst>
              </a:tr>
              <a:tr h="454379">
                <a:tc>
                  <a:txBody>
                    <a:bodyPr/>
                    <a:lstStyle/>
                    <a:p>
                      <a:pPr algn="l"/>
                      <a:r>
                        <a:rPr lang="en-US" sz="1600" dirty="0"/>
                        <a:t>Transformation</a:t>
                      </a:r>
                      <a:r>
                        <a:rPr lang="en-US" sz="1600" baseline="0" dirty="0"/>
                        <a:t> Management</a:t>
                      </a:r>
                      <a:endParaRPr lang="en-US" sz="1600"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8"/>
                  </a:ext>
                </a:extLst>
              </a:tr>
              <a:tr h="454379">
                <a:tc>
                  <a:txBody>
                    <a:bodyPr/>
                    <a:lstStyle/>
                    <a:p>
                      <a:pPr algn="l"/>
                      <a:r>
                        <a:rPr lang="en-US" sz="1600" dirty="0"/>
                        <a:t>Exit</a:t>
                      </a:r>
                      <a:r>
                        <a:rPr lang="en-US" sz="1600" baseline="0" dirty="0"/>
                        <a:t> Management Plan</a:t>
                      </a:r>
                      <a:endParaRPr lang="en-US" sz="1600"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9"/>
                  </a:ext>
                </a:extLst>
              </a:tr>
              <a:tr h="518160">
                <a:tc>
                  <a:txBody>
                    <a:bodyPr/>
                    <a:lstStyle/>
                    <a:p>
                      <a:pPr algn="l"/>
                      <a:r>
                        <a:rPr lang="en-US" sz="1600" dirty="0"/>
                        <a:t>Special Concerns &amp; External Regulations</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10"/>
                  </a:ext>
                </a:extLst>
              </a:tr>
            </a:tbl>
          </a:graphicData>
        </a:graphic>
      </p:graphicFrame>
      <p:sp>
        <p:nvSpPr>
          <p:cNvPr id="12" name="Content Placeholder 2"/>
          <p:cNvSpPr>
            <a:spLocks noGrp="1"/>
          </p:cNvSpPr>
          <p:nvPr>
            <p:ph idx="14" hasCustomPrompt="1"/>
          </p:nvPr>
        </p:nvSpPr>
        <p:spPr>
          <a:xfrm>
            <a:off x="10766961" y="1424575"/>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15" name="Content Placeholder 2"/>
          <p:cNvSpPr>
            <a:spLocks noGrp="1"/>
          </p:cNvSpPr>
          <p:nvPr>
            <p:ph idx="15" hasCustomPrompt="1"/>
          </p:nvPr>
        </p:nvSpPr>
        <p:spPr>
          <a:xfrm>
            <a:off x="10764893" y="1859187"/>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16" name="Content Placeholder 2"/>
          <p:cNvSpPr>
            <a:spLocks noGrp="1"/>
          </p:cNvSpPr>
          <p:nvPr>
            <p:ph idx="16" hasCustomPrompt="1"/>
          </p:nvPr>
        </p:nvSpPr>
        <p:spPr>
          <a:xfrm>
            <a:off x="10764895" y="2359465"/>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17" name="Content Placeholder 2"/>
          <p:cNvSpPr>
            <a:spLocks noGrp="1"/>
          </p:cNvSpPr>
          <p:nvPr>
            <p:ph idx="17" hasCustomPrompt="1"/>
          </p:nvPr>
        </p:nvSpPr>
        <p:spPr>
          <a:xfrm>
            <a:off x="10762828" y="2871042"/>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18" name="Content Placeholder 2"/>
          <p:cNvSpPr>
            <a:spLocks noGrp="1"/>
          </p:cNvSpPr>
          <p:nvPr>
            <p:ph idx="18" hasCustomPrompt="1"/>
          </p:nvPr>
        </p:nvSpPr>
        <p:spPr>
          <a:xfrm>
            <a:off x="10762827" y="3345666"/>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19" name="Content Placeholder 2"/>
          <p:cNvSpPr>
            <a:spLocks noGrp="1"/>
          </p:cNvSpPr>
          <p:nvPr>
            <p:ph idx="19" hasCustomPrompt="1"/>
          </p:nvPr>
        </p:nvSpPr>
        <p:spPr>
          <a:xfrm>
            <a:off x="10760759" y="3793103"/>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20" name="Content Placeholder 2"/>
          <p:cNvSpPr>
            <a:spLocks noGrp="1"/>
          </p:cNvSpPr>
          <p:nvPr>
            <p:ph idx="20" hasCustomPrompt="1"/>
          </p:nvPr>
        </p:nvSpPr>
        <p:spPr>
          <a:xfrm>
            <a:off x="10758691" y="4253368"/>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21" name="Content Placeholder 2"/>
          <p:cNvSpPr>
            <a:spLocks noGrp="1"/>
          </p:cNvSpPr>
          <p:nvPr>
            <p:ph idx="21" hasCustomPrompt="1"/>
          </p:nvPr>
        </p:nvSpPr>
        <p:spPr>
          <a:xfrm>
            <a:off x="10756624" y="4726460"/>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22" name="Content Placeholder 2"/>
          <p:cNvSpPr>
            <a:spLocks noGrp="1"/>
          </p:cNvSpPr>
          <p:nvPr>
            <p:ph idx="22" hasCustomPrompt="1"/>
          </p:nvPr>
        </p:nvSpPr>
        <p:spPr>
          <a:xfrm>
            <a:off x="10754557" y="5186725"/>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23" name="Content Placeholder 2"/>
          <p:cNvSpPr>
            <a:spLocks noGrp="1"/>
          </p:cNvSpPr>
          <p:nvPr>
            <p:ph idx="23" hasCustomPrompt="1"/>
          </p:nvPr>
        </p:nvSpPr>
        <p:spPr>
          <a:xfrm>
            <a:off x="10752491" y="5659818"/>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24" name="TextBox 23">
            <a:extLst>
              <a:ext uri="{FF2B5EF4-FFF2-40B4-BE49-F238E27FC236}">
                <a16:creationId xmlns:a16="http://schemas.microsoft.com/office/drawing/2014/main" id="{0CFB91E4-7BAC-4D3A-9663-A979ACF8AE96}"/>
              </a:ext>
            </a:extLst>
          </p:cNvPr>
          <p:cNvSpPr txBox="1"/>
          <p:nvPr userDrawn="1"/>
        </p:nvSpPr>
        <p:spPr>
          <a:xfrm>
            <a:off x="4687901" y="990991"/>
            <a:ext cx="1371600" cy="369332"/>
          </a:xfrm>
          <a:prstGeom prst="rect">
            <a:avLst/>
          </a:prstGeom>
          <a:noFill/>
        </p:spPr>
        <p:txBody>
          <a:bodyPr wrap="square" rtlCol="0">
            <a:spAutoFit/>
          </a:bodyPr>
          <a:lstStyle/>
          <a:p>
            <a:pPr algn="ctr"/>
            <a:r>
              <a:rPr lang="en-US" sz="1800" dirty="0">
                <a:solidFill>
                  <a:schemeClr val="bg1"/>
                </a:solidFill>
              </a:rPr>
              <a:t>Severe</a:t>
            </a:r>
          </a:p>
        </p:txBody>
      </p:sp>
      <p:sp>
        <p:nvSpPr>
          <p:cNvPr id="25" name="TextBox 24">
            <a:extLst>
              <a:ext uri="{FF2B5EF4-FFF2-40B4-BE49-F238E27FC236}">
                <a16:creationId xmlns:a16="http://schemas.microsoft.com/office/drawing/2014/main" id="{32173239-6662-4D1C-93F8-0572A2313B36}"/>
              </a:ext>
            </a:extLst>
          </p:cNvPr>
          <p:cNvSpPr txBox="1"/>
          <p:nvPr userDrawn="1"/>
        </p:nvSpPr>
        <p:spPr>
          <a:xfrm>
            <a:off x="6239049" y="990991"/>
            <a:ext cx="1371600" cy="369332"/>
          </a:xfrm>
          <a:prstGeom prst="rect">
            <a:avLst/>
          </a:prstGeom>
          <a:noFill/>
        </p:spPr>
        <p:txBody>
          <a:bodyPr wrap="square" rtlCol="0">
            <a:spAutoFit/>
          </a:bodyPr>
          <a:lstStyle/>
          <a:p>
            <a:pPr algn="ctr"/>
            <a:r>
              <a:rPr lang="en-US" sz="1800" dirty="0">
                <a:solidFill>
                  <a:schemeClr val="bg1"/>
                </a:solidFill>
              </a:rPr>
              <a:t>Fever</a:t>
            </a:r>
          </a:p>
        </p:txBody>
      </p:sp>
      <p:sp>
        <p:nvSpPr>
          <p:cNvPr id="26" name="TextBox 25">
            <a:extLst>
              <a:ext uri="{FF2B5EF4-FFF2-40B4-BE49-F238E27FC236}">
                <a16:creationId xmlns:a16="http://schemas.microsoft.com/office/drawing/2014/main" id="{25000471-42B5-427F-9016-24701E92FBDF}"/>
              </a:ext>
            </a:extLst>
          </p:cNvPr>
          <p:cNvSpPr txBox="1"/>
          <p:nvPr userDrawn="1"/>
        </p:nvSpPr>
        <p:spPr>
          <a:xfrm>
            <a:off x="7790197" y="990991"/>
            <a:ext cx="1371600" cy="369332"/>
          </a:xfrm>
          <a:prstGeom prst="rect">
            <a:avLst/>
          </a:prstGeom>
          <a:noFill/>
        </p:spPr>
        <p:txBody>
          <a:bodyPr wrap="square" rtlCol="0">
            <a:spAutoFit/>
          </a:bodyPr>
          <a:lstStyle/>
          <a:p>
            <a:pPr algn="ctr"/>
            <a:r>
              <a:rPr lang="en-US" sz="1800" dirty="0">
                <a:solidFill>
                  <a:schemeClr val="bg1"/>
                </a:solidFill>
              </a:rPr>
              <a:t>Runny Nose</a:t>
            </a:r>
          </a:p>
        </p:txBody>
      </p:sp>
      <p:sp>
        <p:nvSpPr>
          <p:cNvPr id="27" name="TextBox 26">
            <a:extLst>
              <a:ext uri="{FF2B5EF4-FFF2-40B4-BE49-F238E27FC236}">
                <a16:creationId xmlns:a16="http://schemas.microsoft.com/office/drawing/2014/main" id="{E411DA27-C0C5-4D0B-96D2-C42E99EF4788}"/>
              </a:ext>
            </a:extLst>
          </p:cNvPr>
          <p:cNvSpPr txBox="1"/>
          <p:nvPr userDrawn="1"/>
        </p:nvSpPr>
        <p:spPr>
          <a:xfrm>
            <a:off x="9341344" y="990991"/>
            <a:ext cx="1371600" cy="369332"/>
          </a:xfrm>
          <a:prstGeom prst="rect">
            <a:avLst/>
          </a:prstGeom>
          <a:noFill/>
        </p:spPr>
        <p:txBody>
          <a:bodyPr wrap="square" rtlCol="0">
            <a:spAutoFit/>
          </a:bodyPr>
          <a:lstStyle/>
          <a:p>
            <a:pPr algn="ctr"/>
            <a:r>
              <a:rPr lang="en-US" sz="1800" dirty="0">
                <a:solidFill>
                  <a:schemeClr val="bg1"/>
                </a:solidFill>
              </a:rPr>
              <a:t>Healthy</a:t>
            </a:r>
          </a:p>
        </p:txBody>
      </p:sp>
    </p:spTree>
    <p:extLst>
      <p:ext uri="{BB962C8B-B14F-4D97-AF65-F5344CB8AC3E}">
        <p14:creationId xmlns:p14="http://schemas.microsoft.com/office/powerpoint/2010/main" val="16657381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rg Readines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900053"/>
            <a:ext cx="10972797" cy="2179150"/>
          </a:xfrm>
          <a:prstGeom prst="rect">
            <a:avLst/>
          </a:prstGeom>
        </p:spPr>
        <p:txBody>
          <a:bodyPr>
            <a:noAutofit/>
          </a:bodyPr>
          <a:lstStyle>
            <a:lvl1pPr marL="0" indent="0">
              <a:buNone/>
              <a:defRPr sz="2000" baseline="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Enter Readiness Description</a:t>
            </a:r>
          </a:p>
        </p:txBody>
      </p:sp>
      <p:sp>
        <p:nvSpPr>
          <p:cNvPr id="5" name="Title 4"/>
          <p:cNvSpPr>
            <a:spLocks noGrp="1"/>
          </p:cNvSpPr>
          <p:nvPr>
            <p:ph type="title"/>
          </p:nvPr>
        </p:nvSpPr>
        <p:spPr>
          <a:xfrm>
            <a:off x="609600" y="180151"/>
            <a:ext cx="10972800" cy="782637"/>
          </a:xfrm>
          <a:prstGeom prst="rect">
            <a:avLst/>
          </a:prstGeom>
        </p:spPr>
        <p:txBody>
          <a:bodyPr/>
          <a:lstStyle/>
          <a:p>
            <a:r>
              <a:rPr lang="en-US"/>
              <a:t>Click to edit Master title style</a:t>
            </a:r>
            <a:endParaRPr lang="en-US" dirty="0"/>
          </a:p>
        </p:txBody>
      </p:sp>
      <p:graphicFrame>
        <p:nvGraphicFramePr>
          <p:cNvPr id="6" name="Content Placeholder 4"/>
          <p:cNvGraphicFramePr>
            <a:graphicFrameLocks/>
          </p:cNvGraphicFramePr>
          <p:nvPr userDrawn="1">
            <p:extLst>
              <p:ext uri="{D42A27DB-BD31-4B8C-83A1-F6EECF244321}">
                <p14:modId xmlns:p14="http://schemas.microsoft.com/office/powerpoint/2010/main" val="628755425"/>
              </p:ext>
            </p:extLst>
          </p:nvPr>
        </p:nvGraphicFramePr>
        <p:xfrm>
          <a:off x="609604" y="994032"/>
          <a:ext cx="11012776" cy="820139"/>
        </p:xfrm>
        <a:graphic>
          <a:graphicData uri="http://schemas.openxmlformats.org/drawingml/2006/table">
            <a:tbl>
              <a:tblPr firstRow="1" bandRow="1">
                <a:tableStyleId>{69012ECD-51FC-41F1-AA8D-1B2483CD663E}</a:tableStyleId>
              </a:tblPr>
              <a:tblGrid>
                <a:gridCol w="4023360">
                  <a:extLst>
                    <a:ext uri="{9D8B030D-6E8A-4147-A177-3AD203B41FA5}">
                      <a16:colId xmlns:a16="http://schemas.microsoft.com/office/drawing/2014/main" val="20000"/>
                    </a:ext>
                  </a:extLst>
                </a:gridCol>
                <a:gridCol w="6126480">
                  <a:extLst>
                    <a:ext uri="{9D8B030D-6E8A-4147-A177-3AD203B41FA5}">
                      <a16:colId xmlns:a16="http://schemas.microsoft.com/office/drawing/2014/main" val="20001"/>
                    </a:ext>
                  </a:extLst>
                </a:gridCol>
                <a:gridCol w="862936">
                  <a:extLst>
                    <a:ext uri="{9D8B030D-6E8A-4147-A177-3AD203B41FA5}">
                      <a16:colId xmlns:a16="http://schemas.microsoft.com/office/drawing/2014/main" val="20002"/>
                    </a:ext>
                  </a:extLst>
                </a:gridCol>
              </a:tblGrid>
              <a:tr h="365760">
                <a:tc>
                  <a:txBody>
                    <a:bodyPr/>
                    <a:lstStyle/>
                    <a:p>
                      <a:pPr algn="ctr"/>
                      <a:r>
                        <a:rPr lang="en-US" dirty="0">
                          <a:solidFill>
                            <a:schemeClr val="bg1"/>
                          </a:solidFill>
                        </a:rPr>
                        <a:t>Readiness</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77F00"/>
                    </a:solidFill>
                  </a:tcPr>
                </a:tc>
                <a:tc>
                  <a:txBody>
                    <a:bodyPr/>
                    <a:lstStyle/>
                    <a:p>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flip="none" rotWithShape="1">
                      <a:gsLst>
                        <a:gs pos="32000">
                          <a:srgbClr val="FF0000"/>
                        </a:gs>
                        <a:gs pos="69000">
                          <a:srgbClr val="FFFF00"/>
                        </a:gs>
                        <a:gs pos="92000">
                          <a:srgbClr val="00B050"/>
                        </a:gs>
                      </a:gsLst>
                      <a:lin ang="0" scaled="1"/>
                      <a:tileRect/>
                    </a:gradFill>
                  </a:tcPr>
                </a:tc>
                <a:tc>
                  <a:txBody>
                    <a:bodyPr/>
                    <a:lstStyle/>
                    <a:p>
                      <a:pPr algn="ctr"/>
                      <a:r>
                        <a:rPr lang="en-US" sz="1800" b="1" dirty="0">
                          <a:solidFill>
                            <a:schemeClr val="bg1"/>
                          </a:solidFill>
                        </a:rPr>
                        <a:t>Score</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77F00"/>
                    </a:solidFill>
                  </a:tcPr>
                </a:tc>
                <a:extLst>
                  <a:ext uri="{0D108BD9-81ED-4DB2-BD59-A6C34878D82A}">
                    <a16:rowId xmlns:a16="http://schemas.microsoft.com/office/drawing/2014/main" val="10000"/>
                  </a:ext>
                </a:extLst>
              </a:tr>
              <a:tr h="454379">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1"/>
                  </a:ext>
                </a:extLst>
              </a:tr>
            </a:tbl>
          </a:graphicData>
        </a:graphic>
      </p:graphicFrame>
      <p:sp>
        <p:nvSpPr>
          <p:cNvPr id="11" name="Content Placeholder 2"/>
          <p:cNvSpPr>
            <a:spLocks noGrp="1"/>
          </p:cNvSpPr>
          <p:nvPr>
            <p:ph idx="12"/>
          </p:nvPr>
        </p:nvSpPr>
        <p:spPr>
          <a:xfrm>
            <a:off x="667118" y="1411183"/>
            <a:ext cx="4146351" cy="359756"/>
          </a:xfrm>
          <a:prstGeom prst="rect">
            <a:avLst/>
          </a:prstGeom>
        </p:spPr>
        <p:txBody>
          <a:bodyPr>
            <a:noAutofit/>
          </a:bodyPr>
          <a:lstStyle>
            <a:lvl1pPr marL="0" indent="0" algn="l">
              <a:buNone/>
              <a:defRPr sz="1400"/>
            </a:lvl1pPr>
            <a:lvl2pPr>
              <a:defRPr sz="2400"/>
            </a:lvl2pPr>
            <a:lvl3pPr>
              <a:defRPr sz="2000"/>
            </a:lvl3pPr>
            <a:lvl4pPr>
              <a:defRPr sz="1800"/>
            </a:lvl4pPr>
            <a:lvl5pPr>
              <a:defRPr sz="1800"/>
            </a:lvl5pPr>
          </a:lstStyle>
          <a:p>
            <a:pPr lvl="0"/>
            <a:r>
              <a:rPr lang="en-US"/>
              <a:t>Click to edit Master text styles</a:t>
            </a:r>
          </a:p>
        </p:txBody>
      </p:sp>
      <p:sp>
        <p:nvSpPr>
          <p:cNvPr id="13" name="Content Placeholder 2"/>
          <p:cNvSpPr>
            <a:spLocks noGrp="1"/>
          </p:cNvSpPr>
          <p:nvPr>
            <p:ph idx="14"/>
          </p:nvPr>
        </p:nvSpPr>
        <p:spPr>
          <a:xfrm>
            <a:off x="10766961" y="1424575"/>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a:t>Click to edit Master text styles</a:t>
            </a:r>
          </a:p>
        </p:txBody>
      </p:sp>
      <p:sp>
        <p:nvSpPr>
          <p:cNvPr id="9" name="Content Placeholder 2"/>
          <p:cNvSpPr>
            <a:spLocks noGrp="1"/>
          </p:cNvSpPr>
          <p:nvPr>
            <p:ph idx="15" hasCustomPrompt="1"/>
          </p:nvPr>
        </p:nvSpPr>
        <p:spPr>
          <a:xfrm>
            <a:off x="607534" y="4220332"/>
            <a:ext cx="10972797" cy="1629092"/>
          </a:xfrm>
          <a:prstGeom prst="rect">
            <a:avLst/>
          </a:prstGeom>
        </p:spPr>
        <p:txBody>
          <a:bodyPr>
            <a:noAutofit/>
          </a:bodyPr>
          <a:lstStyle>
            <a:lvl1pPr>
              <a:defRPr sz="2800" baseline="0"/>
            </a:lvl1pPr>
            <a:lvl2pPr>
              <a:defRPr sz="2400"/>
            </a:lvl2pPr>
            <a:lvl3pPr>
              <a:defRPr sz="2000"/>
            </a:lvl3pPr>
            <a:lvl4pPr>
              <a:defRPr sz="1800"/>
            </a:lvl4pPr>
            <a:lvl5pPr>
              <a:defRPr sz="1800"/>
            </a:lvl5pPr>
          </a:lstStyle>
          <a:p>
            <a:pPr lvl="0"/>
            <a:r>
              <a:rPr lang="en-US" dirty="0"/>
              <a:t>Add in thoughts</a:t>
            </a:r>
          </a:p>
          <a:p>
            <a:pPr lvl="0"/>
            <a:r>
              <a:rPr lang="en-US" dirty="0"/>
              <a:t>ABC</a:t>
            </a:r>
          </a:p>
          <a:p>
            <a:pPr lvl="0"/>
            <a:r>
              <a:rPr lang="en-US" dirty="0"/>
              <a:t>XYZ</a:t>
            </a:r>
          </a:p>
        </p:txBody>
      </p:sp>
      <p:sp>
        <p:nvSpPr>
          <p:cNvPr id="10" name="TextBox 9">
            <a:extLst>
              <a:ext uri="{FF2B5EF4-FFF2-40B4-BE49-F238E27FC236}">
                <a16:creationId xmlns:a16="http://schemas.microsoft.com/office/drawing/2014/main" id="{87D6525F-43BD-415F-BFAE-A7E8C6B2D445}"/>
              </a:ext>
            </a:extLst>
          </p:cNvPr>
          <p:cNvSpPr txBox="1"/>
          <p:nvPr userDrawn="1"/>
        </p:nvSpPr>
        <p:spPr>
          <a:xfrm>
            <a:off x="4687901" y="990991"/>
            <a:ext cx="1371600" cy="369332"/>
          </a:xfrm>
          <a:prstGeom prst="rect">
            <a:avLst/>
          </a:prstGeom>
          <a:noFill/>
        </p:spPr>
        <p:txBody>
          <a:bodyPr wrap="square" rtlCol="0">
            <a:spAutoFit/>
          </a:bodyPr>
          <a:lstStyle/>
          <a:p>
            <a:pPr algn="ctr"/>
            <a:r>
              <a:rPr lang="en-US" sz="1800" dirty="0">
                <a:solidFill>
                  <a:schemeClr val="bg1"/>
                </a:solidFill>
              </a:rPr>
              <a:t>Severe</a:t>
            </a:r>
          </a:p>
        </p:txBody>
      </p:sp>
      <p:sp>
        <p:nvSpPr>
          <p:cNvPr id="12" name="TextBox 11">
            <a:extLst>
              <a:ext uri="{FF2B5EF4-FFF2-40B4-BE49-F238E27FC236}">
                <a16:creationId xmlns:a16="http://schemas.microsoft.com/office/drawing/2014/main" id="{88403BD9-CBF1-4667-A707-05E3D7B29708}"/>
              </a:ext>
            </a:extLst>
          </p:cNvPr>
          <p:cNvSpPr txBox="1"/>
          <p:nvPr userDrawn="1"/>
        </p:nvSpPr>
        <p:spPr>
          <a:xfrm>
            <a:off x="6239049" y="990991"/>
            <a:ext cx="1371600" cy="369332"/>
          </a:xfrm>
          <a:prstGeom prst="rect">
            <a:avLst/>
          </a:prstGeom>
          <a:noFill/>
        </p:spPr>
        <p:txBody>
          <a:bodyPr wrap="square" rtlCol="0">
            <a:spAutoFit/>
          </a:bodyPr>
          <a:lstStyle/>
          <a:p>
            <a:pPr algn="ctr"/>
            <a:r>
              <a:rPr lang="en-US" sz="1800" dirty="0">
                <a:solidFill>
                  <a:schemeClr val="bg1"/>
                </a:solidFill>
              </a:rPr>
              <a:t>Fever</a:t>
            </a:r>
          </a:p>
        </p:txBody>
      </p:sp>
      <p:sp>
        <p:nvSpPr>
          <p:cNvPr id="14" name="TextBox 13">
            <a:extLst>
              <a:ext uri="{FF2B5EF4-FFF2-40B4-BE49-F238E27FC236}">
                <a16:creationId xmlns:a16="http://schemas.microsoft.com/office/drawing/2014/main" id="{5FC83104-0FC7-43D3-B0A5-F590357CD4FF}"/>
              </a:ext>
            </a:extLst>
          </p:cNvPr>
          <p:cNvSpPr txBox="1"/>
          <p:nvPr userDrawn="1"/>
        </p:nvSpPr>
        <p:spPr>
          <a:xfrm>
            <a:off x="7790197" y="990991"/>
            <a:ext cx="1371600" cy="369332"/>
          </a:xfrm>
          <a:prstGeom prst="rect">
            <a:avLst/>
          </a:prstGeom>
          <a:noFill/>
        </p:spPr>
        <p:txBody>
          <a:bodyPr wrap="square" rtlCol="0">
            <a:spAutoFit/>
          </a:bodyPr>
          <a:lstStyle/>
          <a:p>
            <a:pPr algn="ctr"/>
            <a:r>
              <a:rPr lang="en-US" sz="1800" dirty="0">
                <a:solidFill>
                  <a:schemeClr val="bg1"/>
                </a:solidFill>
              </a:rPr>
              <a:t>Runny Nose</a:t>
            </a:r>
          </a:p>
        </p:txBody>
      </p:sp>
      <p:sp>
        <p:nvSpPr>
          <p:cNvPr id="15" name="TextBox 14">
            <a:extLst>
              <a:ext uri="{FF2B5EF4-FFF2-40B4-BE49-F238E27FC236}">
                <a16:creationId xmlns:a16="http://schemas.microsoft.com/office/drawing/2014/main" id="{C0689A19-CA20-4FD6-A0D2-8AF8D81F09F0}"/>
              </a:ext>
            </a:extLst>
          </p:cNvPr>
          <p:cNvSpPr txBox="1"/>
          <p:nvPr userDrawn="1"/>
        </p:nvSpPr>
        <p:spPr>
          <a:xfrm>
            <a:off x="9341344" y="990991"/>
            <a:ext cx="1371600" cy="369332"/>
          </a:xfrm>
          <a:prstGeom prst="rect">
            <a:avLst/>
          </a:prstGeom>
          <a:noFill/>
        </p:spPr>
        <p:txBody>
          <a:bodyPr wrap="square" rtlCol="0">
            <a:spAutoFit/>
          </a:bodyPr>
          <a:lstStyle/>
          <a:p>
            <a:pPr algn="ctr"/>
            <a:r>
              <a:rPr lang="en-US" sz="1800" dirty="0">
                <a:solidFill>
                  <a:schemeClr val="bg1"/>
                </a:solidFill>
              </a:rPr>
              <a:t>Healthy</a:t>
            </a:r>
          </a:p>
        </p:txBody>
      </p:sp>
    </p:spTree>
    <p:extLst>
      <p:ext uri="{BB962C8B-B14F-4D97-AF65-F5344CB8AC3E}">
        <p14:creationId xmlns:p14="http://schemas.microsoft.com/office/powerpoint/2010/main" val="5623027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verall Results - Readiness">
    <p:spTree>
      <p:nvGrpSpPr>
        <p:cNvPr id="1" name=""/>
        <p:cNvGrpSpPr/>
        <p:nvPr/>
      </p:nvGrpSpPr>
      <p:grpSpPr>
        <a:xfrm>
          <a:off x="0" y="0"/>
          <a:ext cx="0" cy="0"/>
          <a:chOff x="0" y="0"/>
          <a:chExt cx="0" cy="0"/>
        </a:xfrm>
      </p:grpSpPr>
      <p:sp>
        <p:nvSpPr>
          <p:cNvPr id="5" name="Title 4"/>
          <p:cNvSpPr>
            <a:spLocks noGrp="1"/>
          </p:cNvSpPr>
          <p:nvPr>
            <p:ph type="title"/>
          </p:nvPr>
        </p:nvSpPr>
        <p:spPr>
          <a:xfrm>
            <a:off x="609600" y="180151"/>
            <a:ext cx="10972800" cy="782637"/>
          </a:xfrm>
          <a:prstGeom prst="rect">
            <a:avLst/>
          </a:prstGeom>
        </p:spPr>
        <p:txBody>
          <a:bodyPr/>
          <a:lstStyle/>
          <a:p>
            <a:r>
              <a:rPr lang="en-US"/>
              <a:t>Click to edit Master title style</a:t>
            </a:r>
            <a:endParaRPr lang="en-US" dirty="0"/>
          </a:p>
        </p:txBody>
      </p:sp>
      <p:sp>
        <p:nvSpPr>
          <p:cNvPr id="2" name="TextBox 1"/>
          <p:cNvSpPr txBox="1"/>
          <p:nvPr userDrawn="1"/>
        </p:nvSpPr>
        <p:spPr>
          <a:xfrm>
            <a:off x="4797629" y="971044"/>
            <a:ext cx="6064332" cy="369332"/>
          </a:xfrm>
          <a:prstGeom prst="rect">
            <a:avLst/>
          </a:prstGeom>
          <a:noFill/>
        </p:spPr>
        <p:txBody>
          <a:bodyPr wrap="square" rtlCol="0">
            <a:spAutoFit/>
          </a:bodyPr>
          <a:lstStyle/>
          <a:p>
            <a:r>
              <a:rPr lang="en-US" sz="1800" dirty="0">
                <a:solidFill>
                  <a:schemeClr val="bg1"/>
                </a:solidFill>
              </a:rPr>
              <a:t>Severe     Fever     Runny</a:t>
            </a:r>
            <a:r>
              <a:rPr lang="en-US" sz="1800" baseline="0" dirty="0">
                <a:solidFill>
                  <a:schemeClr val="bg1"/>
                </a:solidFill>
              </a:rPr>
              <a:t> </a:t>
            </a:r>
            <a:r>
              <a:rPr lang="en-US" sz="1800" dirty="0">
                <a:solidFill>
                  <a:schemeClr val="bg1"/>
                </a:solidFill>
              </a:rPr>
              <a:t>Nose     Healthy</a:t>
            </a:r>
          </a:p>
        </p:txBody>
      </p:sp>
      <p:graphicFrame>
        <p:nvGraphicFramePr>
          <p:cNvPr id="10" name="Content Placeholder 4"/>
          <p:cNvGraphicFramePr>
            <a:graphicFrameLocks/>
          </p:cNvGraphicFramePr>
          <p:nvPr userDrawn="1">
            <p:extLst>
              <p:ext uri="{D42A27DB-BD31-4B8C-83A1-F6EECF244321}">
                <p14:modId xmlns:p14="http://schemas.microsoft.com/office/powerpoint/2010/main" val="629175025"/>
              </p:ext>
            </p:extLst>
          </p:nvPr>
        </p:nvGraphicFramePr>
        <p:xfrm>
          <a:off x="609604" y="994032"/>
          <a:ext cx="11012776" cy="2637655"/>
        </p:xfrm>
        <a:graphic>
          <a:graphicData uri="http://schemas.openxmlformats.org/drawingml/2006/table">
            <a:tbl>
              <a:tblPr firstRow="1" bandRow="1">
                <a:tableStyleId>{69012ECD-51FC-41F1-AA8D-1B2483CD663E}</a:tableStyleId>
              </a:tblPr>
              <a:tblGrid>
                <a:gridCol w="4023360">
                  <a:extLst>
                    <a:ext uri="{9D8B030D-6E8A-4147-A177-3AD203B41FA5}">
                      <a16:colId xmlns:a16="http://schemas.microsoft.com/office/drawing/2014/main" val="20000"/>
                    </a:ext>
                  </a:extLst>
                </a:gridCol>
                <a:gridCol w="6126480">
                  <a:extLst>
                    <a:ext uri="{9D8B030D-6E8A-4147-A177-3AD203B41FA5}">
                      <a16:colId xmlns:a16="http://schemas.microsoft.com/office/drawing/2014/main" val="20001"/>
                    </a:ext>
                  </a:extLst>
                </a:gridCol>
                <a:gridCol w="862936">
                  <a:extLst>
                    <a:ext uri="{9D8B030D-6E8A-4147-A177-3AD203B41FA5}">
                      <a16:colId xmlns:a16="http://schemas.microsoft.com/office/drawing/2014/main" val="20002"/>
                    </a:ext>
                  </a:extLst>
                </a:gridCol>
              </a:tblGrid>
              <a:tr h="365760">
                <a:tc>
                  <a:txBody>
                    <a:bodyPr/>
                    <a:lstStyle/>
                    <a:p>
                      <a:pPr algn="ctr"/>
                      <a:r>
                        <a:rPr lang="en-US" dirty="0">
                          <a:solidFill>
                            <a:schemeClr val="bg1"/>
                          </a:solidFill>
                        </a:rPr>
                        <a:t>Overall</a:t>
                      </a:r>
                      <a:r>
                        <a:rPr lang="en-US" baseline="0" dirty="0">
                          <a:solidFill>
                            <a:schemeClr val="bg1"/>
                          </a:solidFill>
                        </a:rPr>
                        <a:t> Results</a:t>
                      </a:r>
                      <a:endParaRPr lang="en-US" dirty="0">
                        <a:solidFill>
                          <a:schemeClr val="bg1"/>
                        </a:solidFill>
                      </a:endParaRP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77F00"/>
                    </a:solidFill>
                  </a:tcPr>
                </a:tc>
                <a:tc>
                  <a:txBody>
                    <a:bodyPr/>
                    <a:lstStyle/>
                    <a:p>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gradFill flip="none" rotWithShape="1">
                      <a:gsLst>
                        <a:gs pos="32000">
                          <a:srgbClr val="FF0000"/>
                        </a:gs>
                        <a:gs pos="69000">
                          <a:srgbClr val="FFFF00"/>
                        </a:gs>
                        <a:gs pos="92000">
                          <a:srgbClr val="00B050"/>
                        </a:gs>
                      </a:gsLst>
                      <a:lin ang="0" scaled="1"/>
                      <a:tileRect/>
                    </a:gradFill>
                  </a:tcPr>
                </a:tc>
                <a:tc>
                  <a:txBody>
                    <a:bodyPr/>
                    <a:lstStyle/>
                    <a:p>
                      <a:pPr algn="ctr"/>
                      <a:r>
                        <a:rPr lang="en-US" sz="1200" b="1" dirty="0">
                          <a:solidFill>
                            <a:schemeClr val="bg1"/>
                          </a:solidFill>
                        </a:rPr>
                        <a:t>Score</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F77F00"/>
                    </a:solidFill>
                  </a:tcPr>
                </a:tc>
                <a:extLst>
                  <a:ext uri="{0D108BD9-81ED-4DB2-BD59-A6C34878D82A}">
                    <a16:rowId xmlns:a16="http://schemas.microsoft.com/office/drawing/2014/main" val="10000"/>
                  </a:ext>
                </a:extLst>
              </a:tr>
              <a:tr h="454379">
                <a:tc>
                  <a:txBody>
                    <a:bodyPr/>
                    <a:lstStyle/>
                    <a:p>
                      <a:pPr algn="l"/>
                      <a:r>
                        <a:rPr lang="en-US" sz="1600" dirty="0"/>
                        <a:t>Stakeholder Analysis</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1"/>
                  </a:ext>
                </a:extLst>
              </a:tr>
              <a:tr h="454379">
                <a:tc>
                  <a:txBody>
                    <a:bodyPr/>
                    <a:lstStyle/>
                    <a:p>
                      <a:pPr algn="l"/>
                      <a:r>
                        <a:rPr lang="en-US" sz="1600" dirty="0"/>
                        <a:t>Vested Knowledge Base</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2"/>
                  </a:ext>
                </a:extLst>
              </a:tr>
              <a:tr h="454379">
                <a:tc>
                  <a:txBody>
                    <a:bodyPr/>
                    <a:lstStyle/>
                    <a:p>
                      <a:pPr algn="l"/>
                      <a:r>
                        <a:rPr lang="en-US" sz="1600" dirty="0"/>
                        <a:t>Champions</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3"/>
                  </a:ext>
                </a:extLst>
              </a:tr>
              <a:tr h="454379">
                <a:tc>
                  <a:txBody>
                    <a:bodyPr/>
                    <a:lstStyle/>
                    <a:p>
                      <a:pPr algn="l"/>
                      <a:r>
                        <a:rPr lang="en-US" sz="1600" dirty="0"/>
                        <a:t>Organizational Alignment</a:t>
                      </a:r>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4"/>
                  </a:ext>
                </a:extLst>
              </a:tr>
              <a:tr h="454379">
                <a:tc>
                  <a:txBody>
                    <a:bodyPr/>
                    <a:lstStyle/>
                    <a:p>
                      <a:pPr algn="l"/>
                      <a:r>
                        <a:rPr lang="en-US" sz="1600" dirty="0"/>
                        <a:t>Dynamic Mandate</a:t>
                      </a:r>
                      <a:r>
                        <a:rPr lang="en-US" sz="1600" baseline="0" dirty="0"/>
                        <a:t> or Guardrails</a:t>
                      </a:r>
                      <a:endParaRPr lang="en-US" sz="1600"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algn="ctr"/>
                      <a:endParaRPr lang="en-US" dirty="0"/>
                    </a:p>
                  </a:txBody>
                  <a:tcPr marL="121920" marR="1219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rgbClr val="E0E0E0"/>
                    </a:solidFill>
                  </a:tcPr>
                </a:tc>
                <a:extLst>
                  <a:ext uri="{0D108BD9-81ED-4DB2-BD59-A6C34878D82A}">
                    <a16:rowId xmlns:a16="http://schemas.microsoft.com/office/drawing/2014/main" val="10005"/>
                  </a:ext>
                </a:extLst>
              </a:tr>
            </a:tbl>
          </a:graphicData>
        </a:graphic>
      </p:graphicFrame>
      <p:sp>
        <p:nvSpPr>
          <p:cNvPr id="12" name="Content Placeholder 2"/>
          <p:cNvSpPr>
            <a:spLocks noGrp="1"/>
          </p:cNvSpPr>
          <p:nvPr>
            <p:ph idx="14" hasCustomPrompt="1"/>
          </p:nvPr>
        </p:nvSpPr>
        <p:spPr>
          <a:xfrm>
            <a:off x="10766961" y="1424575"/>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15" name="Content Placeholder 2"/>
          <p:cNvSpPr>
            <a:spLocks noGrp="1"/>
          </p:cNvSpPr>
          <p:nvPr>
            <p:ph idx="15" hasCustomPrompt="1"/>
          </p:nvPr>
        </p:nvSpPr>
        <p:spPr>
          <a:xfrm>
            <a:off x="10764893" y="1859187"/>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16" name="Content Placeholder 2"/>
          <p:cNvSpPr>
            <a:spLocks noGrp="1"/>
          </p:cNvSpPr>
          <p:nvPr>
            <p:ph idx="16" hasCustomPrompt="1"/>
          </p:nvPr>
        </p:nvSpPr>
        <p:spPr>
          <a:xfrm>
            <a:off x="10764895" y="2320981"/>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17" name="Content Placeholder 2"/>
          <p:cNvSpPr>
            <a:spLocks noGrp="1"/>
          </p:cNvSpPr>
          <p:nvPr>
            <p:ph idx="17" hasCustomPrompt="1"/>
          </p:nvPr>
        </p:nvSpPr>
        <p:spPr>
          <a:xfrm>
            <a:off x="10762828" y="2768418"/>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18" name="Content Placeholder 2"/>
          <p:cNvSpPr>
            <a:spLocks noGrp="1"/>
          </p:cNvSpPr>
          <p:nvPr>
            <p:ph idx="18" hasCustomPrompt="1"/>
          </p:nvPr>
        </p:nvSpPr>
        <p:spPr>
          <a:xfrm>
            <a:off x="10762827" y="3217386"/>
            <a:ext cx="815435" cy="359756"/>
          </a:xfrm>
          <a:prstGeom prst="rect">
            <a:avLst/>
          </a:prstGeom>
        </p:spPr>
        <p:txBody>
          <a:bodyPr>
            <a:noAutofit/>
          </a:bodyPr>
          <a:lstStyle>
            <a:lvl1pPr marL="0" indent="0" algn="ctr">
              <a:buNone/>
              <a:defRPr sz="1400"/>
            </a:lvl1pPr>
            <a:lvl2pPr>
              <a:defRPr sz="2400"/>
            </a:lvl2pPr>
            <a:lvl3pPr>
              <a:defRPr sz="2000"/>
            </a:lvl3pPr>
            <a:lvl4pPr>
              <a:defRPr sz="1800"/>
            </a:lvl4pPr>
            <a:lvl5pPr>
              <a:defRPr sz="1800"/>
            </a:lvl5pPr>
          </a:lstStyle>
          <a:p>
            <a:pPr lvl="0"/>
            <a:r>
              <a:rPr lang="en-US" dirty="0"/>
              <a:t>Score</a:t>
            </a:r>
          </a:p>
        </p:txBody>
      </p:sp>
      <p:sp>
        <p:nvSpPr>
          <p:cNvPr id="11" name="TextBox 10">
            <a:extLst>
              <a:ext uri="{FF2B5EF4-FFF2-40B4-BE49-F238E27FC236}">
                <a16:creationId xmlns:a16="http://schemas.microsoft.com/office/drawing/2014/main" id="{E72E45DB-DA3F-4B17-A054-9FB564379CFF}"/>
              </a:ext>
            </a:extLst>
          </p:cNvPr>
          <p:cNvSpPr txBox="1"/>
          <p:nvPr userDrawn="1"/>
        </p:nvSpPr>
        <p:spPr>
          <a:xfrm>
            <a:off x="4687901" y="990991"/>
            <a:ext cx="1371600" cy="369332"/>
          </a:xfrm>
          <a:prstGeom prst="rect">
            <a:avLst/>
          </a:prstGeom>
          <a:noFill/>
        </p:spPr>
        <p:txBody>
          <a:bodyPr wrap="square" rtlCol="0">
            <a:spAutoFit/>
          </a:bodyPr>
          <a:lstStyle/>
          <a:p>
            <a:pPr algn="ctr"/>
            <a:r>
              <a:rPr lang="en-US" sz="1800" dirty="0">
                <a:solidFill>
                  <a:schemeClr val="bg1"/>
                </a:solidFill>
              </a:rPr>
              <a:t>Severe</a:t>
            </a:r>
          </a:p>
        </p:txBody>
      </p:sp>
      <p:sp>
        <p:nvSpPr>
          <p:cNvPr id="13" name="TextBox 12">
            <a:extLst>
              <a:ext uri="{FF2B5EF4-FFF2-40B4-BE49-F238E27FC236}">
                <a16:creationId xmlns:a16="http://schemas.microsoft.com/office/drawing/2014/main" id="{BC68E076-A60D-4FA3-95AF-7F3CD89A82A4}"/>
              </a:ext>
            </a:extLst>
          </p:cNvPr>
          <p:cNvSpPr txBox="1"/>
          <p:nvPr userDrawn="1"/>
        </p:nvSpPr>
        <p:spPr>
          <a:xfrm>
            <a:off x="6239049" y="990991"/>
            <a:ext cx="1371600" cy="369332"/>
          </a:xfrm>
          <a:prstGeom prst="rect">
            <a:avLst/>
          </a:prstGeom>
          <a:noFill/>
        </p:spPr>
        <p:txBody>
          <a:bodyPr wrap="square" rtlCol="0">
            <a:spAutoFit/>
          </a:bodyPr>
          <a:lstStyle/>
          <a:p>
            <a:pPr algn="ctr"/>
            <a:r>
              <a:rPr lang="en-US" sz="1800" dirty="0">
                <a:solidFill>
                  <a:schemeClr val="bg1"/>
                </a:solidFill>
              </a:rPr>
              <a:t>Fever</a:t>
            </a:r>
          </a:p>
        </p:txBody>
      </p:sp>
      <p:sp>
        <p:nvSpPr>
          <p:cNvPr id="19" name="TextBox 18">
            <a:extLst>
              <a:ext uri="{FF2B5EF4-FFF2-40B4-BE49-F238E27FC236}">
                <a16:creationId xmlns:a16="http://schemas.microsoft.com/office/drawing/2014/main" id="{7E5B4788-378B-436D-B352-0E2A5ADDDE31}"/>
              </a:ext>
            </a:extLst>
          </p:cNvPr>
          <p:cNvSpPr txBox="1"/>
          <p:nvPr userDrawn="1"/>
        </p:nvSpPr>
        <p:spPr>
          <a:xfrm>
            <a:off x="7790197" y="990991"/>
            <a:ext cx="1371600" cy="369332"/>
          </a:xfrm>
          <a:prstGeom prst="rect">
            <a:avLst/>
          </a:prstGeom>
          <a:noFill/>
        </p:spPr>
        <p:txBody>
          <a:bodyPr wrap="square" rtlCol="0">
            <a:spAutoFit/>
          </a:bodyPr>
          <a:lstStyle/>
          <a:p>
            <a:pPr algn="ctr"/>
            <a:r>
              <a:rPr lang="en-US" sz="1800" dirty="0">
                <a:solidFill>
                  <a:schemeClr val="bg1"/>
                </a:solidFill>
              </a:rPr>
              <a:t>Runny Nose</a:t>
            </a:r>
          </a:p>
        </p:txBody>
      </p:sp>
      <p:sp>
        <p:nvSpPr>
          <p:cNvPr id="20" name="TextBox 19">
            <a:extLst>
              <a:ext uri="{FF2B5EF4-FFF2-40B4-BE49-F238E27FC236}">
                <a16:creationId xmlns:a16="http://schemas.microsoft.com/office/drawing/2014/main" id="{A61D7974-CC8A-435E-9C99-2E247976F9C2}"/>
              </a:ext>
            </a:extLst>
          </p:cNvPr>
          <p:cNvSpPr txBox="1"/>
          <p:nvPr userDrawn="1"/>
        </p:nvSpPr>
        <p:spPr>
          <a:xfrm>
            <a:off x="9341344" y="990991"/>
            <a:ext cx="1371600" cy="369332"/>
          </a:xfrm>
          <a:prstGeom prst="rect">
            <a:avLst/>
          </a:prstGeom>
          <a:noFill/>
        </p:spPr>
        <p:txBody>
          <a:bodyPr wrap="square" rtlCol="0">
            <a:spAutoFit/>
          </a:bodyPr>
          <a:lstStyle/>
          <a:p>
            <a:pPr algn="ctr"/>
            <a:r>
              <a:rPr lang="en-US" sz="1800" dirty="0">
                <a:solidFill>
                  <a:schemeClr val="bg1"/>
                </a:solidFill>
              </a:rPr>
              <a:t>Healthy</a:t>
            </a:r>
          </a:p>
        </p:txBody>
      </p:sp>
    </p:spTree>
    <p:extLst>
      <p:ext uri="{BB962C8B-B14F-4D97-AF65-F5344CB8AC3E}">
        <p14:creationId xmlns:p14="http://schemas.microsoft.com/office/powerpoint/2010/main" val="27629357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 slide">
    <p:spTree>
      <p:nvGrpSpPr>
        <p:cNvPr id="1" name=""/>
        <p:cNvGrpSpPr/>
        <p:nvPr/>
      </p:nvGrpSpPr>
      <p:grpSpPr>
        <a:xfrm>
          <a:off x="0" y="0"/>
          <a:ext cx="0" cy="0"/>
          <a:chOff x="0" y="0"/>
          <a:chExt cx="0" cy="0"/>
        </a:xfrm>
      </p:grpSpPr>
      <p:sp>
        <p:nvSpPr>
          <p:cNvPr id="15" name="Rectangle 14"/>
          <p:cNvSpPr/>
          <p:nvPr userDrawn="1"/>
        </p:nvSpPr>
        <p:spPr>
          <a:xfrm>
            <a:off x="0" y="5056632"/>
            <a:ext cx="12191999" cy="274320"/>
          </a:xfrm>
          <a:prstGeom prst="rect">
            <a:avLst/>
          </a:prstGeom>
          <a:solidFill>
            <a:srgbClr val="F77F00"/>
          </a:solidFill>
          <a:ln>
            <a:noFill/>
          </a:ln>
          <a:effectLst>
            <a:outerShdw blurRad="222250" dist="114300" dir="5400000" algn="t"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87F00"/>
              </a:solidFill>
            </a:endParaRPr>
          </a:p>
        </p:txBody>
      </p:sp>
      <p:pic>
        <p:nvPicPr>
          <p:cNvPr id="16" name="Picture 15" descr="vested-circle-small.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6105" y="4224528"/>
            <a:ext cx="1754442" cy="2468880"/>
          </a:xfrm>
          <a:prstGeom prst="rect">
            <a:avLst/>
          </a:prstGeom>
        </p:spPr>
      </p:pic>
      <p:sp>
        <p:nvSpPr>
          <p:cNvPr id="5" name="Title 7"/>
          <p:cNvSpPr>
            <a:spLocks noGrp="1"/>
          </p:cNvSpPr>
          <p:nvPr>
            <p:ph type="title"/>
          </p:nvPr>
        </p:nvSpPr>
        <p:spPr>
          <a:xfrm>
            <a:off x="629920" y="1506389"/>
            <a:ext cx="10952480" cy="2315706"/>
          </a:xfrm>
          <a:prstGeom prst="rect">
            <a:avLst/>
          </a:prstGeom>
        </p:spPr>
        <p:txBody>
          <a:bodyPr anchor="ctr">
            <a:noAutofit/>
            <a:scene3d>
              <a:camera prst="orthographicFront"/>
              <a:lightRig rig="soft" dir="t">
                <a:rot lat="0" lon="0" rev="15600000"/>
              </a:lightRig>
            </a:scene3d>
            <a:sp3d extrusionH="57150" prstMaterial="softEdge">
              <a:bevelT w="25400" h="38100"/>
            </a:sp3d>
          </a:bodyPr>
          <a:lstStyle>
            <a:lvl1pPr algn="ctr" defTabSz="457200" rtl="0" eaLnBrk="1" latinLnBrk="0" hangingPunct="1">
              <a:spcBef>
                <a:spcPct val="0"/>
              </a:spcBef>
              <a:buNone/>
              <a:defRPr lang="en-US" sz="5400" b="1" kern="1200" baseline="0" dirty="0">
                <a:solidFill>
                  <a:srgbClr val="F77F00"/>
                </a:solidFill>
                <a:effectLst>
                  <a:outerShdw blurRad="50800" dist="38100" dir="2700000" algn="tl" rotWithShape="0">
                    <a:prstClr val="black">
                      <a:alpha val="40000"/>
                    </a:prstClr>
                  </a:outerShdw>
                </a:effectLst>
                <a:latin typeface="Calibri" panose="020F0502020204030204" pitchFamily="34" charset="0"/>
                <a:ea typeface="+mj-ea"/>
                <a:cs typeface="Calibri" panose="020F0502020204030204" pitchFamily="34" charset="0"/>
              </a:defRPr>
            </a:lvl1pPr>
          </a:lstStyle>
          <a:p>
            <a:r>
              <a:rPr lang="en-US"/>
              <a:t>Click to edit Master title style</a:t>
            </a:r>
            <a:endParaRPr lang="en-US" dirty="0"/>
          </a:p>
        </p:txBody>
      </p:sp>
      <p:sp>
        <p:nvSpPr>
          <p:cNvPr id="12" name="Oval 11">
            <a:extLst>
              <a:ext uri="{FF2B5EF4-FFF2-40B4-BE49-F238E27FC236}">
                <a16:creationId xmlns:a16="http://schemas.microsoft.com/office/drawing/2014/main" id="{C0EC9E50-5BE6-4DB5-BFA6-95A01954EA43}"/>
              </a:ext>
            </a:extLst>
          </p:cNvPr>
          <p:cNvSpPr/>
          <p:nvPr userDrawn="1"/>
        </p:nvSpPr>
        <p:spPr>
          <a:xfrm>
            <a:off x="84967" y="6326128"/>
            <a:ext cx="457200" cy="457200"/>
          </a:xfrm>
          <a:prstGeom prst="ellipse">
            <a:avLst/>
          </a:prstGeom>
          <a:solidFill>
            <a:srgbClr val="F77F00"/>
          </a:solidFill>
          <a:ln>
            <a:noFill/>
          </a:ln>
          <a:effectLst>
            <a:outerShdw blurRad="50800" dist="38100" dir="2700000" algn="tl"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13" name="Slide Number Placeholder 6">
            <a:extLst>
              <a:ext uri="{FF2B5EF4-FFF2-40B4-BE49-F238E27FC236}">
                <a16:creationId xmlns:a16="http://schemas.microsoft.com/office/drawing/2014/main" id="{1B9BB042-2EFD-4425-A4C4-1619F078AD06}"/>
              </a:ext>
            </a:extLst>
          </p:cNvPr>
          <p:cNvSpPr txBox="1">
            <a:spLocks/>
          </p:cNvSpPr>
          <p:nvPr userDrawn="1"/>
        </p:nvSpPr>
        <p:spPr>
          <a:xfrm>
            <a:off x="115807" y="6363073"/>
            <a:ext cx="364596" cy="364595"/>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pPr/>
              <a:t>‹#›</a:t>
            </a:fld>
            <a:endParaRPr lang="en-US" dirty="0"/>
          </a:p>
        </p:txBody>
      </p:sp>
      <p:grpSp>
        <p:nvGrpSpPr>
          <p:cNvPr id="10" name="Group 9">
            <a:extLst>
              <a:ext uri="{FF2B5EF4-FFF2-40B4-BE49-F238E27FC236}">
                <a16:creationId xmlns:a16="http://schemas.microsoft.com/office/drawing/2014/main" id="{0E1F61D6-54DD-47CB-B6A6-1460E507726C}"/>
              </a:ext>
            </a:extLst>
          </p:cNvPr>
          <p:cNvGrpSpPr/>
          <p:nvPr userDrawn="1"/>
        </p:nvGrpSpPr>
        <p:grpSpPr>
          <a:xfrm>
            <a:off x="9358423" y="6297011"/>
            <a:ext cx="2824173" cy="526446"/>
            <a:chOff x="9358423" y="6297011"/>
            <a:chExt cx="2824173" cy="526446"/>
          </a:xfrm>
        </p:grpSpPr>
        <p:pic>
          <p:nvPicPr>
            <p:cNvPr id="11" name="Picture 10" descr="vested.haslam-logo.png">
              <a:extLst>
                <a:ext uri="{FF2B5EF4-FFF2-40B4-BE49-F238E27FC236}">
                  <a16:creationId xmlns:a16="http://schemas.microsoft.com/office/drawing/2014/main" id="{923B4798-7DDB-42DB-9A01-C5F208D0DC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8423" y="6363072"/>
              <a:ext cx="2672862" cy="460385"/>
            </a:xfrm>
            <a:prstGeom prst="rect">
              <a:avLst/>
            </a:prstGeom>
          </p:spPr>
        </p:pic>
        <p:sp>
          <p:nvSpPr>
            <p:cNvPr id="14" name="TextBox 13">
              <a:extLst>
                <a:ext uri="{FF2B5EF4-FFF2-40B4-BE49-F238E27FC236}">
                  <a16:creationId xmlns:a16="http://schemas.microsoft.com/office/drawing/2014/main" id="{C44D1034-90F0-4216-B245-09546BE7D9D5}"/>
                </a:ext>
              </a:extLst>
            </p:cNvPr>
            <p:cNvSpPr txBox="1"/>
            <p:nvPr userDrawn="1"/>
          </p:nvSpPr>
          <p:spPr>
            <a:xfrm>
              <a:off x="10771632" y="6297011"/>
              <a:ext cx="1410964" cy="238527"/>
            </a:xfrm>
            <a:prstGeom prst="rect">
              <a:avLst/>
            </a:prstGeom>
            <a:noFill/>
          </p:spPr>
          <p:txBody>
            <a:bodyPr wrap="none" rtlCol="0">
              <a:spAutoFit/>
            </a:bodyPr>
            <a:lstStyle/>
            <a:p>
              <a:r>
                <a:rPr lang="en-US" sz="950" i="1" dirty="0"/>
                <a:t>Based on research with…</a:t>
              </a:r>
            </a:p>
          </p:txBody>
        </p:sp>
      </p:grpSp>
    </p:spTree>
    <p:extLst>
      <p:ext uri="{BB962C8B-B14F-4D97-AF65-F5344CB8AC3E}">
        <p14:creationId xmlns:p14="http://schemas.microsoft.com/office/powerpoint/2010/main" val="3609465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979056"/>
            <a:ext cx="10972800" cy="822960"/>
          </a:xfrm>
          <a:prstGeom prst="rect">
            <a:avLst/>
          </a:prstGeo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a:xfrm>
            <a:off x="609600" y="180151"/>
            <a:ext cx="10972800" cy="782637"/>
          </a:xfrm>
          <a:prstGeom prst="rect">
            <a:avLst/>
          </a:prstGeom>
        </p:spPr>
        <p:txBody>
          <a:bodyPr/>
          <a:lstStyle>
            <a:lvl1pPr>
              <a:defRPr/>
            </a:lvl1pPr>
          </a:lstStyle>
          <a:p>
            <a:r>
              <a:rPr lang="en-US" dirty="0"/>
              <a:t>Click to edit Master title style</a:t>
            </a:r>
          </a:p>
        </p:txBody>
      </p:sp>
      <p:sp>
        <p:nvSpPr>
          <p:cNvPr id="7" name="Text Placeholder 10">
            <a:extLst>
              <a:ext uri="{FF2B5EF4-FFF2-40B4-BE49-F238E27FC236}">
                <a16:creationId xmlns:a16="http://schemas.microsoft.com/office/drawing/2014/main" id="{252EFB27-A534-4BEE-9E78-5CDBDFC87686}"/>
              </a:ext>
            </a:extLst>
          </p:cNvPr>
          <p:cNvSpPr>
            <a:spLocks noGrp="1"/>
          </p:cNvSpPr>
          <p:nvPr>
            <p:ph type="body" sz="quarter" idx="16" hasCustomPrompt="1"/>
          </p:nvPr>
        </p:nvSpPr>
        <p:spPr>
          <a:xfrm>
            <a:off x="609600" y="6245731"/>
            <a:ext cx="3965552" cy="215444"/>
          </a:xfrm>
        </p:spPr>
        <p:txBody>
          <a:bodyPr>
            <a:noAutofit/>
          </a:bodyPr>
          <a:lstStyle>
            <a:lvl1pPr marL="0" indent="0">
              <a:buNone/>
              <a:defRPr sz="1000" i="1"/>
            </a:lvl1pPr>
          </a:lstStyle>
          <a:p>
            <a:r>
              <a:rPr lang="en-US" sz="1000" i="1" dirty="0"/>
              <a:t>Source: </a:t>
            </a:r>
            <a:endParaRPr lang="en-US" dirty="0"/>
          </a:p>
        </p:txBody>
      </p:sp>
      <p:sp>
        <p:nvSpPr>
          <p:cNvPr id="4" name="Content Placeholder 3">
            <a:extLst>
              <a:ext uri="{FF2B5EF4-FFF2-40B4-BE49-F238E27FC236}">
                <a16:creationId xmlns:a16="http://schemas.microsoft.com/office/drawing/2014/main" id="{57B36091-836B-487E-B654-CFA8D03E01B1}"/>
              </a:ext>
            </a:extLst>
          </p:cNvPr>
          <p:cNvSpPr>
            <a:spLocks noGrp="1"/>
          </p:cNvSpPr>
          <p:nvPr>
            <p:ph sz="quarter" idx="17"/>
          </p:nvPr>
        </p:nvSpPr>
        <p:spPr>
          <a:xfrm>
            <a:off x="2779712" y="1838038"/>
            <a:ext cx="9418320"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08447257-6849-4A96-86F6-165057D4B955}"/>
              </a:ext>
            </a:extLst>
          </p:cNvPr>
          <p:cNvSpPr>
            <a:spLocks noGrp="1"/>
          </p:cNvSpPr>
          <p:nvPr>
            <p:ph type="body" sz="quarter" idx="18"/>
          </p:nvPr>
        </p:nvSpPr>
        <p:spPr>
          <a:xfrm>
            <a:off x="609600" y="2844800"/>
            <a:ext cx="2170113" cy="3176588"/>
          </a:xfrm>
        </p:spPr>
        <p:txBody>
          <a:bodyPr/>
          <a:lstStyle>
            <a:lvl1pPr marL="0" indent="0" algn="ctr">
              <a:buNone/>
              <a:defRPr b="1">
                <a:solidFill>
                  <a:schemeClr val="accent1"/>
                </a:solidFill>
              </a:defRPr>
            </a:lvl1pPr>
            <a:lvl2pPr>
              <a:defRPr b="1">
                <a:solidFill>
                  <a:schemeClr val="accent1"/>
                </a:solidFill>
              </a:defRPr>
            </a:lvl2pPr>
            <a:lvl3pPr>
              <a:defRPr b="1">
                <a:solidFill>
                  <a:schemeClr val="accent1"/>
                </a:solidFill>
              </a:defRPr>
            </a:lvl3pPr>
            <a:lvl4pPr>
              <a:defRPr b="1">
                <a:solidFill>
                  <a:schemeClr val="accent1"/>
                </a:solidFill>
              </a:defRPr>
            </a:lvl4pPr>
            <a:lvl5pPr>
              <a:defRPr b="1">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223463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tfalls in Practice">
    <p:spTree>
      <p:nvGrpSpPr>
        <p:cNvPr id="1" name=""/>
        <p:cNvGrpSpPr/>
        <p:nvPr/>
      </p:nvGrpSpPr>
      <p:grpSpPr>
        <a:xfrm>
          <a:off x="0" y="0"/>
          <a:ext cx="0" cy="0"/>
          <a:chOff x="0" y="0"/>
          <a:chExt cx="0" cy="0"/>
        </a:xfrm>
      </p:grpSpPr>
      <p:sp>
        <p:nvSpPr>
          <p:cNvPr id="3" name="Content Placeholder 2"/>
          <p:cNvSpPr>
            <a:spLocks noGrp="1"/>
          </p:cNvSpPr>
          <p:nvPr>
            <p:ph idx="1"/>
          </p:nvPr>
        </p:nvSpPr>
        <p:spPr>
          <a:xfrm>
            <a:off x="3072384" y="1219201"/>
            <a:ext cx="8510016" cy="49855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609600" y="180151"/>
            <a:ext cx="10972800" cy="782637"/>
          </a:xfrm>
          <a:prstGeom prst="rect">
            <a:avLst/>
          </a:prstGeom>
        </p:spPr>
        <p:txBody>
          <a:bodyPr/>
          <a:lstStyle/>
          <a:p>
            <a:r>
              <a:rPr lang="en-US"/>
              <a:t>Click to edit Master title style</a:t>
            </a:r>
            <a:endParaRPr lang="en-US" dirty="0"/>
          </a:p>
        </p:txBody>
      </p:sp>
      <p:pic>
        <p:nvPicPr>
          <p:cNvPr id="10" name="Picture 9">
            <a:extLst>
              <a:ext uri="{FF2B5EF4-FFF2-40B4-BE49-F238E27FC236}">
                <a16:creationId xmlns:a16="http://schemas.microsoft.com/office/drawing/2014/main" id="{4ACFD774-429E-4FD0-A3B4-BA058AE937EB}"/>
              </a:ext>
            </a:extLst>
          </p:cNvPr>
          <p:cNvPicPr>
            <a:picLocks noChangeAspect="1"/>
          </p:cNvPicPr>
          <p:nvPr userDrawn="1"/>
        </p:nvPicPr>
        <p:blipFill>
          <a:blip r:embed="rId2"/>
          <a:stretch>
            <a:fillRect/>
          </a:stretch>
        </p:blipFill>
        <p:spPr>
          <a:xfrm>
            <a:off x="609600" y="1020368"/>
            <a:ext cx="2170364" cy="5273497"/>
          </a:xfrm>
          <a:prstGeom prst="rect">
            <a:avLst/>
          </a:prstGeom>
        </p:spPr>
      </p:pic>
    </p:spTree>
    <p:extLst>
      <p:ext uri="{BB962C8B-B14F-4D97-AF65-F5344CB8AC3E}">
        <p14:creationId xmlns:p14="http://schemas.microsoft.com/office/powerpoint/2010/main" val="8452319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 slide 3">
    <p:spTree>
      <p:nvGrpSpPr>
        <p:cNvPr id="1" name=""/>
        <p:cNvGrpSpPr/>
        <p:nvPr/>
      </p:nvGrpSpPr>
      <p:grpSpPr>
        <a:xfrm>
          <a:off x="0" y="0"/>
          <a:ext cx="0" cy="0"/>
          <a:chOff x="0" y="0"/>
          <a:chExt cx="0" cy="0"/>
        </a:xfrm>
      </p:grpSpPr>
      <p:sp>
        <p:nvSpPr>
          <p:cNvPr id="5" name="Title 7"/>
          <p:cNvSpPr>
            <a:spLocks noGrp="1"/>
          </p:cNvSpPr>
          <p:nvPr>
            <p:ph type="title"/>
          </p:nvPr>
        </p:nvSpPr>
        <p:spPr>
          <a:xfrm>
            <a:off x="6096000" y="1426464"/>
            <a:ext cx="5486400" cy="3968495"/>
          </a:xfrm>
          <a:prstGeom prst="rect">
            <a:avLst/>
          </a:prstGeom>
        </p:spPr>
        <p:txBody>
          <a:bodyPr anchor="ctr">
            <a:noAutofit/>
            <a:scene3d>
              <a:camera prst="orthographicFront"/>
              <a:lightRig rig="soft" dir="t">
                <a:rot lat="0" lon="0" rev="15600000"/>
              </a:lightRig>
            </a:scene3d>
            <a:sp3d extrusionH="57150" prstMaterial="softEdge">
              <a:bevelT w="25400" h="38100"/>
            </a:sp3d>
          </a:bodyPr>
          <a:lstStyle>
            <a:lvl1pPr algn="ctr" defTabSz="457200" rtl="0" eaLnBrk="1" latinLnBrk="0" hangingPunct="1">
              <a:spcBef>
                <a:spcPct val="0"/>
              </a:spcBef>
              <a:buNone/>
              <a:defRPr lang="en-US" sz="8800" b="1" kern="1200" baseline="0" dirty="0">
                <a:solidFill>
                  <a:srgbClr val="F77F00"/>
                </a:solidFill>
                <a:effectLst>
                  <a:outerShdw blurRad="50800" dist="38100" dir="2700000" algn="tl" rotWithShape="0">
                    <a:prstClr val="black">
                      <a:alpha val="40000"/>
                    </a:prstClr>
                  </a:outerShdw>
                </a:effectLst>
                <a:latin typeface="Calibri" panose="020F0502020204030204" pitchFamily="34" charset="0"/>
                <a:ea typeface="+mj-ea"/>
                <a:cs typeface="Calibri" panose="020F0502020204030204" pitchFamily="34" charset="0"/>
              </a:defRPr>
            </a:lvl1pPr>
          </a:lstStyle>
          <a:p>
            <a:r>
              <a:rPr lang="en-US"/>
              <a:t>Click to edit Master title style</a:t>
            </a:r>
            <a:endParaRPr lang="en-US" dirty="0"/>
          </a:p>
        </p:txBody>
      </p:sp>
      <p:grpSp>
        <p:nvGrpSpPr>
          <p:cNvPr id="10" name="Group 9">
            <a:extLst>
              <a:ext uri="{FF2B5EF4-FFF2-40B4-BE49-F238E27FC236}">
                <a16:creationId xmlns:a16="http://schemas.microsoft.com/office/drawing/2014/main" id="{0E1F61D6-54DD-47CB-B6A6-1460E507726C}"/>
              </a:ext>
            </a:extLst>
          </p:cNvPr>
          <p:cNvGrpSpPr/>
          <p:nvPr userDrawn="1"/>
        </p:nvGrpSpPr>
        <p:grpSpPr>
          <a:xfrm>
            <a:off x="9358423" y="6297011"/>
            <a:ext cx="2824173" cy="526446"/>
            <a:chOff x="9358423" y="6297011"/>
            <a:chExt cx="2824173" cy="526446"/>
          </a:xfrm>
        </p:grpSpPr>
        <p:pic>
          <p:nvPicPr>
            <p:cNvPr id="11" name="Picture 10" descr="vested.haslam-logo.png">
              <a:extLst>
                <a:ext uri="{FF2B5EF4-FFF2-40B4-BE49-F238E27FC236}">
                  <a16:creationId xmlns:a16="http://schemas.microsoft.com/office/drawing/2014/main" id="{923B4798-7DDB-42DB-9A01-C5F208D0DC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8423" y="6363072"/>
              <a:ext cx="2672862" cy="460385"/>
            </a:xfrm>
            <a:prstGeom prst="rect">
              <a:avLst/>
            </a:prstGeom>
          </p:spPr>
        </p:pic>
        <p:sp>
          <p:nvSpPr>
            <p:cNvPr id="14" name="TextBox 13">
              <a:extLst>
                <a:ext uri="{FF2B5EF4-FFF2-40B4-BE49-F238E27FC236}">
                  <a16:creationId xmlns:a16="http://schemas.microsoft.com/office/drawing/2014/main" id="{C44D1034-90F0-4216-B245-09546BE7D9D5}"/>
                </a:ext>
              </a:extLst>
            </p:cNvPr>
            <p:cNvSpPr txBox="1"/>
            <p:nvPr userDrawn="1"/>
          </p:nvSpPr>
          <p:spPr>
            <a:xfrm>
              <a:off x="10771632" y="6297011"/>
              <a:ext cx="1410964" cy="238527"/>
            </a:xfrm>
            <a:prstGeom prst="rect">
              <a:avLst/>
            </a:prstGeom>
            <a:noFill/>
          </p:spPr>
          <p:txBody>
            <a:bodyPr wrap="none" rtlCol="0">
              <a:spAutoFit/>
            </a:bodyPr>
            <a:lstStyle/>
            <a:p>
              <a:r>
                <a:rPr lang="en-US" sz="950" i="1" dirty="0"/>
                <a:t>Based on research with…</a:t>
              </a:r>
            </a:p>
          </p:txBody>
        </p:sp>
      </p:grpSp>
      <p:pic>
        <p:nvPicPr>
          <p:cNvPr id="3" name="Picture 2">
            <a:extLst>
              <a:ext uri="{FF2B5EF4-FFF2-40B4-BE49-F238E27FC236}">
                <a16:creationId xmlns:a16="http://schemas.microsoft.com/office/drawing/2014/main" id="{46735C36-17F0-4E9F-B932-A7526C5D48D4}"/>
              </a:ext>
            </a:extLst>
          </p:cNvPr>
          <p:cNvPicPr>
            <a:picLocks noChangeAspect="1"/>
          </p:cNvPicPr>
          <p:nvPr userDrawn="1"/>
        </p:nvPicPr>
        <p:blipFill>
          <a:blip r:embed="rId3"/>
          <a:stretch>
            <a:fillRect/>
          </a:stretch>
        </p:blipFill>
        <p:spPr>
          <a:xfrm>
            <a:off x="1691518" y="1627632"/>
            <a:ext cx="2810500" cy="3542083"/>
          </a:xfrm>
          <a:prstGeom prst="rect">
            <a:avLst/>
          </a:prstGeom>
        </p:spPr>
      </p:pic>
    </p:spTree>
    <p:extLst>
      <p:ext uri="{BB962C8B-B14F-4D97-AF65-F5344CB8AC3E}">
        <p14:creationId xmlns:p14="http://schemas.microsoft.com/office/powerpoint/2010/main" val="8804837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 slide 4">
    <p:spTree>
      <p:nvGrpSpPr>
        <p:cNvPr id="1" name=""/>
        <p:cNvGrpSpPr/>
        <p:nvPr/>
      </p:nvGrpSpPr>
      <p:grpSpPr>
        <a:xfrm>
          <a:off x="0" y="0"/>
          <a:ext cx="0" cy="0"/>
          <a:chOff x="0" y="0"/>
          <a:chExt cx="0" cy="0"/>
        </a:xfrm>
      </p:grpSpPr>
      <p:sp>
        <p:nvSpPr>
          <p:cNvPr id="5" name="Title 7"/>
          <p:cNvSpPr>
            <a:spLocks noGrp="1"/>
          </p:cNvSpPr>
          <p:nvPr>
            <p:ph type="title"/>
          </p:nvPr>
        </p:nvSpPr>
        <p:spPr>
          <a:xfrm>
            <a:off x="6096000" y="1426464"/>
            <a:ext cx="5486400" cy="3968495"/>
          </a:xfrm>
          <a:prstGeom prst="rect">
            <a:avLst/>
          </a:prstGeom>
        </p:spPr>
        <p:txBody>
          <a:bodyPr anchor="ctr">
            <a:noAutofit/>
            <a:scene3d>
              <a:camera prst="orthographicFront"/>
              <a:lightRig rig="soft" dir="t">
                <a:rot lat="0" lon="0" rev="15600000"/>
              </a:lightRig>
            </a:scene3d>
            <a:sp3d extrusionH="57150" prstMaterial="softEdge">
              <a:bevelT w="25400" h="38100"/>
            </a:sp3d>
          </a:bodyPr>
          <a:lstStyle>
            <a:lvl1pPr algn="ctr" defTabSz="457200" rtl="0" eaLnBrk="1" latinLnBrk="0" hangingPunct="1">
              <a:spcBef>
                <a:spcPct val="0"/>
              </a:spcBef>
              <a:buNone/>
              <a:defRPr lang="en-US" sz="8800" b="1" kern="1200" baseline="0" dirty="0">
                <a:solidFill>
                  <a:srgbClr val="F77F00"/>
                </a:solidFill>
                <a:effectLst>
                  <a:outerShdw blurRad="50800" dist="38100" dir="2700000" algn="tl" rotWithShape="0">
                    <a:prstClr val="black">
                      <a:alpha val="40000"/>
                    </a:prstClr>
                  </a:outerShdw>
                </a:effectLst>
                <a:latin typeface="Calibri" panose="020F0502020204030204" pitchFamily="34" charset="0"/>
                <a:ea typeface="+mj-ea"/>
                <a:cs typeface="Calibri" panose="020F0502020204030204" pitchFamily="34" charset="0"/>
              </a:defRPr>
            </a:lvl1pPr>
          </a:lstStyle>
          <a:p>
            <a:r>
              <a:rPr lang="en-US"/>
              <a:t>Click to edit Master title style</a:t>
            </a:r>
            <a:endParaRPr lang="en-US" dirty="0"/>
          </a:p>
        </p:txBody>
      </p:sp>
      <p:grpSp>
        <p:nvGrpSpPr>
          <p:cNvPr id="10" name="Group 9">
            <a:extLst>
              <a:ext uri="{FF2B5EF4-FFF2-40B4-BE49-F238E27FC236}">
                <a16:creationId xmlns:a16="http://schemas.microsoft.com/office/drawing/2014/main" id="{0E1F61D6-54DD-47CB-B6A6-1460E507726C}"/>
              </a:ext>
            </a:extLst>
          </p:cNvPr>
          <p:cNvGrpSpPr/>
          <p:nvPr userDrawn="1"/>
        </p:nvGrpSpPr>
        <p:grpSpPr>
          <a:xfrm>
            <a:off x="9358423" y="6297011"/>
            <a:ext cx="2824173" cy="526446"/>
            <a:chOff x="9358423" y="6297011"/>
            <a:chExt cx="2824173" cy="526446"/>
          </a:xfrm>
        </p:grpSpPr>
        <p:pic>
          <p:nvPicPr>
            <p:cNvPr id="11" name="Picture 10" descr="vested.haslam-logo.png">
              <a:extLst>
                <a:ext uri="{FF2B5EF4-FFF2-40B4-BE49-F238E27FC236}">
                  <a16:creationId xmlns:a16="http://schemas.microsoft.com/office/drawing/2014/main" id="{923B4798-7DDB-42DB-9A01-C5F208D0DC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58423" y="6363072"/>
              <a:ext cx="2672862" cy="460385"/>
            </a:xfrm>
            <a:prstGeom prst="rect">
              <a:avLst/>
            </a:prstGeom>
          </p:spPr>
        </p:pic>
        <p:sp>
          <p:nvSpPr>
            <p:cNvPr id="14" name="TextBox 13">
              <a:extLst>
                <a:ext uri="{FF2B5EF4-FFF2-40B4-BE49-F238E27FC236}">
                  <a16:creationId xmlns:a16="http://schemas.microsoft.com/office/drawing/2014/main" id="{C44D1034-90F0-4216-B245-09546BE7D9D5}"/>
                </a:ext>
              </a:extLst>
            </p:cNvPr>
            <p:cNvSpPr txBox="1"/>
            <p:nvPr userDrawn="1"/>
          </p:nvSpPr>
          <p:spPr>
            <a:xfrm>
              <a:off x="10771632" y="6297011"/>
              <a:ext cx="1410964" cy="238527"/>
            </a:xfrm>
            <a:prstGeom prst="rect">
              <a:avLst/>
            </a:prstGeom>
            <a:noFill/>
          </p:spPr>
          <p:txBody>
            <a:bodyPr wrap="none" rtlCol="0">
              <a:spAutoFit/>
            </a:bodyPr>
            <a:lstStyle/>
            <a:p>
              <a:r>
                <a:rPr lang="en-US" sz="950" i="1" dirty="0"/>
                <a:t>Based on research with…</a:t>
              </a:r>
            </a:p>
          </p:txBody>
        </p:sp>
      </p:grpSp>
      <p:pic>
        <p:nvPicPr>
          <p:cNvPr id="3" name="Picture 2">
            <a:extLst>
              <a:ext uri="{FF2B5EF4-FFF2-40B4-BE49-F238E27FC236}">
                <a16:creationId xmlns:a16="http://schemas.microsoft.com/office/drawing/2014/main" id="{F9FC25B7-ABFC-4202-8453-5FEE78138211}"/>
              </a:ext>
            </a:extLst>
          </p:cNvPr>
          <p:cNvPicPr>
            <a:picLocks noChangeAspect="1"/>
          </p:cNvPicPr>
          <p:nvPr userDrawn="1"/>
        </p:nvPicPr>
        <p:blipFill>
          <a:blip r:embed="rId3"/>
          <a:stretch>
            <a:fillRect/>
          </a:stretch>
        </p:blipFill>
        <p:spPr>
          <a:xfrm>
            <a:off x="1682402" y="865403"/>
            <a:ext cx="2170364" cy="5273497"/>
          </a:xfrm>
          <a:prstGeom prst="rect">
            <a:avLst/>
          </a:prstGeom>
        </p:spPr>
      </p:pic>
    </p:spTree>
    <p:extLst>
      <p:ext uri="{BB962C8B-B14F-4D97-AF65-F5344CB8AC3E}">
        <p14:creationId xmlns:p14="http://schemas.microsoft.com/office/powerpoint/2010/main" val="5840927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reak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D85806A-6A3A-42AC-BC01-98EF18C5BB92}"/>
              </a:ext>
            </a:extLst>
          </p:cNvPr>
          <p:cNvSpPr txBox="1"/>
          <p:nvPr userDrawn="1"/>
        </p:nvSpPr>
        <p:spPr>
          <a:xfrm>
            <a:off x="1225296" y="1719072"/>
            <a:ext cx="3639312" cy="923330"/>
          </a:xfrm>
          <a:prstGeom prst="rect">
            <a:avLst/>
          </a:prstGeom>
          <a:noFill/>
        </p:spPr>
        <p:txBody>
          <a:bodyPr wrap="square" rtlCol="0">
            <a:spAutoFit/>
          </a:bodyPr>
          <a:lstStyle/>
          <a:p>
            <a:r>
              <a:rPr lang="en-US" sz="5400" b="1" i="1" dirty="0">
                <a:solidFill>
                  <a:schemeClr val="accent1"/>
                </a:solidFill>
              </a:rPr>
              <a:t>BREAK!</a:t>
            </a:r>
          </a:p>
        </p:txBody>
      </p:sp>
      <p:pic>
        <p:nvPicPr>
          <p:cNvPr id="8" name="Picture 7" descr="A close up of a clock&#10;&#10;Description automatically generated">
            <a:extLst>
              <a:ext uri="{FF2B5EF4-FFF2-40B4-BE49-F238E27FC236}">
                <a16:creationId xmlns:a16="http://schemas.microsoft.com/office/drawing/2014/main" id="{0EA654CE-3EB8-4AB5-AB29-7CF69B201AAE}"/>
              </a:ext>
            </a:extLst>
          </p:cNvPr>
          <p:cNvPicPr>
            <a:picLocks noChangeAspect="1"/>
          </p:cNvPicPr>
          <p:nvPr userDrawn="1"/>
        </p:nvPicPr>
        <p:blipFill>
          <a:blip r:embed="rId2"/>
          <a:stretch>
            <a:fillRect/>
          </a:stretch>
        </p:blipFill>
        <p:spPr>
          <a:xfrm>
            <a:off x="5735761" y="867247"/>
            <a:ext cx="4396369" cy="4404000"/>
          </a:xfrm>
          <a:prstGeom prst="rect">
            <a:avLst/>
          </a:prstGeom>
          <a:effectLst/>
        </p:spPr>
      </p:pic>
    </p:spTree>
    <p:extLst>
      <p:ext uri="{BB962C8B-B14F-4D97-AF65-F5344CB8AC3E}">
        <p14:creationId xmlns:p14="http://schemas.microsoft.com/office/powerpoint/2010/main" val="3254241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unch Break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D85806A-6A3A-42AC-BC01-98EF18C5BB92}"/>
              </a:ext>
            </a:extLst>
          </p:cNvPr>
          <p:cNvSpPr txBox="1"/>
          <p:nvPr userDrawn="1"/>
        </p:nvSpPr>
        <p:spPr>
          <a:xfrm>
            <a:off x="1225296" y="1719072"/>
            <a:ext cx="3639312" cy="923330"/>
          </a:xfrm>
          <a:prstGeom prst="rect">
            <a:avLst/>
          </a:prstGeom>
          <a:noFill/>
        </p:spPr>
        <p:txBody>
          <a:bodyPr wrap="square" rtlCol="0">
            <a:spAutoFit/>
          </a:bodyPr>
          <a:lstStyle/>
          <a:p>
            <a:r>
              <a:rPr lang="en-US" sz="5400" b="1" i="1" dirty="0">
                <a:solidFill>
                  <a:schemeClr val="accent1"/>
                </a:solidFill>
              </a:rPr>
              <a:t>LUNCH!</a:t>
            </a:r>
          </a:p>
        </p:txBody>
      </p:sp>
      <p:pic>
        <p:nvPicPr>
          <p:cNvPr id="8" name="Picture 7" descr="A close up of a clock&#10;&#10;Description automatically generated">
            <a:extLst>
              <a:ext uri="{FF2B5EF4-FFF2-40B4-BE49-F238E27FC236}">
                <a16:creationId xmlns:a16="http://schemas.microsoft.com/office/drawing/2014/main" id="{0EA654CE-3EB8-4AB5-AB29-7CF69B201AAE}"/>
              </a:ext>
            </a:extLst>
          </p:cNvPr>
          <p:cNvPicPr>
            <a:picLocks noChangeAspect="1"/>
          </p:cNvPicPr>
          <p:nvPr userDrawn="1"/>
        </p:nvPicPr>
        <p:blipFill>
          <a:blip r:embed="rId2"/>
          <a:stretch>
            <a:fillRect/>
          </a:stretch>
        </p:blipFill>
        <p:spPr>
          <a:xfrm>
            <a:off x="5735761" y="867247"/>
            <a:ext cx="4396369" cy="4404000"/>
          </a:xfrm>
          <a:prstGeom prst="rect">
            <a:avLst/>
          </a:prstGeom>
          <a:effectLst/>
        </p:spPr>
      </p:pic>
    </p:spTree>
    <p:extLst>
      <p:ext uri="{BB962C8B-B14F-4D97-AF65-F5344CB8AC3E}">
        <p14:creationId xmlns:p14="http://schemas.microsoft.com/office/powerpoint/2010/main" val="37256162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reakout Session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D85806A-6A3A-42AC-BC01-98EF18C5BB92}"/>
              </a:ext>
            </a:extLst>
          </p:cNvPr>
          <p:cNvSpPr txBox="1"/>
          <p:nvPr userDrawn="1"/>
        </p:nvSpPr>
        <p:spPr>
          <a:xfrm>
            <a:off x="1225296" y="1361087"/>
            <a:ext cx="3639312" cy="3416320"/>
          </a:xfrm>
          <a:prstGeom prst="rect">
            <a:avLst/>
          </a:prstGeom>
          <a:noFill/>
        </p:spPr>
        <p:txBody>
          <a:bodyPr wrap="square" rtlCol="0">
            <a:spAutoFit/>
          </a:bodyPr>
          <a:lstStyle/>
          <a:p>
            <a:r>
              <a:rPr lang="en-US" sz="5400" b="1" i="1" dirty="0">
                <a:solidFill>
                  <a:schemeClr val="accent1"/>
                </a:solidFill>
              </a:rPr>
              <a:t>SMALL GROUP BREAKOUT</a:t>
            </a:r>
          </a:p>
          <a:p>
            <a:r>
              <a:rPr lang="en-US" sz="5400" b="1" i="1" dirty="0">
                <a:solidFill>
                  <a:schemeClr val="accent1"/>
                </a:solidFill>
              </a:rPr>
              <a:t>SESSION!</a:t>
            </a:r>
          </a:p>
        </p:txBody>
      </p:sp>
      <p:pic>
        <p:nvPicPr>
          <p:cNvPr id="8" name="Picture 7" descr="A close up of a clock&#10;&#10;Description automatically generated">
            <a:extLst>
              <a:ext uri="{FF2B5EF4-FFF2-40B4-BE49-F238E27FC236}">
                <a16:creationId xmlns:a16="http://schemas.microsoft.com/office/drawing/2014/main" id="{0EA654CE-3EB8-4AB5-AB29-7CF69B201AAE}"/>
              </a:ext>
            </a:extLst>
          </p:cNvPr>
          <p:cNvPicPr>
            <a:picLocks noChangeAspect="1"/>
          </p:cNvPicPr>
          <p:nvPr userDrawn="1"/>
        </p:nvPicPr>
        <p:blipFill>
          <a:blip r:embed="rId2"/>
          <a:stretch>
            <a:fillRect/>
          </a:stretch>
        </p:blipFill>
        <p:spPr>
          <a:xfrm>
            <a:off x="5735761" y="867247"/>
            <a:ext cx="4396369" cy="4404000"/>
          </a:xfrm>
          <a:prstGeom prst="rect">
            <a:avLst/>
          </a:prstGeom>
          <a:effectLst/>
        </p:spPr>
      </p:pic>
    </p:spTree>
    <p:extLst>
      <p:ext uri="{BB962C8B-B14F-4D97-AF65-F5344CB8AC3E}">
        <p14:creationId xmlns:p14="http://schemas.microsoft.com/office/powerpoint/2010/main" val="21362556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Kate's Exit">
    <p:spTree>
      <p:nvGrpSpPr>
        <p:cNvPr id="1" name=""/>
        <p:cNvGrpSpPr/>
        <p:nvPr/>
      </p:nvGrpSpPr>
      <p:grpSpPr>
        <a:xfrm>
          <a:off x="0" y="0"/>
          <a:ext cx="0" cy="0"/>
          <a:chOff x="0" y="0"/>
          <a:chExt cx="0" cy="0"/>
        </a:xfrm>
      </p:grpSpPr>
      <p:sp>
        <p:nvSpPr>
          <p:cNvPr id="7" name="Title 6"/>
          <p:cNvSpPr>
            <a:spLocks noGrp="1"/>
          </p:cNvSpPr>
          <p:nvPr>
            <p:ph type="title"/>
          </p:nvPr>
        </p:nvSpPr>
        <p:spPr>
          <a:xfrm>
            <a:off x="609600" y="180151"/>
            <a:ext cx="10972800" cy="782637"/>
          </a:xfrm>
          <a:prstGeom prst="rect">
            <a:avLst/>
          </a:prstGeom>
        </p:spPr>
        <p:txBody>
          <a:bodyPr/>
          <a:lstStyle>
            <a:lvl1pPr>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2A4D8709-5B04-46DF-B063-916DF898665C}"/>
              </a:ext>
            </a:extLst>
          </p:cNvPr>
          <p:cNvSpPr>
            <a:spLocks noGrp="1"/>
          </p:cNvSpPr>
          <p:nvPr>
            <p:ph type="body" sz="quarter" idx="12"/>
          </p:nvPr>
        </p:nvSpPr>
        <p:spPr>
          <a:xfrm>
            <a:off x="1442429" y="4914682"/>
            <a:ext cx="3965552" cy="493461"/>
          </a:xfrm>
        </p:spPr>
        <p:txBody>
          <a:bodyPr>
            <a:noAutofit/>
          </a:bodyPr>
          <a:lstStyle>
            <a:lvl1pPr marL="0" indent="0" algn="l">
              <a:buNone/>
              <a:defRPr sz="2400" b="1" baseline="0">
                <a:solidFill>
                  <a:srgbClr val="F87F00"/>
                </a:solidFill>
              </a:defRPr>
            </a:lvl1pPr>
          </a:lstStyle>
          <a:p>
            <a:pPr lvl="0"/>
            <a:r>
              <a:rPr lang="en-US"/>
              <a:t>Click to edit Master text styles</a:t>
            </a:r>
          </a:p>
        </p:txBody>
      </p:sp>
      <p:sp>
        <p:nvSpPr>
          <p:cNvPr id="9" name="Text Placeholder 9">
            <a:extLst>
              <a:ext uri="{FF2B5EF4-FFF2-40B4-BE49-F238E27FC236}">
                <a16:creationId xmlns:a16="http://schemas.microsoft.com/office/drawing/2014/main" id="{72075CB6-1A31-4AEA-B2A8-778DDD8AB600}"/>
              </a:ext>
            </a:extLst>
          </p:cNvPr>
          <p:cNvSpPr>
            <a:spLocks noGrp="1"/>
          </p:cNvSpPr>
          <p:nvPr>
            <p:ph type="body" sz="quarter" idx="13"/>
          </p:nvPr>
        </p:nvSpPr>
        <p:spPr>
          <a:xfrm>
            <a:off x="1438657" y="5427860"/>
            <a:ext cx="3967455" cy="835780"/>
          </a:xfrm>
        </p:spPr>
        <p:txBody>
          <a:bodyPr>
            <a:normAutofit/>
          </a:bodyPr>
          <a:lstStyle>
            <a:lvl1pPr marL="0" indent="0" algn="l">
              <a:buNone/>
              <a:defRPr sz="2000" i="0">
                <a:solidFill>
                  <a:srgbClr val="5C5C5C"/>
                </a:solidFill>
              </a:defRPr>
            </a:lvl1pPr>
          </a:lstStyle>
          <a:p>
            <a:pPr lvl="0"/>
            <a:r>
              <a:rPr lang="en-US"/>
              <a:t>Click to edit Master text styles</a:t>
            </a:r>
          </a:p>
        </p:txBody>
      </p:sp>
      <p:sp>
        <p:nvSpPr>
          <p:cNvPr id="11" name="TextBox 10">
            <a:extLst>
              <a:ext uri="{FF2B5EF4-FFF2-40B4-BE49-F238E27FC236}">
                <a16:creationId xmlns:a16="http://schemas.microsoft.com/office/drawing/2014/main" id="{A2875806-2AD6-47E5-857C-C72A2D16EBCD}"/>
              </a:ext>
            </a:extLst>
          </p:cNvPr>
          <p:cNvSpPr txBox="1"/>
          <p:nvPr userDrawn="1"/>
        </p:nvSpPr>
        <p:spPr>
          <a:xfrm>
            <a:off x="6097581" y="1576203"/>
            <a:ext cx="4311479" cy="2893100"/>
          </a:xfrm>
          <a:prstGeom prst="rect">
            <a:avLst/>
          </a:prstGeom>
          <a:noFill/>
        </p:spPr>
        <p:txBody>
          <a:bodyPr wrap="square" rtlCol="0">
            <a:spAutoFit/>
          </a:bodyPr>
          <a:lstStyle/>
          <a:p>
            <a:pPr algn="ctr"/>
            <a:r>
              <a:rPr lang="en-US" sz="3200" dirty="0">
                <a:hlinkClick r:id="rId2"/>
              </a:rPr>
              <a:t>kvitasek@utk.edu</a:t>
            </a:r>
            <a:endParaRPr lang="en-US" sz="3200" dirty="0"/>
          </a:p>
          <a:p>
            <a:pPr algn="ctr"/>
            <a:endParaRPr lang="en-US" dirty="0"/>
          </a:p>
          <a:p>
            <a:pPr algn="ctr"/>
            <a:r>
              <a:rPr lang="en-US" sz="3200" dirty="0">
                <a:hlinkClick r:id="rId3"/>
              </a:rPr>
              <a:t>www.vestedway.com</a:t>
            </a:r>
            <a:endParaRPr lang="en-US" sz="3200" dirty="0"/>
          </a:p>
          <a:p>
            <a:endParaRPr lang="en-US" sz="3200" dirty="0"/>
          </a:p>
          <a:p>
            <a:endParaRPr lang="en-US" sz="3200" dirty="0"/>
          </a:p>
          <a:p>
            <a:endParaRPr lang="en-US" sz="3200" dirty="0"/>
          </a:p>
        </p:txBody>
      </p:sp>
      <p:pic>
        <p:nvPicPr>
          <p:cNvPr id="15" name="Picture Placeholder 7" descr="Kate Vitasek, Vested .jpg">
            <a:extLst>
              <a:ext uri="{FF2B5EF4-FFF2-40B4-BE49-F238E27FC236}">
                <a16:creationId xmlns:a16="http://schemas.microsoft.com/office/drawing/2014/main" id="{610037AC-B7EC-4EFB-8DB2-BB09308766B2}"/>
              </a:ext>
            </a:extLst>
          </p:cNvPr>
          <p:cNvPicPr>
            <a:picLocks noChangeAspect="1"/>
          </p:cNvPicPr>
          <p:nvPr userDrawn="1"/>
        </p:nvPicPr>
        <p:blipFill rotWithShape="1">
          <a:blip r:embed="rId4" cstate="hqprint">
            <a:extLst>
              <a:ext uri="{28A0092B-C50C-407E-A947-70E740481C1C}">
                <a14:useLocalDpi xmlns:a14="http://schemas.microsoft.com/office/drawing/2010/main"/>
              </a:ext>
            </a:extLst>
          </a:blip>
          <a:srcRect l="6287" r="6287"/>
          <a:stretch/>
        </p:blipFill>
        <p:spPr>
          <a:xfrm rot="21240000">
            <a:off x="1241048" y="1210520"/>
            <a:ext cx="3024584" cy="3460567"/>
          </a:xfrm>
          <a:prstGeom prst="rect">
            <a:avLst/>
          </a:prstGeom>
          <a:noFill/>
          <a:ln w="76200">
            <a:solidFill>
              <a:schemeClr val="bg1"/>
            </a:solidFill>
          </a:ln>
        </p:spPr>
      </p:pic>
      <p:pic>
        <p:nvPicPr>
          <p:cNvPr id="3" name="Picture 2">
            <a:extLst>
              <a:ext uri="{FF2B5EF4-FFF2-40B4-BE49-F238E27FC236}">
                <a16:creationId xmlns:a16="http://schemas.microsoft.com/office/drawing/2014/main" id="{C510A862-6D5E-46FF-917D-BF942EEB7287}"/>
              </a:ext>
            </a:extLst>
          </p:cNvPr>
          <p:cNvPicPr>
            <a:picLocks noChangeAspect="1"/>
          </p:cNvPicPr>
          <p:nvPr userDrawn="1"/>
        </p:nvPicPr>
        <p:blipFill>
          <a:blip r:embed="rId5"/>
          <a:stretch>
            <a:fillRect/>
          </a:stretch>
        </p:blipFill>
        <p:spPr>
          <a:xfrm>
            <a:off x="5638800" y="3850161"/>
            <a:ext cx="5943600" cy="1577699"/>
          </a:xfrm>
          <a:prstGeom prst="rect">
            <a:avLst/>
          </a:prstGeom>
        </p:spPr>
      </p:pic>
    </p:spTree>
    <p:extLst>
      <p:ext uri="{BB962C8B-B14F-4D97-AF65-F5344CB8AC3E}">
        <p14:creationId xmlns:p14="http://schemas.microsoft.com/office/powerpoint/2010/main" val="127610808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rms of Us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8A5B80-D101-42F9-99B5-2B1FA72CFDDF}"/>
              </a:ext>
            </a:extLst>
          </p:cNvPr>
          <p:cNvSpPr/>
          <p:nvPr userDrawn="1"/>
        </p:nvSpPr>
        <p:spPr>
          <a:xfrm>
            <a:off x="609786" y="1059135"/>
            <a:ext cx="10935853" cy="4734758"/>
          </a:xfrm>
          <a:prstGeom prst="rect">
            <a:avLst/>
          </a:prstGeom>
        </p:spPr>
        <p:txBody>
          <a:bodyPr wrap="square">
            <a:spAutoFit/>
          </a:bodyPr>
          <a:lstStyle/>
          <a:p>
            <a:pPr marL="0" marR="0">
              <a:lnSpc>
                <a:spcPct val="110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This courseware and its PowerPoint slides are provided as part of the Vested® Online Courseware (“Courseware”) for which you registered.  This Courseware was purchased as a single use license.  The terms of the license are located at </a:t>
            </a:r>
            <a:r>
              <a:rPr lang="en-US" sz="2000" b="1" u="sng" dirty="0">
                <a:solidFill>
                  <a:srgbClr val="F79646"/>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www.vestedway.com/termsofuse</a:t>
            </a:r>
            <a:r>
              <a:rPr lang="en-US" sz="20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b="1"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285750" marR="0" lvl="0" indent="-285750">
              <a:lnSpc>
                <a:spcPct val="110000"/>
              </a:lnSpc>
              <a:spcBef>
                <a:spcPts val="0"/>
              </a:spcBef>
              <a:spcAft>
                <a:spcPts val="0"/>
              </a:spcAft>
              <a:buFont typeface="Arial" panose="020B0604020202020204" pitchFamily="34" charset="0"/>
              <a:buChar char="•"/>
              <a:tabLst>
                <a:tab pos="228600" algn="l"/>
                <a:tab pos="457200" algn="l"/>
              </a:tabLs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0000"/>
              </a:lnSpc>
              <a:spcBef>
                <a:spcPts val="0"/>
              </a:spcBef>
              <a:spcAft>
                <a:spcPts val="0"/>
              </a:spcAft>
              <a:buFont typeface="Arial" panose="020B0604020202020204" pitchFamily="34" charset="0"/>
              <a:buNone/>
              <a:tabLst>
                <a:tab pos="228600" algn="l"/>
                <a:tab pos="457200" algn="l"/>
              </a:tabLst>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material in this presentation is copyrighted </a:t>
            </a:r>
            <a:r>
              <a:rPr lang="en-US" sz="2000" b="1" dirty="0">
                <a:effectLst/>
                <a:latin typeface="Calibri" panose="020F0502020204030204" pitchFamily="34" charset="0"/>
                <a:ea typeface="Calibri" panose="020F0502020204030204" pitchFamily="34" charset="0"/>
                <a:cs typeface="Times New Roman" panose="02020603050405020304" pitchFamily="18" charset="0"/>
              </a:rPr>
              <a:t>©Vested Outsourcing, Inc. All Rights Reserved </a:t>
            </a:r>
            <a:r>
              <a:rPr lang="en-US" sz="2000" dirty="0">
                <a:effectLst/>
                <a:latin typeface="Calibri" panose="020F0502020204030204" pitchFamily="34" charset="0"/>
                <a:ea typeface="Calibri" panose="020F0502020204030204" pitchFamily="34" charset="0"/>
                <a:cs typeface="Times New Roman" panose="02020603050405020304" pitchFamily="18" charset="0"/>
              </a:rPr>
              <a:t>unless noted. </a:t>
            </a:r>
            <a:r>
              <a:rPr lang="en-US" sz="2000" i="1" dirty="0">
                <a:effectLst/>
                <a:latin typeface="Calibri" panose="020F0502020204030204" pitchFamily="34" charset="0"/>
                <a:ea typeface="Calibri" panose="020F0502020204030204" pitchFamily="34" charset="0"/>
                <a:cs typeface="Times New Roman" panose="02020603050405020304" pitchFamily="18" charset="0"/>
              </a:rPr>
              <a:t>Sourcing Business Models, VESTED</a:t>
            </a:r>
            <a:r>
              <a:rPr lang="en-US" sz="2000" i="1" baseline="30000" dirty="0">
                <a:effectLst/>
                <a:latin typeface="Calibri" panose="020F0502020204030204" pitchFamily="34" charset="0"/>
                <a:ea typeface="Calibri" panose="020F0502020204030204" pitchFamily="34" charset="0"/>
                <a:cs typeface="Times New Roman" panose="02020603050405020304" pitchFamily="18" charset="0"/>
              </a:rPr>
              <a:t>®</a:t>
            </a:r>
            <a:r>
              <a:rPr lang="en-US" sz="2000" i="1" dirty="0">
                <a:effectLst/>
                <a:latin typeface="Calibri" panose="020F0502020204030204" pitchFamily="34" charset="0"/>
                <a:ea typeface="Calibri" panose="020F0502020204030204" pitchFamily="34" charset="0"/>
                <a:cs typeface="Times New Roman" panose="02020603050405020304" pitchFamily="18" charset="0"/>
              </a:rPr>
              <a:t>, Vested Outsourcing</a:t>
            </a:r>
            <a:r>
              <a:rPr lang="en-US" sz="2000" i="1" baseline="30000" dirty="0">
                <a:effectLst/>
                <a:latin typeface="Calibri" panose="020F0502020204030204" pitchFamily="34" charset="0"/>
                <a:ea typeface="Calibri" panose="020F0502020204030204" pitchFamily="34" charset="0"/>
                <a:cs typeface="Times New Roman" panose="02020603050405020304" pitchFamily="18" charset="0"/>
              </a:rPr>
              <a:t>®</a:t>
            </a:r>
            <a:r>
              <a:rPr lang="en-US" sz="2000" i="1" dirty="0">
                <a:effectLst/>
                <a:latin typeface="Calibri" panose="020F0502020204030204" pitchFamily="34" charset="0"/>
                <a:ea typeface="Calibri" panose="020F0502020204030204" pitchFamily="34" charset="0"/>
                <a:cs typeface="Times New Roman" panose="02020603050405020304" pitchFamily="18" charset="0"/>
              </a:rPr>
              <a:t>, RealPlay®, Getting to We®, the Vested business model and the Vested concepts and related intellectual property originally evolved from a research project conducted by the University of Tennessee’s Haslam College of Business Administration.  The service marks, trade names, trade dress and related intellectual property are the property of Vested Outsourcing, Inc., and are subject to Terms of Use located at </a:t>
            </a:r>
            <a:r>
              <a:rPr lang="en-US" sz="2000" b="1" u="sng" dirty="0">
                <a:solidFill>
                  <a:srgbClr val="F79646"/>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www.vestedway.com/termsofuse</a:t>
            </a:r>
            <a:r>
              <a:rPr lang="en-US" sz="20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p>
            <a:pPr marL="0" marR="0" lvl="0" indent="0">
              <a:lnSpc>
                <a:spcPct val="110000"/>
              </a:lnSpc>
              <a:spcBef>
                <a:spcPts val="0"/>
              </a:spcBef>
              <a:spcAft>
                <a:spcPts val="0"/>
              </a:spcAft>
              <a:buFont typeface="Arial" panose="020B0604020202020204" pitchFamily="34" charset="0"/>
              <a:buNone/>
              <a:tabLst>
                <a:tab pos="228600" algn="l"/>
                <a:tab pos="457200" algn="l"/>
              </a:tabLst>
            </a:pPr>
            <a:endParaRPr lang="en-US" sz="20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0000"/>
              </a:lnSpc>
              <a:spcBef>
                <a:spcPts val="0"/>
              </a:spcBef>
              <a:spcAft>
                <a:spcPts val="0"/>
              </a:spcAft>
              <a:buClrTx/>
              <a:buSzTx/>
              <a:buFont typeface="Arial" panose="020B0604020202020204" pitchFamily="34" charset="0"/>
              <a:buNone/>
              <a:tabLst>
                <a:tab pos="228600" algn="l"/>
                <a:tab pos="457200" algn="l"/>
              </a:tabLst>
              <a:defRPr/>
            </a:pPr>
            <a:r>
              <a:rPr lang="en-US" sz="2000" b="1" dirty="0">
                <a:effectLst/>
                <a:latin typeface="Calibri" panose="020F0502020204030204" pitchFamily="34" charset="0"/>
                <a:ea typeface="Calibri" panose="020F0502020204030204" pitchFamily="34" charset="0"/>
                <a:cs typeface="Times New Roman" panose="02020603050405020304" pitchFamily="18" charset="0"/>
              </a:rPr>
              <a:t>If you would like to use this material for commercial purposes (i.e., you will be using this material to make money) please contact Kate Vitasek – </a:t>
            </a:r>
            <a:r>
              <a:rPr lang="en-US" sz="2000" b="1" u="sng" dirty="0">
                <a:solidFill>
                  <a:srgbClr val="F79646"/>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k</a:t>
            </a:r>
            <a:r>
              <a:rPr lang="en-US" sz="2000" b="1" u="sng" dirty="0">
                <a:solidFill>
                  <a:srgbClr val="F79646"/>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vitasek@utk.edu</a:t>
            </a:r>
            <a:r>
              <a:rPr lang="en-US" sz="20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lang="en-US" sz="2000" b="0" dirty="0">
                <a:effectLst/>
                <a:latin typeface="Calibri" panose="020F0502020204030204" pitchFamily="34" charset="0"/>
                <a:ea typeface="Calibri" panose="020F0502020204030204" pitchFamily="34" charset="0"/>
                <a:cs typeface="Times New Roman" panose="02020603050405020304" pitchFamily="18" charset="0"/>
              </a:rPr>
              <a:t> </a:t>
            </a:r>
          </a:p>
          <a:p>
            <a:pPr marL="0" marR="0" lvl="0" indent="0">
              <a:lnSpc>
                <a:spcPct val="110000"/>
              </a:lnSpc>
              <a:spcBef>
                <a:spcPts val="0"/>
              </a:spcBef>
              <a:spcAft>
                <a:spcPts val="0"/>
              </a:spcAft>
              <a:buFont typeface="Arial" panose="020B0604020202020204" pitchFamily="34" charset="0"/>
              <a:buNone/>
              <a:tabLst>
                <a:tab pos="228600" algn="l"/>
                <a:tab pos="457200" algn="l"/>
              </a:tabLst>
            </a:pPr>
            <a:endParaRPr lang="en-US" sz="15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7E44F259-89D8-4D2F-87B7-E4EA8AECDC46}"/>
              </a:ext>
            </a:extLst>
          </p:cNvPr>
          <p:cNvSpPr txBox="1"/>
          <p:nvPr userDrawn="1"/>
        </p:nvSpPr>
        <p:spPr>
          <a:xfrm>
            <a:off x="609600" y="276225"/>
            <a:ext cx="4648200" cy="584775"/>
          </a:xfrm>
          <a:prstGeom prst="rect">
            <a:avLst/>
          </a:prstGeom>
          <a:noFill/>
        </p:spPr>
        <p:txBody>
          <a:bodyPr wrap="square" rtlCol="0">
            <a:spAutoFit/>
          </a:bodyPr>
          <a:lstStyle/>
          <a:p>
            <a:r>
              <a:rPr lang="en-US" sz="3200" dirty="0">
                <a:solidFill>
                  <a:schemeClr val="accent1"/>
                </a:solidFill>
              </a:rPr>
              <a:t>Reminder:  Terms of Use</a:t>
            </a:r>
          </a:p>
        </p:txBody>
      </p:sp>
    </p:spTree>
    <p:extLst>
      <p:ext uri="{BB962C8B-B14F-4D97-AF65-F5344CB8AC3E}">
        <p14:creationId xmlns:p14="http://schemas.microsoft.com/office/powerpoint/2010/main" val="16341384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rms of Use - Open Sourc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8A5B80-D101-42F9-99B5-2B1FA72CFDDF}"/>
              </a:ext>
            </a:extLst>
          </p:cNvPr>
          <p:cNvSpPr/>
          <p:nvPr userDrawn="1"/>
        </p:nvSpPr>
        <p:spPr>
          <a:xfrm>
            <a:off x="609786" y="1059135"/>
            <a:ext cx="10935853" cy="5157950"/>
          </a:xfrm>
          <a:prstGeom prst="rect">
            <a:avLst/>
          </a:prstGeom>
        </p:spPr>
        <p:txBody>
          <a:bodyPr wrap="square">
            <a:spAutoFit/>
          </a:bodyPr>
          <a:lstStyle/>
          <a:p>
            <a:pPr marL="0" marR="0">
              <a:lnSpc>
                <a:spcPct val="110000"/>
              </a:lnSpc>
              <a:spcBef>
                <a:spcPts val="0"/>
              </a:spcBef>
              <a:spcAft>
                <a:spcPts val="0"/>
              </a:spcAft>
            </a:pPr>
            <a:r>
              <a:rPr lang="en-US" sz="1500" b="1" dirty="0">
                <a:effectLst/>
                <a:latin typeface="Calibri" panose="020F0502020204030204" pitchFamily="34" charset="0"/>
                <a:ea typeface="Calibri" panose="020F0502020204030204" pitchFamily="34" charset="0"/>
                <a:cs typeface="Times New Roman" panose="02020603050405020304" pitchFamily="18" charset="0"/>
              </a:rPr>
              <a:t>This courseware and its PowerPoint slides are being licensed as open source material for non-commercial purposes.  The goal is to help individuals share the Vested</a:t>
            </a:r>
            <a:r>
              <a:rPr lang="en-US" sz="1500" b="1" baseline="30000" dirty="0">
                <a:effectLst/>
                <a:latin typeface="Calibri" panose="020F0502020204030204" pitchFamily="34" charset="0"/>
                <a:ea typeface="Calibri" panose="020F0502020204030204" pitchFamily="34" charset="0"/>
                <a:cs typeface="Times New Roman" panose="02020603050405020304" pitchFamily="18" charset="0"/>
              </a:rPr>
              <a:t>®</a:t>
            </a:r>
            <a:r>
              <a:rPr lang="en-US" sz="1500" b="1" dirty="0">
                <a:effectLst/>
                <a:latin typeface="Calibri" panose="020F0502020204030204" pitchFamily="34" charset="0"/>
                <a:ea typeface="Calibri" panose="020F0502020204030204" pitchFamily="34" charset="0"/>
                <a:cs typeface="Times New Roman" panose="02020603050405020304" pitchFamily="18" charset="0"/>
              </a:rPr>
              <a:t> methodology and principles. The terms of the license are located at </a:t>
            </a:r>
            <a:r>
              <a:rPr lang="en-US" sz="1500" b="1" u="sng" dirty="0">
                <a:solidFill>
                  <a:srgbClr val="F79646"/>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www.vestedway.com/termsofuse</a:t>
            </a:r>
            <a:r>
              <a:rPr lang="en-US" sz="15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lang="en-US" sz="1500" b="1" dirty="0">
                <a:effectLst/>
                <a:latin typeface="Calibri" panose="020F0502020204030204" pitchFamily="34" charset="0"/>
                <a:ea typeface="Calibri" panose="020F0502020204030204" pitchFamily="34" charset="0"/>
                <a:cs typeface="Times New Roman" panose="02020603050405020304" pitchFamily="18" charset="0"/>
              </a:rPr>
              <a:t> </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10000"/>
              </a:lnSpc>
              <a:spcBef>
                <a:spcPts val="0"/>
              </a:spcBef>
              <a:spcAft>
                <a:spcPts val="0"/>
              </a:spcAft>
              <a:buFont typeface="Arial" panose="020B0604020202020204" pitchFamily="34" charset="0"/>
              <a:buNone/>
            </a:pPr>
            <a:r>
              <a:rPr lang="en-US" sz="1500" dirty="0">
                <a:effectLst/>
                <a:latin typeface="Calibri" panose="020F0502020204030204" pitchFamily="34" charset="0"/>
                <a:ea typeface="Calibri" panose="020F0502020204030204" pitchFamily="34" charset="0"/>
                <a:cs typeface="Times New Roman" panose="02020603050405020304" pitchFamily="18" charset="0"/>
              </a:rPr>
              <a:t>We encourage you to use some or all of the slides in the presentations and Vested Toolkit under those terms, which include the following business rules:</a:t>
            </a:r>
          </a:p>
          <a:p>
            <a:pPr marL="285750" marR="0" lvl="0" indent="-285750">
              <a:lnSpc>
                <a:spcPct val="110000"/>
              </a:lnSpc>
              <a:spcBef>
                <a:spcPts val="0"/>
              </a:spcBef>
              <a:spcAft>
                <a:spcPts val="0"/>
              </a:spcAft>
              <a:buFont typeface="Arial" panose="020B0604020202020204" pitchFamily="34" charset="0"/>
              <a:buChar char="•"/>
              <a:tabLst>
                <a:tab pos="228600" algn="l"/>
                <a:tab pos="457200" algn="l"/>
              </a:tabLst>
            </a:pPr>
            <a:r>
              <a:rPr lang="en-US" sz="1500" dirty="0">
                <a:effectLst/>
                <a:latin typeface="Calibri" panose="020F0502020204030204" pitchFamily="34" charset="0"/>
                <a:ea typeface="Calibri" panose="020F0502020204030204" pitchFamily="34" charset="0"/>
                <a:cs typeface="Times New Roman" panose="02020603050405020304" pitchFamily="18" charset="0"/>
              </a:rPr>
              <a:t>You must provide attribution and must not alter the PowerPoint deck in terms of the template, background, colors, or the Vested images used.</a:t>
            </a:r>
          </a:p>
          <a:p>
            <a:pPr marL="285750" marR="0" lvl="0" indent="-285750">
              <a:lnSpc>
                <a:spcPct val="110000"/>
              </a:lnSpc>
              <a:spcBef>
                <a:spcPts val="0"/>
              </a:spcBef>
              <a:spcAft>
                <a:spcPts val="0"/>
              </a:spcAft>
              <a:buFont typeface="Arial" panose="020B0604020202020204" pitchFamily="34" charset="0"/>
              <a:buChar char="•"/>
              <a:tabLst>
                <a:tab pos="228600" algn="l"/>
                <a:tab pos="457200" algn="l"/>
              </a:tabLst>
            </a:pPr>
            <a:r>
              <a:rPr lang="en-US" sz="1500" dirty="0">
                <a:effectLst/>
                <a:latin typeface="Calibri" panose="020F0502020204030204" pitchFamily="34" charset="0"/>
                <a:ea typeface="Calibri" panose="020F0502020204030204" pitchFamily="34" charset="0"/>
                <a:cs typeface="Times New Roman" panose="02020603050405020304" pitchFamily="18" charset="0"/>
              </a:rPr>
              <a:t>If you use content in your own document, please attribute the source as follows:</a:t>
            </a:r>
          </a:p>
          <a:p>
            <a:pPr marL="742950" marR="0" lvl="1" indent="-285750">
              <a:lnSpc>
                <a:spcPct val="110000"/>
              </a:lnSpc>
              <a:spcBef>
                <a:spcPts val="0"/>
              </a:spcBef>
              <a:spcAft>
                <a:spcPts val="0"/>
              </a:spcAft>
              <a:buFont typeface="Arial" panose="020B0604020202020204" pitchFamily="34" charset="0"/>
              <a:buChar char="•"/>
              <a:tabLst>
                <a:tab pos="685800" algn="l"/>
                <a:tab pos="914400" algn="l"/>
              </a:tabLst>
            </a:pPr>
            <a:r>
              <a:rPr lang="en-US" sz="1500" dirty="0">
                <a:effectLst/>
                <a:latin typeface="Calibri" panose="020F0502020204030204" pitchFamily="34" charset="0"/>
                <a:ea typeface="Calibri" panose="020F0502020204030204" pitchFamily="34" charset="0"/>
                <a:cs typeface="Times New Roman" panose="02020603050405020304" pitchFamily="18" charset="0"/>
              </a:rPr>
              <a:t>Source: Used with permission. Vested</a:t>
            </a:r>
            <a:r>
              <a:rPr lang="en-US" sz="1500" baseline="30000" dirty="0">
                <a:effectLst/>
                <a:latin typeface="Calibri" panose="020F0502020204030204" pitchFamily="34" charset="0"/>
                <a:ea typeface="Calibri" panose="020F0502020204030204" pitchFamily="34" charset="0"/>
                <a:cs typeface="Times New Roman" panose="02020603050405020304" pitchFamily="18" charset="0"/>
              </a:rPr>
              <a:t>®</a:t>
            </a:r>
            <a:r>
              <a:rPr lang="en-US" sz="1500" dirty="0">
                <a:effectLst/>
                <a:latin typeface="Calibri" panose="020F0502020204030204" pitchFamily="34" charset="0"/>
                <a:ea typeface="Calibri" panose="020F0502020204030204" pitchFamily="34" charset="0"/>
                <a:cs typeface="Times New Roman" panose="02020603050405020304" pitchFamily="18" charset="0"/>
              </a:rPr>
              <a:t>. </a:t>
            </a:r>
            <a:r>
              <a:rPr lang="en-US" sz="1500" b="1" u="sng" dirty="0">
                <a:solidFill>
                  <a:srgbClr val="F79646"/>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www.vestedway.com</a:t>
            </a:r>
            <a:r>
              <a:rPr lang="en-US" sz="1500" dirty="0">
                <a:effectLst/>
                <a:latin typeface="Calibri" panose="020F0502020204030204" pitchFamily="34" charset="0"/>
                <a:ea typeface="Calibri" panose="020F0502020204030204" pitchFamily="34" charset="0"/>
                <a:cs typeface="Times New Roman" panose="02020603050405020304" pitchFamily="18" charset="0"/>
              </a:rPr>
              <a:t>. Vested Outsourcing, Inc. </a:t>
            </a:r>
          </a:p>
          <a:p>
            <a:pPr marL="742950" marR="0" lvl="1" indent="-285750">
              <a:lnSpc>
                <a:spcPct val="110000"/>
              </a:lnSpc>
              <a:spcBef>
                <a:spcPts val="0"/>
              </a:spcBef>
              <a:spcAft>
                <a:spcPts val="0"/>
              </a:spcAft>
              <a:buFont typeface="Arial" panose="020B0604020202020204" pitchFamily="34" charset="0"/>
              <a:buChar char="•"/>
              <a:tabLst>
                <a:tab pos="685800" algn="l"/>
                <a:tab pos="914400" algn="l"/>
              </a:tabLst>
            </a:pPr>
            <a:r>
              <a:rPr lang="en-US" sz="1500" dirty="0">
                <a:effectLst/>
                <a:latin typeface="Calibri" panose="020F0502020204030204" pitchFamily="34" charset="0"/>
                <a:ea typeface="Calibri" panose="020F0502020204030204" pitchFamily="34" charset="0"/>
                <a:cs typeface="Times New Roman" panose="02020603050405020304" pitchFamily="18" charset="0"/>
              </a:rPr>
              <a:t>While not required, it is appreciated if you would send a send a sample of use to </a:t>
            </a:r>
            <a:r>
              <a:rPr lang="en-US" sz="1500" b="1" u="sng"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Info@Vestedway.com</a:t>
            </a:r>
            <a:r>
              <a:rPr lang="en-US" sz="15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lang="en-US" sz="1500" b="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en-US" sz="1500" b="0" dirty="0">
                <a:effectLst/>
                <a:latin typeface="Calibri" panose="020F0502020204030204" pitchFamily="34" charset="0"/>
                <a:ea typeface="Calibri" panose="020F0502020204030204" pitchFamily="34" charset="0"/>
                <a:cs typeface="Times New Roman" panose="02020603050405020304" pitchFamily="18" charset="0"/>
              </a:rPr>
              <a:t> </a:t>
            </a:r>
          </a:p>
          <a:p>
            <a:pPr marL="285750" marR="0" lvl="0" indent="-285750">
              <a:lnSpc>
                <a:spcPct val="110000"/>
              </a:lnSpc>
              <a:spcBef>
                <a:spcPts val="0"/>
              </a:spcBef>
              <a:spcAft>
                <a:spcPts val="0"/>
              </a:spcAft>
              <a:buFont typeface="Arial" panose="020B0604020202020204" pitchFamily="34" charset="0"/>
              <a:buChar char="•"/>
              <a:tabLst>
                <a:tab pos="228600" algn="l"/>
                <a:tab pos="457200" algn="l"/>
              </a:tabLst>
            </a:pPr>
            <a:r>
              <a:rPr lang="en-US" sz="1500" dirty="0">
                <a:effectLst/>
                <a:latin typeface="Calibri" panose="020F0502020204030204" pitchFamily="34" charset="0"/>
                <a:ea typeface="Calibri" panose="020F0502020204030204" pitchFamily="34" charset="0"/>
                <a:cs typeface="Times New Roman" panose="02020603050405020304" pitchFamily="18" charset="0"/>
              </a:rPr>
              <a:t>“Vested” is always written with an uppercase “V.” The word “Vested” is to be used throughout the presentation, except where you are referring to the outsourcing industry. In such an instance, “Vested Outsourcing” can be used. It is the Faculty’s wish that “Vested Outsourcing” </a:t>
            </a:r>
            <a:r>
              <a:rPr lang="en-US" sz="1500" i="1" dirty="0">
                <a:effectLst/>
                <a:latin typeface="Calibri" panose="020F0502020204030204" pitchFamily="34" charset="0"/>
                <a:ea typeface="Calibri" panose="020F0502020204030204" pitchFamily="34" charset="0"/>
                <a:cs typeface="Times New Roman" panose="02020603050405020304" pitchFamily="18" charset="0"/>
              </a:rPr>
              <a:t>not</a:t>
            </a:r>
            <a:r>
              <a:rPr lang="en-US" sz="1500" dirty="0">
                <a:effectLst/>
                <a:latin typeface="Calibri" panose="020F0502020204030204" pitchFamily="34" charset="0"/>
                <a:ea typeface="Calibri" panose="020F0502020204030204" pitchFamily="34" charset="0"/>
                <a:cs typeface="Times New Roman" panose="02020603050405020304" pitchFamily="18" charset="0"/>
              </a:rPr>
              <a:t> be abbreviated as “VO.”</a:t>
            </a:r>
          </a:p>
          <a:p>
            <a:pPr marL="285750" marR="0" lvl="0" indent="-285750" algn="l" defTabSz="457200" rtl="0" eaLnBrk="1" fontAlgn="auto" latinLnBrk="0" hangingPunct="1">
              <a:lnSpc>
                <a:spcPct val="110000"/>
              </a:lnSpc>
              <a:spcBef>
                <a:spcPts val="0"/>
              </a:spcBef>
              <a:spcAft>
                <a:spcPts val="0"/>
              </a:spcAft>
              <a:buClrTx/>
              <a:buSzTx/>
              <a:buFont typeface="Arial" panose="020B0604020202020204" pitchFamily="34" charset="0"/>
              <a:buChar char="•"/>
              <a:tabLst>
                <a:tab pos="228600" algn="l"/>
                <a:tab pos="457200" algn="l"/>
              </a:tabLst>
              <a:defRPr/>
            </a:pPr>
            <a:r>
              <a:rPr lang="en-US" sz="1500" b="1" dirty="0">
                <a:effectLst/>
                <a:latin typeface="Calibri" panose="020F0502020204030204" pitchFamily="34" charset="0"/>
                <a:ea typeface="Calibri" panose="020F0502020204030204" pitchFamily="34" charset="0"/>
                <a:cs typeface="Times New Roman" panose="02020603050405020304" pitchFamily="18" charset="0"/>
              </a:rPr>
              <a:t>If you would like to use this material for commercial purposes (i.e., you will be using this material to make money) please contact Kate Vitasek – </a:t>
            </a:r>
            <a:r>
              <a:rPr lang="en-US" sz="1500" b="1" u="sng" dirty="0">
                <a:solidFill>
                  <a:srgbClr val="F79646"/>
                </a:solidFill>
                <a:effectLst/>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k</a:t>
            </a:r>
            <a:r>
              <a:rPr lang="en-US" sz="1500" b="1" u="sng" dirty="0">
                <a:solidFill>
                  <a:srgbClr val="F79646"/>
                </a:solidFill>
                <a:effectLst/>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vitasek@utk.edu</a:t>
            </a:r>
            <a:r>
              <a:rPr lang="en-US" sz="15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lang="en-US" sz="1500" b="0" dirty="0">
                <a:effectLst/>
                <a:latin typeface="Calibri" panose="020F0502020204030204" pitchFamily="34" charset="0"/>
                <a:ea typeface="Calibri" panose="020F0502020204030204" pitchFamily="34" charset="0"/>
                <a:cs typeface="Times New Roman" panose="02020603050405020304" pitchFamily="18" charset="0"/>
              </a:rPr>
              <a:t> </a:t>
            </a:r>
          </a:p>
          <a:p>
            <a:pPr marL="285750" marR="0" lvl="0" indent="-285750">
              <a:lnSpc>
                <a:spcPct val="110000"/>
              </a:lnSpc>
              <a:spcBef>
                <a:spcPts val="0"/>
              </a:spcBef>
              <a:spcAft>
                <a:spcPts val="0"/>
              </a:spcAft>
              <a:buFont typeface="Arial" panose="020B0604020202020204" pitchFamily="34" charset="0"/>
              <a:buChar char="•"/>
              <a:tabLst>
                <a:tab pos="228600" algn="l"/>
                <a:tab pos="457200" algn="l"/>
              </a:tabLst>
            </a:pP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0000"/>
              </a:lnSpc>
              <a:spcBef>
                <a:spcPts val="0"/>
              </a:spcBef>
              <a:spcAft>
                <a:spcPts val="0"/>
              </a:spcAft>
              <a:buFont typeface="Arial" panose="020B0604020202020204" pitchFamily="34" charset="0"/>
              <a:buNone/>
              <a:tabLst>
                <a:tab pos="228600" algn="l"/>
                <a:tab pos="457200" algn="l"/>
              </a:tabLst>
            </a:pPr>
            <a:r>
              <a:rPr lang="en-US" sz="1500" dirty="0">
                <a:effectLst/>
                <a:latin typeface="Calibri" panose="020F0502020204030204" pitchFamily="34" charset="0"/>
                <a:ea typeface="Calibri" panose="020F0502020204030204" pitchFamily="34" charset="0"/>
                <a:cs typeface="Times New Roman" panose="02020603050405020304" pitchFamily="18" charset="0"/>
              </a:rPr>
              <a:t>The material in this presentation is copyrighted </a:t>
            </a:r>
            <a:r>
              <a:rPr lang="en-US" sz="1500" b="1" dirty="0">
                <a:effectLst/>
                <a:latin typeface="Calibri" panose="020F0502020204030204" pitchFamily="34" charset="0"/>
                <a:ea typeface="Calibri" panose="020F0502020204030204" pitchFamily="34" charset="0"/>
                <a:cs typeface="Times New Roman" panose="02020603050405020304" pitchFamily="18" charset="0"/>
              </a:rPr>
              <a:t>©Vested Outsourcing, Inc. All Rights Reserved </a:t>
            </a:r>
            <a:r>
              <a:rPr lang="en-US" sz="1500" dirty="0">
                <a:effectLst/>
                <a:latin typeface="Calibri" panose="020F0502020204030204" pitchFamily="34" charset="0"/>
                <a:ea typeface="Calibri" panose="020F0502020204030204" pitchFamily="34" charset="0"/>
                <a:cs typeface="Times New Roman" panose="02020603050405020304" pitchFamily="18" charset="0"/>
              </a:rPr>
              <a:t>unless noted. </a:t>
            </a:r>
            <a:r>
              <a:rPr lang="en-US" sz="1500" i="1" dirty="0">
                <a:effectLst/>
                <a:latin typeface="Calibri" panose="020F0502020204030204" pitchFamily="34" charset="0"/>
                <a:ea typeface="Calibri" panose="020F0502020204030204" pitchFamily="34" charset="0"/>
                <a:cs typeface="Times New Roman" panose="02020603050405020304" pitchFamily="18" charset="0"/>
              </a:rPr>
              <a:t>Sourcing Business Models, VESTED</a:t>
            </a:r>
            <a:r>
              <a:rPr lang="en-US" sz="1500" i="1" baseline="30000" dirty="0">
                <a:effectLst/>
                <a:latin typeface="Calibri" panose="020F0502020204030204" pitchFamily="34" charset="0"/>
                <a:ea typeface="Calibri" panose="020F0502020204030204" pitchFamily="34" charset="0"/>
                <a:cs typeface="Times New Roman" panose="02020603050405020304" pitchFamily="18" charset="0"/>
              </a:rPr>
              <a:t>®</a:t>
            </a:r>
            <a:r>
              <a:rPr lang="en-US" sz="1500" i="1" dirty="0">
                <a:effectLst/>
                <a:latin typeface="Calibri" panose="020F0502020204030204" pitchFamily="34" charset="0"/>
                <a:ea typeface="Calibri" panose="020F0502020204030204" pitchFamily="34" charset="0"/>
                <a:cs typeface="Times New Roman" panose="02020603050405020304" pitchFamily="18" charset="0"/>
              </a:rPr>
              <a:t>, Vested Outsourcing</a:t>
            </a:r>
            <a:r>
              <a:rPr lang="en-US" sz="1500" i="1" baseline="30000" dirty="0">
                <a:effectLst/>
                <a:latin typeface="Calibri" panose="020F0502020204030204" pitchFamily="34" charset="0"/>
                <a:ea typeface="Calibri" panose="020F0502020204030204" pitchFamily="34" charset="0"/>
                <a:cs typeface="Times New Roman" panose="02020603050405020304" pitchFamily="18" charset="0"/>
              </a:rPr>
              <a:t>®</a:t>
            </a:r>
            <a:r>
              <a:rPr lang="en-US" sz="1500" i="1" dirty="0">
                <a:effectLst/>
                <a:latin typeface="Calibri" panose="020F0502020204030204" pitchFamily="34" charset="0"/>
                <a:ea typeface="Calibri" panose="020F0502020204030204" pitchFamily="34" charset="0"/>
                <a:cs typeface="Times New Roman" panose="02020603050405020304" pitchFamily="18" charset="0"/>
              </a:rPr>
              <a:t>, RealPlay®, Getting to We®, the Vested business model and the Vested concepts and related intellectual property originally evolved from a research project conducted by the University of Tennessee’s Haslam College of Business Administration.  The service marks, trade names, trade dress and related intellectual property are the property of Vested Outsourcing, Inc  and are subject to Terms of Use located at </a:t>
            </a:r>
            <a:r>
              <a:rPr lang="en-US" sz="1500" b="1" u="sng" dirty="0">
                <a:solidFill>
                  <a:srgbClr val="F79646"/>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www.vestedway.com/termsofuse</a:t>
            </a:r>
            <a:r>
              <a:rPr lang="en-US" sz="1500" b="0" u="none"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2" name="TextBox 1">
            <a:extLst>
              <a:ext uri="{FF2B5EF4-FFF2-40B4-BE49-F238E27FC236}">
                <a16:creationId xmlns:a16="http://schemas.microsoft.com/office/drawing/2014/main" id="{7E44F259-89D8-4D2F-87B7-E4EA8AECDC46}"/>
              </a:ext>
            </a:extLst>
          </p:cNvPr>
          <p:cNvSpPr txBox="1"/>
          <p:nvPr userDrawn="1"/>
        </p:nvSpPr>
        <p:spPr>
          <a:xfrm>
            <a:off x="609600" y="276225"/>
            <a:ext cx="4648200" cy="584775"/>
          </a:xfrm>
          <a:prstGeom prst="rect">
            <a:avLst/>
          </a:prstGeom>
          <a:noFill/>
        </p:spPr>
        <p:txBody>
          <a:bodyPr wrap="square" rtlCol="0">
            <a:spAutoFit/>
          </a:bodyPr>
          <a:lstStyle/>
          <a:p>
            <a:r>
              <a:rPr lang="en-US" sz="3200" dirty="0">
                <a:solidFill>
                  <a:schemeClr val="accent1"/>
                </a:solidFill>
              </a:rPr>
              <a:t>Reminder:  Terms of Use</a:t>
            </a:r>
          </a:p>
        </p:txBody>
      </p:sp>
    </p:spTree>
    <p:extLst>
      <p:ext uri="{BB962C8B-B14F-4D97-AF65-F5344CB8AC3E}">
        <p14:creationId xmlns:p14="http://schemas.microsoft.com/office/powerpoint/2010/main" val="20266550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Rectangle 5"/>
          <p:cNvSpPr/>
          <p:nvPr userDrawn="1"/>
        </p:nvSpPr>
        <p:spPr>
          <a:xfrm>
            <a:off x="0" y="1"/>
            <a:ext cx="12191999" cy="6229909"/>
          </a:xfrm>
          <a:prstGeom prst="rect">
            <a:avLst/>
          </a:prstGeom>
          <a:solidFill>
            <a:srgbClr val="F77F00"/>
          </a:solidFill>
          <a:ln>
            <a:noFill/>
          </a:ln>
          <a:effectLst>
            <a:outerShdw blurRad="222250" dist="114300" dir="5400000" algn="t"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87F00"/>
              </a:solidFill>
            </a:endParaRPr>
          </a:p>
        </p:txBody>
      </p:sp>
      <p:pic>
        <p:nvPicPr>
          <p:cNvPr id="3" name="Picture 2" descr="vested-circle-larg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349139" y="354044"/>
            <a:ext cx="3665102" cy="5875866"/>
          </a:xfrm>
          <a:prstGeom prst="rect">
            <a:avLst/>
          </a:prstGeom>
        </p:spPr>
      </p:pic>
      <p:sp>
        <p:nvSpPr>
          <p:cNvPr id="2" name="TextBox 1">
            <a:extLst>
              <a:ext uri="{FF2B5EF4-FFF2-40B4-BE49-F238E27FC236}">
                <a16:creationId xmlns:a16="http://schemas.microsoft.com/office/drawing/2014/main" id="{2E6E589C-C086-4847-9936-792B5D230DD8}"/>
              </a:ext>
            </a:extLst>
          </p:cNvPr>
          <p:cNvSpPr txBox="1"/>
          <p:nvPr userDrawn="1"/>
        </p:nvSpPr>
        <p:spPr>
          <a:xfrm>
            <a:off x="2417999" y="5581834"/>
            <a:ext cx="7356002" cy="646331"/>
          </a:xfrm>
          <a:prstGeom prst="rect">
            <a:avLst/>
          </a:prstGeom>
          <a:noFill/>
        </p:spPr>
        <p:txBody>
          <a:bodyPr wrap="square" rtlCol="0">
            <a:spAutoFit/>
          </a:bodyPr>
          <a:lstStyle/>
          <a:p>
            <a:pPr lvl="0" algn="ctr"/>
            <a:r>
              <a:rPr lang="en-US" sz="1200" i="1" dirty="0">
                <a:solidFill>
                  <a:schemeClr val="bg1"/>
                </a:solidFill>
              </a:rPr>
              <a:t>VESTED®, Vested Outsourcing®, the Vested business model, Vested concepts, and related intellectual property, evolved from a research project conducted by the University of Tennessee’s College of Business Administration, are the property of Vested Outsourcing, Inc. and are subject to Terms of Use located at www.vestedway.com.termsofuse</a:t>
            </a:r>
            <a:endParaRPr lang="en-US" sz="1200" dirty="0">
              <a:solidFill>
                <a:schemeClr val="bg1"/>
              </a:solidFill>
            </a:endParaRPr>
          </a:p>
        </p:txBody>
      </p:sp>
      <p:sp>
        <p:nvSpPr>
          <p:cNvPr id="7" name="TextBox 6">
            <a:extLst>
              <a:ext uri="{FF2B5EF4-FFF2-40B4-BE49-F238E27FC236}">
                <a16:creationId xmlns:a16="http://schemas.microsoft.com/office/drawing/2014/main" id="{9AAAA1EE-9CF9-4A9E-A995-5D42CACCCCA7}"/>
              </a:ext>
            </a:extLst>
          </p:cNvPr>
          <p:cNvSpPr txBox="1"/>
          <p:nvPr userDrawn="1"/>
        </p:nvSpPr>
        <p:spPr>
          <a:xfrm>
            <a:off x="4105657" y="6228165"/>
            <a:ext cx="3980687" cy="461665"/>
          </a:xfrm>
          <a:prstGeom prst="rect">
            <a:avLst/>
          </a:prstGeom>
          <a:noFill/>
        </p:spPr>
        <p:txBody>
          <a:bodyPr wrap="square" rtlCol="0">
            <a:spAutoFit/>
          </a:bodyPr>
          <a:lstStyle/>
          <a:p>
            <a:pPr algn="ctr"/>
            <a:r>
              <a:rPr lang="en-US" sz="1200" i="1" dirty="0">
                <a:solidFill>
                  <a:schemeClr val="bg1">
                    <a:lumMod val="65000"/>
                  </a:schemeClr>
                </a:solidFill>
              </a:rPr>
              <a:t>The materials contained in this presentation are copyrighted.</a:t>
            </a:r>
          </a:p>
          <a:p>
            <a:pPr algn="ctr"/>
            <a:r>
              <a:rPr lang="en-US" sz="1200" i="1" dirty="0">
                <a:solidFill>
                  <a:schemeClr val="bg1">
                    <a:lumMod val="65000"/>
                  </a:schemeClr>
                </a:solidFill>
              </a:rPr>
              <a:t>©2018 Vested Outsourcing, Inc. All Rights Reserved</a:t>
            </a:r>
            <a:endParaRPr lang="en-US" sz="1200" dirty="0">
              <a:solidFill>
                <a:schemeClr val="bg1">
                  <a:lumMod val="65000"/>
                </a:schemeClr>
              </a:solidFill>
            </a:endParaRPr>
          </a:p>
        </p:txBody>
      </p:sp>
    </p:spTree>
    <p:extLst>
      <p:ext uri="{BB962C8B-B14F-4D97-AF65-F5344CB8AC3E}">
        <p14:creationId xmlns:p14="http://schemas.microsoft.com/office/powerpoint/2010/main" val="170761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Graphic">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8472" y="73891"/>
            <a:ext cx="9568873" cy="60682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64655" y="73890"/>
            <a:ext cx="2419927" cy="6068291"/>
          </a:xfrm>
          <a:prstGeom prst="rect">
            <a:avLst/>
          </a:prstGeom>
        </p:spPr>
        <p:txBody>
          <a:bodyPr/>
          <a:lstStyle>
            <a:lvl1pPr algn="ctr">
              <a:defRPr b="1"/>
            </a:lvl1pPr>
          </a:lstStyle>
          <a:p>
            <a:r>
              <a:rPr lang="en-US" dirty="0"/>
              <a:t>Click to edit Master title style</a:t>
            </a:r>
          </a:p>
        </p:txBody>
      </p:sp>
      <p:sp>
        <p:nvSpPr>
          <p:cNvPr id="7" name="Text Placeholder 10">
            <a:extLst>
              <a:ext uri="{FF2B5EF4-FFF2-40B4-BE49-F238E27FC236}">
                <a16:creationId xmlns:a16="http://schemas.microsoft.com/office/drawing/2014/main" id="{252EFB27-A534-4BEE-9E78-5CDBDFC87686}"/>
              </a:ext>
            </a:extLst>
          </p:cNvPr>
          <p:cNvSpPr>
            <a:spLocks noGrp="1"/>
          </p:cNvSpPr>
          <p:nvPr>
            <p:ph type="body" sz="quarter" idx="16" hasCustomPrompt="1"/>
          </p:nvPr>
        </p:nvSpPr>
        <p:spPr>
          <a:xfrm>
            <a:off x="609600" y="6245731"/>
            <a:ext cx="3965552" cy="215444"/>
          </a:xfrm>
        </p:spPr>
        <p:txBody>
          <a:bodyPr>
            <a:noAutofit/>
          </a:bodyPr>
          <a:lstStyle>
            <a:lvl1pPr marL="0" indent="0">
              <a:buNone/>
              <a:defRPr sz="1000" i="1"/>
            </a:lvl1pPr>
          </a:lstStyle>
          <a:p>
            <a:r>
              <a:rPr lang="en-US" sz="1000" i="1" dirty="0"/>
              <a:t>Source: </a:t>
            </a:r>
            <a:endParaRPr lang="en-US" dirty="0"/>
          </a:p>
        </p:txBody>
      </p:sp>
    </p:spTree>
    <p:extLst>
      <p:ext uri="{BB962C8B-B14F-4D97-AF65-F5344CB8AC3E}">
        <p14:creationId xmlns:p14="http://schemas.microsoft.com/office/powerpoint/2010/main" val="879499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RealPlay Title Only">
    <p:spTree>
      <p:nvGrpSpPr>
        <p:cNvPr id="1" name=""/>
        <p:cNvGrpSpPr/>
        <p:nvPr/>
      </p:nvGrpSpPr>
      <p:grpSpPr>
        <a:xfrm>
          <a:off x="0" y="0"/>
          <a:ext cx="0" cy="0"/>
          <a:chOff x="0" y="0"/>
          <a:chExt cx="0" cy="0"/>
        </a:xfrm>
      </p:grpSpPr>
      <p:sp>
        <p:nvSpPr>
          <p:cNvPr id="4" name="Title 3"/>
          <p:cNvSpPr>
            <a:spLocks noGrp="1"/>
          </p:cNvSpPr>
          <p:nvPr>
            <p:ph type="title"/>
          </p:nvPr>
        </p:nvSpPr>
        <p:spPr>
          <a:xfrm>
            <a:off x="783771" y="76519"/>
            <a:ext cx="10972800" cy="78263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691765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Graphic - No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2558472" y="73891"/>
            <a:ext cx="9568873" cy="60682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64655" y="73890"/>
            <a:ext cx="2419927" cy="6068291"/>
          </a:xfrm>
          <a:prstGeom prst="rect">
            <a:avLst/>
          </a:prstGeom>
        </p:spPr>
        <p:txBody>
          <a:bodyPr/>
          <a:lstStyle>
            <a:lvl1pPr algn="ctr">
              <a:defRPr b="1"/>
            </a:lvl1pPr>
          </a:lstStyle>
          <a:p>
            <a:r>
              <a:rPr lang="en-US" dirty="0"/>
              <a:t>Click to edit Master title style</a:t>
            </a:r>
          </a:p>
        </p:txBody>
      </p:sp>
      <p:sp>
        <p:nvSpPr>
          <p:cNvPr id="7" name="Text Placeholder 10">
            <a:extLst>
              <a:ext uri="{FF2B5EF4-FFF2-40B4-BE49-F238E27FC236}">
                <a16:creationId xmlns:a16="http://schemas.microsoft.com/office/drawing/2014/main" id="{252EFB27-A534-4BEE-9E78-5CDBDFC87686}"/>
              </a:ext>
            </a:extLst>
          </p:cNvPr>
          <p:cNvSpPr>
            <a:spLocks noGrp="1"/>
          </p:cNvSpPr>
          <p:nvPr>
            <p:ph type="body" sz="quarter" idx="16" hasCustomPrompt="1"/>
          </p:nvPr>
        </p:nvSpPr>
        <p:spPr>
          <a:xfrm>
            <a:off x="609600" y="6245731"/>
            <a:ext cx="3965552" cy="215444"/>
          </a:xfrm>
        </p:spPr>
        <p:txBody>
          <a:bodyPr>
            <a:noAutofit/>
          </a:bodyPr>
          <a:lstStyle>
            <a:lvl1pPr marL="0" indent="0">
              <a:buNone/>
              <a:defRPr sz="1000" i="1"/>
            </a:lvl1pPr>
          </a:lstStyle>
          <a:p>
            <a:r>
              <a:rPr lang="en-US" sz="1000" i="1" dirty="0"/>
              <a:t>Source: </a:t>
            </a:r>
            <a:endParaRPr lang="en-US" dirty="0"/>
          </a:p>
        </p:txBody>
      </p:sp>
    </p:spTree>
    <p:extLst>
      <p:ext uri="{BB962C8B-B14F-4D97-AF65-F5344CB8AC3E}">
        <p14:creationId xmlns:p14="http://schemas.microsoft.com/office/powerpoint/2010/main" val="17825321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RealPlay Title Only">
    <p:spTree>
      <p:nvGrpSpPr>
        <p:cNvPr id="1" name=""/>
        <p:cNvGrpSpPr/>
        <p:nvPr/>
      </p:nvGrpSpPr>
      <p:grpSpPr>
        <a:xfrm>
          <a:off x="0" y="0"/>
          <a:ext cx="0" cy="0"/>
          <a:chOff x="0" y="0"/>
          <a:chExt cx="0" cy="0"/>
        </a:xfrm>
      </p:grpSpPr>
      <p:sp>
        <p:nvSpPr>
          <p:cNvPr id="4" name="Title 3"/>
          <p:cNvSpPr>
            <a:spLocks noGrp="1"/>
          </p:cNvSpPr>
          <p:nvPr>
            <p:ph type="title"/>
          </p:nvPr>
        </p:nvSpPr>
        <p:spPr>
          <a:xfrm>
            <a:off x="783771" y="76519"/>
            <a:ext cx="10972800" cy="782637"/>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5272552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RealPlay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83774" y="1219201"/>
            <a:ext cx="10972800" cy="498556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a:xfrm>
            <a:off x="783774" y="185376"/>
            <a:ext cx="10972800" cy="782637"/>
          </a:xfrm>
          <a:prstGeom prst="rect">
            <a:avLst/>
          </a:prstGeom>
        </p:spPr>
        <p:txBody>
          <a:bodyPr/>
          <a:lstStyle/>
          <a:p>
            <a:r>
              <a:rPr lang="en-US" dirty="0"/>
              <a:t>Click to edit Master title style</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ealPlay - Section Divider">
    <p:spTree>
      <p:nvGrpSpPr>
        <p:cNvPr id="1" name=""/>
        <p:cNvGrpSpPr/>
        <p:nvPr/>
      </p:nvGrpSpPr>
      <p:grpSpPr>
        <a:xfrm>
          <a:off x="0" y="0"/>
          <a:ext cx="0" cy="0"/>
          <a:chOff x="0" y="0"/>
          <a:chExt cx="0" cy="0"/>
        </a:xfrm>
      </p:grpSpPr>
      <p:sp>
        <p:nvSpPr>
          <p:cNvPr id="2" name="Title 1"/>
          <p:cNvSpPr>
            <a:spLocks noGrp="1"/>
          </p:cNvSpPr>
          <p:nvPr>
            <p:ph type="title"/>
          </p:nvPr>
        </p:nvSpPr>
        <p:spPr>
          <a:xfrm>
            <a:off x="668721" y="2747963"/>
            <a:ext cx="11033879" cy="1362075"/>
          </a:xfrm>
          <a:prstGeom prst="rect">
            <a:avLst/>
          </a:prstGeom>
        </p:spPr>
        <p:txBody>
          <a:bodyPr anchor="ctr"/>
          <a:lstStyle>
            <a:lvl1pPr algn="ctr">
              <a:defRPr sz="4000" b="0" cap="none">
                <a:solidFill>
                  <a:srgbClr val="5C5C5C"/>
                </a:solidFill>
              </a:defRPr>
            </a:lvl1pPr>
          </a:lstStyle>
          <a:p>
            <a:r>
              <a:rPr lang="en-US" dirty="0"/>
              <a:t>Click to edit Master title style</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RealPlay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94662" y="1234441"/>
            <a:ext cx="5384800" cy="500267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82662" y="1234441"/>
            <a:ext cx="5384800" cy="5002679"/>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a:xfrm>
            <a:off x="794658" y="130949"/>
            <a:ext cx="10972800" cy="782637"/>
          </a:xfrm>
          <a:prstGeom prst="rect">
            <a:avLst/>
          </a:prstGeom>
        </p:spPr>
        <p:txBody>
          <a:bodyPr/>
          <a:lstStyle/>
          <a:p>
            <a:r>
              <a:rPr lang="en-US"/>
              <a:t>Click to edit Master title style</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RealPlay 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751114" y="1234441"/>
            <a:ext cx="5386917" cy="960943"/>
          </a:xfrm>
          <a:prstGeom prst="rect">
            <a:avLst/>
          </a:prstGeom>
        </p:spPr>
        <p:txBody>
          <a:bodyPr anchor="ctr">
            <a:normAutofit/>
          </a:bodyPr>
          <a:lstStyle>
            <a:lvl1pPr marL="0" indent="0" algn="ctr">
              <a:buNone/>
              <a:defRPr sz="2800" b="0">
                <a:solidFill>
                  <a:srgbClr val="5C5C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751114" y="2327081"/>
            <a:ext cx="5386917" cy="3890839"/>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334882" y="1234441"/>
            <a:ext cx="5389033" cy="960943"/>
          </a:xfrm>
          <a:prstGeom prst="rect">
            <a:avLst/>
          </a:prstGeom>
        </p:spPr>
        <p:txBody>
          <a:bodyPr anchor="ctr">
            <a:normAutofit/>
          </a:bodyPr>
          <a:lstStyle>
            <a:lvl1pPr marL="0" indent="0" algn="ctr">
              <a:buNone/>
              <a:defRPr sz="2800" b="0">
                <a:solidFill>
                  <a:srgbClr val="5C5C5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334882" y="2327081"/>
            <a:ext cx="5389033" cy="3890839"/>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a:xfrm>
            <a:off x="751114" y="76519"/>
            <a:ext cx="10972800" cy="782637"/>
          </a:xfrm>
          <a:prstGeom prst="rect">
            <a:avLst/>
          </a:prstGeom>
        </p:spPr>
        <p:txBody>
          <a:bodyPr/>
          <a:lstStyle/>
          <a:p>
            <a:r>
              <a:rPr lang="en-US"/>
              <a:t>Click to edit Master title style</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RealPlay Title Only">
    <p:spTree>
      <p:nvGrpSpPr>
        <p:cNvPr id="1" name=""/>
        <p:cNvGrpSpPr/>
        <p:nvPr/>
      </p:nvGrpSpPr>
      <p:grpSpPr>
        <a:xfrm>
          <a:off x="0" y="0"/>
          <a:ext cx="0" cy="0"/>
          <a:chOff x="0" y="0"/>
          <a:chExt cx="0" cy="0"/>
        </a:xfrm>
      </p:grpSpPr>
      <p:sp>
        <p:nvSpPr>
          <p:cNvPr id="4" name="Title 3"/>
          <p:cNvSpPr>
            <a:spLocks noGrp="1"/>
          </p:cNvSpPr>
          <p:nvPr>
            <p:ph type="title"/>
          </p:nvPr>
        </p:nvSpPr>
        <p:spPr>
          <a:xfrm>
            <a:off x="783771" y="76519"/>
            <a:ext cx="10972800" cy="782637"/>
          </a:xfrm>
          <a:prstGeom prst="rect">
            <a:avLst/>
          </a:prstGeom>
        </p:spPr>
        <p:txBody>
          <a:bodyPr/>
          <a:lstStyle/>
          <a:p>
            <a:r>
              <a:rPr lang="en-US"/>
              <a:t>Click to edit Master title style</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RealPlay Vertical Title and Text">
    <p:spTree>
      <p:nvGrpSpPr>
        <p:cNvPr id="1" name=""/>
        <p:cNvGrpSpPr/>
        <p:nvPr/>
      </p:nvGrpSpPr>
      <p:grpSpPr>
        <a:xfrm>
          <a:off x="0" y="0"/>
          <a:ext cx="0" cy="0"/>
          <a:chOff x="0" y="0"/>
          <a:chExt cx="0" cy="0"/>
        </a:xfrm>
      </p:grpSpPr>
      <p:sp>
        <p:nvSpPr>
          <p:cNvPr id="5" name="Content Placeholder 2"/>
          <p:cNvSpPr>
            <a:spLocks noGrp="1"/>
          </p:cNvSpPr>
          <p:nvPr>
            <p:ph idx="1"/>
          </p:nvPr>
        </p:nvSpPr>
        <p:spPr>
          <a:xfrm>
            <a:off x="947058" y="491890"/>
            <a:ext cx="10635342" cy="5712872"/>
          </a:xfrm>
          <a:prstGeom prst="rect">
            <a:avLst/>
          </a:prstGeo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rot="16200000">
            <a:off x="-244745" y="784965"/>
            <a:ext cx="1013841" cy="307777"/>
          </a:xfrm>
          <a:prstGeom prst="rect">
            <a:avLst/>
          </a:prstGeom>
          <a:noFill/>
        </p:spPr>
        <p:txBody>
          <a:bodyPr wrap="square" rtlCol="0">
            <a:spAutoFit/>
          </a:bodyPr>
          <a:lstStyle/>
          <a:p>
            <a:pPr algn="ctr"/>
            <a:r>
              <a:rPr lang="en-US" sz="1400" b="1" dirty="0">
                <a:solidFill>
                  <a:schemeClr val="bg1"/>
                </a:solidFill>
                <a:latin typeface="Calibri" panose="020F0502020204030204" pitchFamily="34" charset="0"/>
                <a:cs typeface="Calibri" panose="020F0502020204030204" pitchFamily="34" charset="0"/>
              </a:rPr>
              <a:t>CASE</a:t>
            </a:r>
            <a:r>
              <a:rPr lang="en-US" sz="1200" b="1" dirty="0">
                <a:solidFill>
                  <a:schemeClr val="bg1"/>
                </a:solidFill>
                <a:latin typeface="Calibri" panose="020F0502020204030204" pitchFamily="34" charset="0"/>
                <a:cs typeface="Calibri" panose="020F0502020204030204" pitchFamily="34" charset="0"/>
              </a:rPr>
              <a:t> STUDY</a:t>
            </a:r>
          </a:p>
        </p:txBody>
      </p:sp>
      <p:cxnSp>
        <p:nvCxnSpPr>
          <p:cNvPr id="21" name="Straight Connector 20">
            <a:extLst>
              <a:ext uri="{FF2B5EF4-FFF2-40B4-BE49-F238E27FC236}">
                <a16:creationId xmlns:a16="http://schemas.microsoft.com/office/drawing/2014/main" id="{D916466C-55C8-4704-A928-C8F482CAFEB4}"/>
              </a:ext>
            </a:extLst>
          </p:cNvPr>
          <p:cNvCxnSpPr/>
          <p:nvPr userDrawn="1"/>
        </p:nvCxnSpPr>
        <p:spPr>
          <a:xfrm flipH="1">
            <a:off x="-18888" y="1490200"/>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940AC4E-9AF1-40AF-98BC-60334A07088B}"/>
              </a:ext>
            </a:extLst>
          </p:cNvPr>
          <p:cNvCxnSpPr/>
          <p:nvPr userDrawn="1"/>
        </p:nvCxnSpPr>
        <p:spPr>
          <a:xfrm flipH="1">
            <a:off x="-18888" y="404500"/>
            <a:ext cx="554892" cy="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3" name="Title 33">
            <a:extLst>
              <a:ext uri="{FF2B5EF4-FFF2-40B4-BE49-F238E27FC236}">
                <a16:creationId xmlns:a16="http://schemas.microsoft.com/office/drawing/2014/main" id="{12424FF7-87DE-40BA-9A6F-867697295EF9}"/>
              </a:ext>
            </a:extLst>
          </p:cNvPr>
          <p:cNvSpPr>
            <a:spLocks noGrp="1"/>
          </p:cNvSpPr>
          <p:nvPr>
            <p:ph type="title"/>
          </p:nvPr>
        </p:nvSpPr>
        <p:spPr>
          <a:xfrm rot="16200000">
            <a:off x="-2008027" y="3692254"/>
            <a:ext cx="4515343" cy="396549"/>
          </a:xfrm>
        </p:spPr>
        <p:txBody>
          <a:bodyPr>
            <a:noAutofit/>
          </a:bodyPr>
          <a:lstStyle>
            <a:lvl1pPr>
              <a:defRPr sz="2400">
                <a:solidFill>
                  <a:schemeClr val="bg1"/>
                </a:solidFill>
                <a:latin typeface="Calibri" panose="020F0502020204030204" pitchFamily="34" charset="0"/>
                <a:cs typeface="Calibri" panose="020F0502020204030204" pitchFamily="34" charset="0"/>
              </a:defRPr>
            </a:lvl1pPr>
          </a:lstStyle>
          <a:p>
            <a:r>
              <a:rPr lang="en-US" dirty="0"/>
              <a:t>Click to edit Master title style</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RealPlay Title Slide">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914400" y="2286000"/>
            <a:ext cx="10363200" cy="1143000"/>
          </a:xfrm>
          <a:prstGeom prst="rect">
            <a:avLst/>
          </a:prstGeom>
        </p:spPr>
        <p:txBody>
          <a:bodyPr/>
          <a:lstStyle>
            <a:lvl1pPr algn="ctr">
              <a:defRPr sz="3600">
                <a:solidFill>
                  <a:srgbClr val="5C5C5C"/>
                </a:solidFill>
              </a:defRPr>
            </a:lvl1pPr>
          </a:lstStyle>
          <a:p>
            <a:r>
              <a:rPr lang="en-US" dirty="0"/>
              <a:t>Click to edit Master title style</a:t>
            </a:r>
          </a:p>
        </p:txBody>
      </p:sp>
      <p:sp>
        <p:nvSpPr>
          <p:cNvPr id="4" name="Slide Number Placeholder 6"/>
          <p:cNvSpPr>
            <a:spLocks noGrp="1"/>
          </p:cNvSpPr>
          <p:nvPr>
            <p:ph type="sldNum" sz="quarter" idx="4"/>
          </p:nvPr>
        </p:nvSpPr>
        <p:spPr>
          <a:xfrm>
            <a:off x="11586970" y="6396044"/>
            <a:ext cx="490004" cy="338511"/>
          </a:xfrm>
          <a:prstGeom prst="rect">
            <a:avLst/>
          </a:prstGeom>
        </p:spPr>
        <p:txBody>
          <a:bodyPr vert="horz" lIns="91440" tIns="45720" rIns="91440" bIns="45720" rtlCol="0" anchor="ctr"/>
          <a:lstStyle>
            <a:lvl1pPr algn="ctr">
              <a:defRPr sz="800">
                <a:solidFill>
                  <a:srgbClr val="5C5C5C"/>
                </a:solidFill>
                <a:latin typeface="Arial" pitchFamily="34" charset="0"/>
                <a:cs typeface="Arial" pitchFamily="34" charset="0"/>
              </a:defRPr>
            </a:lvl1pPr>
          </a:lstStyle>
          <a:p>
            <a:fld id="{0A9724E5-0A80-3C41-8955-F8E17D92E2DB}" type="slidenum">
              <a:rPr lang="en-US" smtClean="0"/>
              <a:pPr/>
              <a:t>‹#›</a:t>
            </a:fld>
            <a:endParaRPr lang="en-US" dirty="0"/>
          </a:p>
        </p:txBody>
      </p:sp>
      <p:sp>
        <p:nvSpPr>
          <p:cNvPr id="5" name="Rectangle 2"/>
          <p:cNvSpPr txBox="1">
            <a:spLocks noChangeArrowheads="1"/>
          </p:cNvSpPr>
          <p:nvPr userDrawn="1"/>
        </p:nvSpPr>
        <p:spPr>
          <a:xfrm>
            <a:off x="914400" y="3429000"/>
            <a:ext cx="10363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600" kern="1200">
                <a:solidFill>
                  <a:srgbClr val="5C5C5C"/>
                </a:solidFill>
                <a:latin typeface="Arial"/>
                <a:ea typeface="+mj-ea"/>
                <a:cs typeface="Arial"/>
              </a:defRPr>
            </a:lvl1pPr>
          </a:lstStyle>
          <a:p>
            <a:r>
              <a:rPr lang="en-US" sz="2400"/>
              <a:t>Click to edit Master title style</a:t>
            </a:r>
            <a:endParaRPr lang="en-US" sz="2400"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Two Content -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233556"/>
            <a:ext cx="10972800" cy="197120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609600" y="180151"/>
            <a:ext cx="10972800" cy="782637"/>
          </a:xfrm>
          <a:prstGeom prst="rect">
            <a:avLst/>
          </a:prstGeom>
        </p:spPr>
        <p:txBody>
          <a:bodyPr/>
          <a:lstStyle/>
          <a:p>
            <a:r>
              <a:rPr lang="en-US"/>
              <a:t>Click to edit Master title style</a:t>
            </a:r>
            <a:endParaRPr lang="en-US" dirty="0"/>
          </a:p>
        </p:txBody>
      </p:sp>
      <p:sp>
        <p:nvSpPr>
          <p:cNvPr id="7" name="Text Placeholder 10">
            <a:extLst>
              <a:ext uri="{FF2B5EF4-FFF2-40B4-BE49-F238E27FC236}">
                <a16:creationId xmlns:a16="http://schemas.microsoft.com/office/drawing/2014/main" id="{252EFB27-A534-4BEE-9E78-5CDBDFC87686}"/>
              </a:ext>
            </a:extLst>
          </p:cNvPr>
          <p:cNvSpPr>
            <a:spLocks noGrp="1"/>
          </p:cNvSpPr>
          <p:nvPr>
            <p:ph type="body" sz="quarter" idx="16" hasCustomPrompt="1"/>
          </p:nvPr>
        </p:nvSpPr>
        <p:spPr>
          <a:xfrm>
            <a:off x="609600" y="6245731"/>
            <a:ext cx="3965552" cy="215444"/>
          </a:xfrm>
        </p:spPr>
        <p:txBody>
          <a:bodyPr>
            <a:noAutofit/>
          </a:bodyPr>
          <a:lstStyle>
            <a:lvl1pPr marL="0" indent="0">
              <a:buNone/>
              <a:defRPr sz="1000" i="1"/>
            </a:lvl1pPr>
          </a:lstStyle>
          <a:p>
            <a:r>
              <a:rPr lang="en-US" sz="1000" i="1" dirty="0"/>
              <a:t>Source: </a:t>
            </a:r>
            <a:endParaRPr lang="en-US" dirty="0"/>
          </a:p>
        </p:txBody>
      </p:sp>
      <p:sp>
        <p:nvSpPr>
          <p:cNvPr id="6" name="Content Placeholder 5">
            <a:extLst>
              <a:ext uri="{FF2B5EF4-FFF2-40B4-BE49-F238E27FC236}">
                <a16:creationId xmlns:a16="http://schemas.microsoft.com/office/drawing/2014/main" id="{0C878BE4-3CDF-4D1E-8185-633C6E9D62D4}"/>
              </a:ext>
            </a:extLst>
          </p:cNvPr>
          <p:cNvSpPr>
            <a:spLocks noGrp="1"/>
          </p:cNvSpPr>
          <p:nvPr>
            <p:ph sz="quarter" idx="17"/>
          </p:nvPr>
        </p:nvSpPr>
        <p:spPr>
          <a:xfrm>
            <a:off x="609600" y="1052513"/>
            <a:ext cx="10972800" cy="3140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25484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RealPlay Divider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04548D6-AFD6-477E-A92F-C542C1488688}"/>
              </a:ext>
            </a:extLst>
          </p:cNvPr>
          <p:cNvSpPr/>
          <p:nvPr userDrawn="1"/>
        </p:nvSpPr>
        <p:spPr>
          <a:xfrm>
            <a:off x="6333744" y="5053584"/>
            <a:ext cx="5852160" cy="274320"/>
          </a:xfrm>
          <a:prstGeom prst="rect">
            <a:avLst/>
          </a:prstGeom>
          <a:solidFill>
            <a:schemeClr val="tx1">
              <a:lumMod val="75000"/>
            </a:schemeClr>
          </a:solidFill>
          <a:ln>
            <a:noFill/>
          </a:ln>
          <a:effectLst>
            <a:outerShdw blurRad="222250" dist="114300" dir="5400000" algn="t"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87F00"/>
              </a:solidFill>
            </a:endParaRPr>
          </a:p>
        </p:txBody>
      </p:sp>
      <p:sp>
        <p:nvSpPr>
          <p:cNvPr id="13" name="Rectangle 12">
            <a:extLst>
              <a:ext uri="{FF2B5EF4-FFF2-40B4-BE49-F238E27FC236}">
                <a16:creationId xmlns:a16="http://schemas.microsoft.com/office/drawing/2014/main" id="{E524A91B-C393-4046-94FF-F01283F10B99}"/>
              </a:ext>
            </a:extLst>
          </p:cNvPr>
          <p:cNvSpPr/>
          <p:nvPr userDrawn="1"/>
        </p:nvSpPr>
        <p:spPr>
          <a:xfrm>
            <a:off x="0" y="5056632"/>
            <a:ext cx="5852160" cy="274320"/>
          </a:xfrm>
          <a:prstGeom prst="rect">
            <a:avLst/>
          </a:prstGeom>
          <a:solidFill>
            <a:schemeClr val="tx1">
              <a:lumMod val="75000"/>
            </a:schemeClr>
          </a:solidFill>
          <a:ln>
            <a:noFill/>
          </a:ln>
          <a:effectLst>
            <a:outerShdw blurRad="222250" dist="114300" dir="5400000" algn="t"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87F00"/>
              </a:solidFill>
            </a:endParaRPr>
          </a:p>
        </p:txBody>
      </p:sp>
      <p:sp>
        <p:nvSpPr>
          <p:cNvPr id="14" name="Title 7">
            <a:extLst>
              <a:ext uri="{FF2B5EF4-FFF2-40B4-BE49-F238E27FC236}">
                <a16:creationId xmlns:a16="http://schemas.microsoft.com/office/drawing/2014/main" id="{58F9A8F7-D206-488D-8F93-5990EAE7A179}"/>
              </a:ext>
            </a:extLst>
          </p:cNvPr>
          <p:cNvSpPr>
            <a:spLocks noGrp="1"/>
          </p:cNvSpPr>
          <p:nvPr>
            <p:ph type="title"/>
          </p:nvPr>
        </p:nvSpPr>
        <p:spPr>
          <a:xfrm>
            <a:off x="629920" y="1972733"/>
            <a:ext cx="10952480" cy="2315706"/>
          </a:xfrm>
          <a:prstGeom prst="rect">
            <a:avLst/>
          </a:prstGeom>
        </p:spPr>
        <p:txBody>
          <a:bodyPr anchor="ctr">
            <a:noAutofit/>
            <a:scene3d>
              <a:camera prst="orthographicFront"/>
              <a:lightRig rig="soft" dir="t">
                <a:rot lat="0" lon="0" rev="15600000"/>
              </a:lightRig>
            </a:scene3d>
            <a:sp3d extrusionH="57150" prstMaterial="softEdge">
              <a:bevelT w="25400" h="38100"/>
            </a:sp3d>
          </a:bodyPr>
          <a:lstStyle>
            <a:lvl1pPr algn="ctr" defTabSz="457200" rtl="0" eaLnBrk="1" latinLnBrk="0" hangingPunct="1">
              <a:spcBef>
                <a:spcPct val="0"/>
              </a:spcBef>
              <a:buNone/>
              <a:defRPr lang="en-US" sz="5400" b="1" kern="1200" baseline="0" dirty="0">
                <a:solidFill>
                  <a:schemeClr val="tx1"/>
                </a:solidFill>
                <a:effectLst>
                  <a:outerShdw blurRad="50800" dist="38100" dir="2700000" algn="tl" rotWithShape="0">
                    <a:prstClr val="black">
                      <a:alpha val="40000"/>
                    </a:prstClr>
                  </a:outerShdw>
                </a:effectLst>
                <a:latin typeface="Calibri" panose="020F0502020204030204" pitchFamily="34" charset="0"/>
                <a:ea typeface="+mj-ea"/>
                <a:cs typeface="Calibri" panose="020F0502020204030204" pitchFamily="34" charset="0"/>
              </a:defRPr>
            </a:lvl1pPr>
          </a:lstStyle>
          <a:p>
            <a:r>
              <a:rPr lang="en-US" dirty="0"/>
              <a:t>Click to edit Master title style</a:t>
            </a:r>
          </a:p>
        </p:txBody>
      </p:sp>
      <p:sp>
        <p:nvSpPr>
          <p:cNvPr id="15" name="Oval 14">
            <a:extLst>
              <a:ext uri="{FF2B5EF4-FFF2-40B4-BE49-F238E27FC236}">
                <a16:creationId xmlns:a16="http://schemas.microsoft.com/office/drawing/2014/main" id="{38B42656-6210-4B6A-A766-243609377B08}"/>
              </a:ext>
            </a:extLst>
          </p:cNvPr>
          <p:cNvSpPr/>
          <p:nvPr userDrawn="1"/>
        </p:nvSpPr>
        <p:spPr>
          <a:xfrm>
            <a:off x="75731" y="6335364"/>
            <a:ext cx="457200" cy="457200"/>
          </a:xfrm>
          <a:prstGeom prst="ellipse">
            <a:avLst/>
          </a:prstGeom>
          <a:solidFill>
            <a:schemeClr val="tx1"/>
          </a:solidFill>
          <a:ln>
            <a:noFill/>
          </a:ln>
          <a:effectLst>
            <a:outerShdw blurRad="50800" dist="38100" dir="2700000" algn="tl"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16" name="Slide Number Placeholder 6">
            <a:extLst>
              <a:ext uri="{FF2B5EF4-FFF2-40B4-BE49-F238E27FC236}">
                <a16:creationId xmlns:a16="http://schemas.microsoft.com/office/drawing/2014/main" id="{A171074B-03A6-4AD6-843B-B1A3956CF597}"/>
              </a:ext>
            </a:extLst>
          </p:cNvPr>
          <p:cNvSpPr txBox="1">
            <a:spLocks/>
          </p:cNvSpPr>
          <p:nvPr userDrawn="1"/>
        </p:nvSpPr>
        <p:spPr>
          <a:xfrm>
            <a:off x="115807" y="6363073"/>
            <a:ext cx="364596" cy="364595"/>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pPr/>
              <a:t>‹#›</a:t>
            </a:fld>
            <a:endParaRPr lang="en-US" dirty="0"/>
          </a:p>
        </p:txBody>
      </p:sp>
      <p:sp>
        <p:nvSpPr>
          <p:cNvPr id="20" name="TextBox 19">
            <a:extLst>
              <a:ext uri="{FF2B5EF4-FFF2-40B4-BE49-F238E27FC236}">
                <a16:creationId xmlns:a16="http://schemas.microsoft.com/office/drawing/2014/main" id="{F6F16673-A657-496E-901C-10D382D9C8F1}"/>
              </a:ext>
            </a:extLst>
          </p:cNvPr>
          <p:cNvSpPr txBox="1"/>
          <p:nvPr userDrawn="1"/>
        </p:nvSpPr>
        <p:spPr>
          <a:xfrm>
            <a:off x="629920" y="208747"/>
            <a:ext cx="10952480" cy="954107"/>
          </a:xfrm>
          <a:prstGeom prst="rect">
            <a:avLst/>
          </a:prstGeom>
          <a:noFill/>
        </p:spPr>
        <p:txBody>
          <a:bodyPr wrap="square" rtlCol="0">
            <a:spAutoFit/>
          </a:bodyPr>
          <a:lstStyle/>
          <a:p>
            <a:pPr algn="ctr"/>
            <a:r>
              <a:rPr lang="en-US" sz="5600" b="1" i="1" dirty="0" err="1">
                <a:effectLst>
                  <a:outerShdw blurRad="38100" dist="38100" dir="2700000" algn="tl">
                    <a:srgbClr val="000000">
                      <a:alpha val="43137"/>
                    </a:srgbClr>
                  </a:outerShdw>
                </a:effectLst>
              </a:rPr>
              <a:t>RealPlay</a:t>
            </a:r>
            <a:r>
              <a:rPr lang="en-US" sz="5600" b="1" i="0" baseline="30000" dirty="0">
                <a:effectLst>
                  <a:outerShdw blurRad="38100" dist="38100" dir="2700000" algn="tl">
                    <a:srgbClr val="000000">
                      <a:alpha val="43137"/>
                    </a:srgbClr>
                  </a:outerShdw>
                </a:effectLst>
              </a:rPr>
              <a:t>®</a:t>
            </a:r>
          </a:p>
        </p:txBody>
      </p:sp>
      <p:pic>
        <p:nvPicPr>
          <p:cNvPr id="21" name="Picture 20">
            <a:extLst>
              <a:ext uri="{FF2B5EF4-FFF2-40B4-BE49-F238E27FC236}">
                <a16:creationId xmlns:a16="http://schemas.microsoft.com/office/drawing/2014/main" id="{83453D5A-93F8-40E0-846A-A6CB2F6E1F51}"/>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5211889" y="4260693"/>
            <a:ext cx="1762125" cy="2466975"/>
          </a:xfrm>
          <a:prstGeom prst="rect">
            <a:avLst/>
          </a:prstGeom>
        </p:spPr>
      </p:pic>
      <p:grpSp>
        <p:nvGrpSpPr>
          <p:cNvPr id="22" name="Group 21">
            <a:extLst>
              <a:ext uri="{FF2B5EF4-FFF2-40B4-BE49-F238E27FC236}">
                <a16:creationId xmlns:a16="http://schemas.microsoft.com/office/drawing/2014/main" id="{5F479944-BEBF-457F-83F9-3F30739EFA38}"/>
              </a:ext>
            </a:extLst>
          </p:cNvPr>
          <p:cNvGrpSpPr/>
          <p:nvPr userDrawn="1"/>
        </p:nvGrpSpPr>
        <p:grpSpPr>
          <a:xfrm>
            <a:off x="9358423" y="6297011"/>
            <a:ext cx="2824173" cy="526446"/>
            <a:chOff x="9358423" y="6297011"/>
            <a:chExt cx="2824173" cy="526446"/>
          </a:xfrm>
        </p:grpSpPr>
        <p:pic>
          <p:nvPicPr>
            <p:cNvPr id="23" name="Picture 22" descr="vested.haslam-logo.png">
              <a:extLst>
                <a:ext uri="{FF2B5EF4-FFF2-40B4-BE49-F238E27FC236}">
                  <a16:creationId xmlns:a16="http://schemas.microsoft.com/office/drawing/2014/main" id="{4FC65562-8609-4D78-BCB6-B475DF485E2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58423" y="6363072"/>
              <a:ext cx="2672862" cy="460385"/>
            </a:xfrm>
            <a:prstGeom prst="rect">
              <a:avLst/>
            </a:prstGeom>
          </p:spPr>
        </p:pic>
        <p:sp>
          <p:nvSpPr>
            <p:cNvPr id="24" name="TextBox 23">
              <a:extLst>
                <a:ext uri="{FF2B5EF4-FFF2-40B4-BE49-F238E27FC236}">
                  <a16:creationId xmlns:a16="http://schemas.microsoft.com/office/drawing/2014/main" id="{4A111B13-0EB8-40AC-9CE8-4A96E47ECF66}"/>
                </a:ext>
              </a:extLst>
            </p:cNvPr>
            <p:cNvSpPr txBox="1"/>
            <p:nvPr userDrawn="1"/>
          </p:nvSpPr>
          <p:spPr>
            <a:xfrm>
              <a:off x="10771632" y="6297011"/>
              <a:ext cx="1410964" cy="238527"/>
            </a:xfrm>
            <a:prstGeom prst="rect">
              <a:avLst/>
            </a:prstGeom>
            <a:noFill/>
          </p:spPr>
          <p:txBody>
            <a:bodyPr wrap="none" rtlCol="0">
              <a:spAutoFit/>
            </a:bodyPr>
            <a:lstStyle/>
            <a:p>
              <a:r>
                <a:rPr lang="en-US" sz="950" i="1" dirty="0">
                  <a:latin typeface="Calibri" panose="020F0502020204030204" pitchFamily="34" charset="0"/>
                  <a:cs typeface="Calibri" panose="020F0502020204030204" pitchFamily="34" charset="0"/>
                </a:rPr>
                <a:t>Based on research with…</a:t>
              </a:r>
            </a:p>
          </p:txBody>
        </p:sp>
      </p:grpSp>
    </p:spTree>
    <p:extLst>
      <p:ext uri="{BB962C8B-B14F-4D97-AF65-F5344CB8AC3E}">
        <p14:creationId xmlns:p14="http://schemas.microsoft.com/office/powerpoint/2010/main" val="2838199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mory Jogger -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1"/>
            <a:ext cx="10972800" cy="498556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a:xfrm>
            <a:off x="746760" y="161862"/>
            <a:ext cx="10835640" cy="640080"/>
          </a:xfrm>
          <a:prstGeom prst="rect">
            <a:avLst/>
          </a:prstGeom>
        </p:spPr>
        <p:txBody>
          <a:bodyPr/>
          <a:lstStyle/>
          <a:p>
            <a:r>
              <a:rPr lang="en-US"/>
              <a:t>Click to edit Master title style</a:t>
            </a:r>
            <a:endParaRPr lang="en-US" dirty="0"/>
          </a:p>
        </p:txBody>
      </p:sp>
      <p:pic>
        <p:nvPicPr>
          <p:cNvPr id="4" name="Picture 3">
            <a:extLst>
              <a:ext uri="{FF2B5EF4-FFF2-40B4-BE49-F238E27FC236}">
                <a16:creationId xmlns:a16="http://schemas.microsoft.com/office/drawing/2014/main" id="{422003E6-1F7A-477A-B8FD-D9F75D57C921}"/>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85344" y="178277"/>
            <a:ext cx="679910" cy="822960"/>
          </a:xfrm>
          <a:prstGeom prst="rect">
            <a:avLst/>
          </a:prstGeom>
        </p:spPr>
      </p:pic>
      <p:sp>
        <p:nvSpPr>
          <p:cNvPr id="2" name="TextBox 1">
            <a:extLst>
              <a:ext uri="{FF2B5EF4-FFF2-40B4-BE49-F238E27FC236}">
                <a16:creationId xmlns:a16="http://schemas.microsoft.com/office/drawing/2014/main" id="{53038280-64B5-44AB-9A61-7312863778BA}"/>
              </a:ext>
            </a:extLst>
          </p:cNvPr>
          <p:cNvSpPr txBox="1"/>
          <p:nvPr userDrawn="1"/>
        </p:nvSpPr>
        <p:spPr>
          <a:xfrm>
            <a:off x="749808" y="640080"/>
            <a:ext cx="2185535" cy="461665"/>
          </a:xfrm>
          <a:prstGeom prst="rect">
            <a:avLst/>
          </a:prstGeom>
          <a:noFill/>
        </p:spPr>
        <p:txBody>
          <a:bodyPr wrap="none" rtlCol="0">
            <a:spAutoFit/>
          </a:bodyPr>
          <a:lstStyle/>
          <a:p>
            <a:r>
              <a:rPr lang="en-US" sz="2400" b="1" i="1" dirty="0">
                <a:solidFill>
                  <a:schemeClr val="accent1"/>
                </a:solidFill>
              </a:rPr>
              <a:t>Memory Jogger</a:t>
            </a:r>
          </a:p>
        </p:txBody>
      </p:sp>
    </p:spTree>
    <p:extLst>
      <p:ext uri="{BB962C8B-B14F-4D97-AF65-F5344CB8AC3E}">
        <p14:creationId xmlns:p14="http://schemas.microsoft.com/office/powerpoint/2010/main" val="38361700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5" Type="http://schemas.openxmlformats.org/officeDocument/2006/relationships/image" Target="../media/image3.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image" Target="../media/image3.png"/><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image" Target="../media/image2.png"/><Relationship Id="rId5" Type="http://schemas.openxmlformats.org/officeDocument/2006/relationships/slideLayout" Target="../slideLayouts/slideLayout77.xml"/><Relationship Id="rId10" Type="http://schemas.openxmlformats.org/officeDocument/2006/relationships/image" Target="../media/image1.png"/><Relationship Id="rId4" Type="http://schemas.openxmlformats.org/officeDocument/2006/relationships/slideLayout" Target="../slideLayouts/slideLayout76.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F686C5-8090-4B0D-8BFA-E0B36B025A8D}"/>
              </a:ext>
            </a:extLst>
          </p:cNvPr>
          <p:cNvSpPr/>
          <p:nvPr userDrawn="1"/>
        </p:nvSpPr>
        <p:spPr>
          <a:xfrm>
            <a:off x="0" y="1"/>
            <a:ext cx="12191999" cy="6229909"/>
          </a:xfrm>
          <a:prstGeom prst="rect">
            <a:avLst/>
          </a:prstGeom>
          <a:solidFill>
            <a:schemeClr val="bg1">
              <a:lumMod val="95000"/>
            </a:schemeClr>
          </a:solidFill>
          <a:ln>
            <a:noFill/>
          </a:ln>
          <a:effectLst>
            <a:outerShdw blurRad="177800" dist="63500" dir="5400000" algn="t"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white-corner.png">
            <a:extLst>
              <a:ext uri="{FF2B5EF4-FFF2-40B4-BE49-F238E27FC236}">
                <a16:creationId xmlns:a16="http://schemas.microsoft.com/office/drawing/2014/main" id="{54CFE63D-96BB-4F75-A073-72474670AD66}"/>
              </a:ext>
            </a:extLst>
          </p:cNvPr>
          <p:cNvPicPr>
            <a:picLocks noChangeAspect="1"/>
          </p:cNvPicPr>
          <p:nvPr userDrawn="1"/>
        </p:nvPicPr>
        <p:blipFill rotWithShape="1">
          <a:blip r:embed="rId72">
            <a:extLst>
              <a:ext uri="{28A0092B-C50C-407E-A947-70E740481C1C}">
                <a14:useLocalDpi xmlns:a14="http://schemas.microsoft.com/office/drawing/2010/main" val="0"/>
              </a:ext>
            </a:extLst>
          </a:blip>
          <a:srcRect l="4296" t="5023" b="9021"/>
          <a:stretch/>
        </p:blipFill>
        <p:spPr>
          <a:xfrm>
            <a:off x="1" y="4593562"/>
            <a:ext cx="3454400" cy="1628133"/>
          </a:xfrm>
          <a:prstGeom prst="rect">
            <a:avLst/>
          </a:prstGeom>
        </p:spPr>
      </p:pic>
      <p:pic>
        <p:nvPicPr>
          <p:cNvPr id="20" name="Picture 19" descr="white-corner.png">
            <a:extLst>
              <a:ext uri="{FF2B5EF4-FFF2-40B4-BE49-F238E27FC236}">
                <a16:creationId xmlns:a16="http://schemas.microsoft.com/office/drawing/2014/main" id="{CEF4F8E6-0A32-4620-9F60-8843A52A99B6}"/>
              </a:ext>
            </a:extLst>
          </p:cNvPr>
          <p:cNvPicPr>
            <a:picLocks noChangeAspect="1"/>
          </p:cNvPicPr>
          <p:nvPr userDrawn="1"/>
        </p:nvPicPr>
        <p:blipFill rotWithShape="1">
          <a:blip r:embed="rId72">
            <a:extLst>
              <a:ext uri="{28A0092B-C50C-407E-A947-70E740481C1C}">
                <a14:useLocalDpi xmlns:a14="http://schemas.microsoft.com/office/drawing/2010/main" val="0"/>
              </a:ext>
            </a:extLst>
          </a:blip>
          <a:srcRect l="4296" t="5023" b="9021"/>
          <a:stretch/>
        </p:blipFill>
        <p:spPr>
          <a:xfrm rot="10800000">
            <a:off x="8737599" y="1"/>
            <a:ext cx="3454400" cy="1628133"/>
          </a:xfrm>
          <a:prstGeom prst="rect">
            <a:avLst/>
          </a:prstGeom>
        </p:spPr>
      </p:pic>
      <p:pic>
        <p:nvPicPr>
          <p:cNvPr id="21" name="Picture 20">
            <a:extLst>
              <a:ext uri="{FF2B5EF4-FFF2-40B4-BE49-F238E27FC236}">
                <a16:creationId xmlns:a16="http://schemas.microsoft.com/office/drawing/2014/main" id="{4EBD8D8C-C018-4C8B-9A5C-93E4B8510747}"/>
              </a:ext>
            </a:extLst>
          </p:cNvPr>
          <p:cNvPicPr>
            <a:picLocks noChangeAspect="1"/>
          </p:cNvPicPr>
          <p:nvPr userDrawn="1"/>
        </p:nvPicPr>
        <p:blipFill>
          <a:blip r:embed="rId73"/>
          <a:stretch>
            <a:fillRect/>
          </a:stretch>
        </p:blipFill>
        <p:spPr>
          <a:xfrm>
            <a:off x="11150600" y="-1"/>
            <a:ext cx="817540" cy="854329"/>
          </a:xfrm>
          <a:prstGeom prst="rect">
            <a:avLst/>
          </a:prstGeom>
        </p:spPr>
      </p:pic>
      <p:grpSp>
        <p:nvGrpSpPr>
          <p:cNvPr id="11" name="Group 10">
            <a:extLst>
              <a:ext uri="{FF2B5EF4-FFF2-40B4-BE49-F238E27FC236}">
                <a16:creationId xmlns:a16="http://schemas.microsoft.com/office/drawing/2014/main" id="{B7EC68BF-96C2-4C76-93D7-E2C145B7CBC5}"/>
              </a:ext>
            </a:extLst>
          </p:cNvPr>
          <p:cNvGrpSpPr/>
          <p:nvPr userDrawn="1"/>
        </p:nvGrpSpPr>
        <p:grpSpPr>
          <a:xfrm>
            <a:off x="9358423" y="6297011"/>
            <a:ext cx="2824173" cy="526446"/>
            <a:chOff x="9358423" y="6297011"/>
            <a:chExt cx="2824173" cy="526446"/>
          </a:xfrm>
        </p:grpSpPr>
        <p:pic>
          <p:nvPicPr>
            <p:cNvPr id="12" name="Picture 11" descr="vested.haslam-logo.png">
              <a:extLst>
                <a:ext uri="{FF2B5EF4-FFF2-40B4-BE49-F238E27FC236}">
                  <a16:creationId xmlns:a16="http://schemas.microsoft.com/office/drawing/2014/main" id="{010A9D34-F911-46C9-BB4D-F271E908115F}"/>
                </a:ext>
              </a:extLst>
            </p:cNvPr>
            <p:cNvPicPr>
              <a:picLocks noChangeAspect="1"/>
            </p:cNvPicPr>
            <p:nvPr userDrawn="1"/>
          </p:nvPicPr>
          <p:blipFill>
            <a:blip r:embed="rId74">
              <a:extLst>
                <a:ext uri="{28A0092B-C50C-407E-A947-70E740481C1C}">
                  <a14:useLocalDpi xmlns:a14="http://schemas.microsoft.com/office/drawing/2010/main" val="0"/>
                </a:ext>
              </a:extLst>
            </a:blip>
            <a:stretch>
              <a:fillRect/>
            </a:stretch>
          </p:blipFill>
          <p:spPr>
            <a:xfrm>
              <a:off x="9358423" y="6363072"/>
              <a:ext cx="2672862" cy="460385"/>
            </a:xfrm>
            <a:prstGeom prst="rect">
              <a:avLst/>
            </a:prstGeom>
          </p:spPr>
        </p:pic>
        <p:sp>
          <p:nvSpPr>
            <p:cNvPr id="13" name="TextBox 12">
              <a:extLst>
                <a:ext uri="{FF2B5EF4-FFF2-40B4-BE49-F238E27FC236}">
                  <a16:creationId xmlns:a16="http://schemas.microsoft.com/office/drawing/2014/main" id="{468512A5-068E-482B-884D-B072F03476C9}"/>
                </a:ext>
              </a:extLst>
            </p:cNvPr>
            <p:cNvSpPr txBox="1"/>
            <p:nvPr userDrawn="1"/>
          </p:nvSpPr>
          <p:spPr>
            <a:xfrm>
              <a:off x="10771632" y="6297011"/>
              <a:ext cx="1410964" cy="238527"/>
            </a:xfrm>
            <a:prstGeom prst="rect">
              <a:avLst/>
            </a:prstGeom>
            <a:noFill/>
          </p:spPr>
          <p:txBody>
            <a:bodyPr wrap="none" rtlCol="0">
              <a:spAutoFit/>
            </a:bodyPr>
            <a:lstStyle/>
            <a:p>
              <a:r>
                <a:rPr lang="en-US" sz="950" i="1" dirty="0"/>
                <a:t>Based on research with…</a:t>
              </a:r>
            </a:p>
          </p:txBody>
        </p:sp>
      </p:grpSp>
      <p:sp>
        <p:nvSpPr>
          <p:cNvPr id="14" name="Oval 13">
            <a:extLst>
              <a:ext uri="{FF2B5EF4-FFF2-40B4-BE49-F238E27FC236}">
                <a16:creationId xmlns:a16="http://schemas.microsoft.com/office/drawing/2014/main" id="{4E38D58C-6BF3-4AF7-89C1-2592F55D77B8}"/>
              </a:ext>
            </a:extLst>
          </p:cNvPr>
          <p:cNvSpPr/>
          <p:nvPr userDrawn="1"/>
        </p:nvSpPr>
        <p:spPr>
          <a:xfrm>
            <a:off x="75730" y="6326128"/>
            <a:ext cx="457200" cy="457200"/>
          </a:xfrm>
          <a:prstGeom prst="ellipse">
            <a:avLst/>
          </a:prstGeom>
          <a:solidFill>
            <a:srgbClr val="F77F00"/>
          </a:solidFill>
          <a:ln>
            <a:noFill/>
          </a:ln>
          <a:effectLst>
            <a:outerShdw blurRad="50800" dist="38100" dir="2700000" algn="tl"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15" name="Slide Number Placeholder 6">
            <a:extLst>
              <a:ext uri="{FF2B5EF4-FFF2-40B4-BE49-F238E27FC236}">
                <a16:creationId xmlns:a16="http://schemas.microsoft.com/office/drawing/2014/main" id="{8AB3C57C-1584-4610-ABB7-4106176B2F22}"/>
              </a:ext>
            </a:extLst>
          </p:cNvPr>
          <p:cNvSpPr txBox="1">
            <a:spLocks/>
          </p:cNvSpPr>
          <p:nvPr userDrawn="1"/>
        </p:nvSpPr>
        <p:spPr>
          <a:xfrm>
            <a:off x="115807" y="6363073"/>
            <a:ext cx="364596" cy="364595"/>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pPr/>
              <a:t>‹#›</a:t>
            </a:fld>
            <a:endParaRPr lang="en-US" dirty="0"/>
          </a:p>
        </p:txBody>
      </p:sp>
      <p:sp>
        <p:nvSpPr>
          <p:cNvPr id="16" name="Title Placeholder 1">
            <a:extLst>
              <a:ext uri="{FF2B5EF4-FFF2-40B4-BE49-F238E27FC236}">
                <a16:creationId xmlns:a16="http://schemas.microsoft.com/office/drawing/2014/main" id="{2E75D647-8050-4A5F-BBBC-F89410AC4F43}"/>
              </a:ext>
            </a:extLst>
          </p:cNvPr>
          <p:cNvSpPr>
            <a:spLocks noGrp="1"/>
          </p:cNvSpPr>
          <p:nvPr>
            <p:ph type="title"/>
          </p:nvPr>
        </p:nvSpPr>
        <p:spPr>
          <a:xfrm>
            <a:off x="609600" y="139433"/>
            <a:ext cx="9931400" cy="78263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7" name="Text Placeholder 2">
            <a:extLst>
              <a:ext uri="{FF2B5EF4-FFF2-40B4-BE49-F238E27FC236}">
                <a16:creationId xmlns:a16="http://schemas.microsoft.com/office/drawing/2014/main" id="{4B662F21-A0B1-4CDD-B052-DBB0167F2561}"/>
              </a:ext>
            </a:extLst>
          </p:cNvPr>
          <p:cNvSpPr>
            <a:spLocks noGrp="1"/>
          </p:cNvSpPr>
          <p:nvPr>
            <p:ph type="body" idx="1"/>
          </p:nvPr>
        </p:nvSpPr>
        <p:spPr>
          <a:xfrm>
            <a:off x="609600" y="1264920"/>
            <a:ext cx="10972800" cy="4953000"/>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847" r:id="rId1"/>
    <p:sldLayoutId id="2147483715" r:id="rId2"/>
    <p:sldLayoutId id="2147483758" r:id="rId3"/>
    <p:sldLayoutId id="2147483727" r:id="rId4"/>
    <p:sldLayoutId id="2147483650" r:id="rId5"/>
    <p:sldLayoutId id="2147483870" r:id="rId6"/>
    <p:sldLayoutId id="2147483869" r:id="rId7"/>
    <p:sldLayoutId id="2147483868" r:id="rId8"/>
    <p:sldLayoutId id="2147483839" r:id="rId9"/>
    <p:sldLayoutId id="2147483840" r:id="rId10"/>
    <p:sldLayoutId id="2147483654" r:id="rId11"/>
    <p:sldLayoutId id="2147483652" r:id="rId12"/>
    <p:sldLayoutId id="2147483754" r:id="rId13"/>
    <p:sldLayoutId id="2147483756" r:id="rId14"/>
    <p:sldLayoutId id="2147483705" r:id="rId15"/>
    <p:sldLayoutId id="2147483706" r:id="rId16"/>
    <p:sldLayoutId id="2147483707" r:id="rId17"/>
    <p:sldLayoutId id="2147483708" r:id="rId18"/>
    <p:sldLayoutId id="2147483713" r:id="rId19"/>
    <p:sldLayoutId id="2147483760" r:id="rId20"/>
    <p:sldLayoutId id="2147483653" r:id="rId21"/>
    <p:sldLayoutId id="2147483710" r:id="rId22"/>
    <p:sldLayoutId id="2147483764" r:id="rId23"/>
    <p:sldLayoutId id="2147483720" r:id="rId24"/>
    <p:sldLayoutId id="2147483721" r:id="rId25"/>
    <p:sldLayoutId id="2147483722" r:id="rId26"/>
    <p:sldLayoutId id="2147483723" r:id="rId27"/>
    <p:sldLayoutId id="2147483761" r:id="rId28"/>
    <p:sldLayoutId id="2147483848" r:id="rId29"/>
    <p:sldLayoutId id="2147483726" r:id="rId30"/>
    <p:sldLayoutId id="2147483837" r:id="rId31"/>
    <p:sldLayoutId id="2147483836" r:id="rId32"/>
    <p:sldLayoutId id="2147483838" r:id="rId33"/>
    <p:sldLayoutId id="2147483835" r:id="rId34"/>
    <p:sldLayoutId id="2147483851" r:id="rId35"/>
    <p:sldLayoutId id="2147483834" r:id="rId36"/>
    <p:sldLayoutId id="2147483833" r:id="rId37"/>
    <p:sldLayoutId id="2147483677" r:id="rId38"/>
    <p:sldLayoutId id="2147483742" r:id="rId39"/>
    <p:sldLayoutId id="2147483755" r:id="rId40"/>
    <p:sldLayoutId id="2147483739" r:id="rId41"/>
    <p:sldLayoutId id="2147483804" r:id="rId42"/>
    <p:sldLayoutId id="2147483740" r:id="rId43"/>
    <p:sldLayoutId id="2147483741" r:id="rId44"/>
    <p:sldLayoutId id="2147483765" r:id="rId45"/>
    <p:sldLayoutId id="2147483757" r:id="rId46"/>
    <p:sldLayoutId id="2147483759" r:id="rId47"/>
    <p:sldLayoutId id="2147483711" r:id="rId48"/>
    <p:sldLayoutId id="2147483738" r:id="rId49"/>
    <p:sldLayoutId id="2147483737" r:id="rId50"/>
    <p:sldLayoutId id="2147483735" r:id="rId51"/>
    <p:sldLayoutId id="2147483736" r:id="rId52"/>
    <p:sldLayoutId id="2147483729" r:id="rId53"/>
    <p:sldLayoutId id="2147483730" r:id="rId54"/>
    <p:sldLayoutId id="2147483731" r:id="rId55"/>
    <p:sldLayoutId id="2147483732" r:id="rId56"/>
    <p:sldLayoutId id="2147483733" r:id="rId57"/>
    <p:sldLayoutId id="2147483734" r:id="rId58"/>
    <p:sldLayoutId id="2147483750" r:id="rId59"/>
    <p:sldLayoutId id="2147483802" r:id="rId60"/>
    <p:sldLayoutId id="2147483797" r:id="rId61"/>
    <p:sldLayoutId id="2147483803" r:id="rId62"/>
    <p:sldLayoutId id="2147483763" r:id="rId63"/>
    <p:sldLayoutId id="2147483849" r:id="rId64"/>
    <p:sldLayoutId id="2147483850" r:id="rId65"/>
    <p:sldLayoutId id="2147483842" r:id="rId66"/>
    <p:sldLayoutId id="2147483845" r:id="rId67"/>
    <p:sldLayoutId id="2147483846" r:id="rId68"/>
    <p:sldLayoutId id="2147483751" r:id="rId69"/>
    <p:sldLayoutId id="2147483897" r:id="rId70"/>
  </p:sldLayoutIdLst>
  <p:hf hdr="0" ftr="0" dt="0"/>
  <p:txStyles>
    <p:titleStyle>
      <a:lvl1pPr algn="l" defTabSz="457200" rtl="0" eaLnBrk="1" latinLnBrk="0" hangingPunct="1">
        <a:spcBef>
          <a:spcPct val="0"/>
        </a:spcBef>
        <a:buNone/>
        <a:defRPr sz="3200" kern="1200">
          <a:solidFill>
            <a:schemeClr val="accent1"/>
          </a:solidFill>
          <a:latin typeface="+mn-lt"/>
          <a:ea typeface="+mj-ea"/>
          <a:cs typeface="Arial"/>
        </a:defRPr>
      </a:lvl1pPr>
    </p:titleStyle>
    <p:bodyStyle>
      <a:lvl1pPr marL="342900" indent="-342900" algn="l" defTabSz="457200" rtl="0" eaLnBrk="1" latinLnBrk="0" hangingPunct="1">
        <a:spcBef>
          <a:spcPct val="20000"/>
        </a:spcBef>
        <a:buFont typeface="Arial"/>
        <a:buChar char="•"/>
        <a:defRPr sz="2800" kern="1200">
          <a:solidFill>
            <a:srgbClr val="5C5C5C"/>
          </a:solidFill>
          <a:latin typeface="+mn-lt"/>
          <a:ea typeface="+mn-ea"/>
          <a:cs typeface="Arial"/>
        </a:defRPr>
      </a:lvl1pPr>
      <a:lvl2pPr marL="742950" indent="-285750" algn="l" defTabSz="457200" rtl="0" eaLnBrk="1" latinLnBrk="0" hangingPunct="1">
        <a:spcBef>
          <a:spcPct val="20000"/>
        </a:spcBef>
        <a:buFont typeface="Arial"/>
        <a:buChar char="–"/>
        <a:defRPr sz="2400" kern="1200">
          <a:solidFill>
            <a:srgbClr val="5C5C5C"/>
          </a:solidFill>
          <a:latin typeface="+mn-lt"/>
          <a:ea typeface="+mn-ea"/>
          <a:cs typeface="Arial"/>
        </a:defRPr>
      </a:lvl2pPr>
      <a:lvl3pPr marL="1143000" indent="-228600" algn="l" defTabSz="457200" rtl="0" eaLnBrk="1" latinLnBrk="0" hangingPunct="1">
        <a:spcBef>
          <a:spcPct val="20000"/>
        </a:spcBef>
        <a:buFont typeface="Arial"/>
        <a:buChar char="•"/>
        <a:defRPr sz="2000" kern="1200">
          <a:solidFill>
            <a:srgbClr val="5C5C5C"/>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rgbClr val="5C5C5C"/>
          </a:solidFill>
          <a:latin typeface="+mn-lt"/>
          <a:ea typeface="+mn-ea"/>
          <a:cs typeface="Arial"/>
        </a:defRPr>
      </a:lvl4pPr>
      <a:lvl5pPr marL="2057400" indent="-228600" algn="l" defTabSz="457200" rtl="0" eaLnBrk="1" latinLnBrk="0" hangingPunct="1">
        <a:spcBef>
          <a:spcPct val="20000"/>
        </a:spcBef>
        <a:buFont typeface="Arial"/>
        <a:buChar char="•"/>
        <a:defRPr sz="1800" i="1" kern="1200">
          <a:solidFill>
            <a:srgbClr val="5C5C5C"/>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7F686C5-8090-4B0D-8BFA-E0B36B025A8D}"/>
              </a:ext>
            </a:extLst>
          </p:cNvPr>
          <p:cNvSpPr/>
          <p:nvPr userDrawn="1"/>
        </p:nvSpPr>
        <p:spPr>
          <a:xfrm>
            <a:off x="0" y="1"/>
            <a:ext cx="12191999" cy="6229909"/>
          </a:xfrm>
          <a:prstGeom prst="rect">
            <a:avLst/>
          </a:prstGeom>
          <a:solidFill>
            <a:schemeClr val="bg1">
              <a:lumMod val="95000"/>
            </a:schemeClr>
          </a:solidFill>
          <a:ln>
            <a:noFill/>
          </a:ln>
          <a:effectLst>
            <a:outerShdw blurRad="177800" dist="63500" dir="5400000" algn="t"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18" descr="white-corner.png">
            <a:extLst>
              <a:ext uri="{FF2B5EF4-FFF2-40B4-BE49-F238E27FC236}">
                <a16:creationId xmlns:a16="http://schemas.microsoft.com/office/drawing/2014/main" id="{54CFE63D-96BB-4F75-A073-72474670AD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296" t="5023" b="9021"/>
          <a:stretch/>
        </p:blipFill>
        <p:spPr>
          <a:xfrm>
            <a:off x="1" y="4593562"/>
            <a:ext cx="3454400" cy="1628133"/>
          </a:xfrm>
          <a:prstGeom prst="rect">
            <a:avLst/>
          </a:prstGeom>
        </p:spPr>
      </p:pic>
      <p:pic>
        <p:nvPicPr>
          <p:cNvPr id="20" name="Picture 19" descr="white-corner.png">
            <a:extLst>
              <a:ext uri="{FF2B5EF4-FFF2-40B4-BE49-F238E27FC236}">
                <a16:creationId xmlns:a16="http://schemas.microsoft.com/office/drawing/2014/main" id="{CEF4F8E6-0A32-4620-9F60-8843A52A99B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296" t="5023" b="9021"/>
          <a:stretch/>
        </p:blipFill>
        <p:spPr>
          <a:xfrm rot="10800000">
            <a:off x="8737599" y="1"/>
            <a:ext cx="3454400" cy="1628133"/>
          </a:xfrm>
          <a:prstGeom prst="rect">
            <a:avLst/>
          </a:prstGeom>
        </p:spPr>
      </p:pic>
      <p:grpSp>
        <p:nvGrpSpPr>
          <p:cNvPr id="11" name="Group 10">
            <a:extLst>
              <a:ext uri="{FF2B5EF4-FFF2-40B4-BE49-F238E27FC236}">
                <a16:creationId xmlns:a16="http://schemas.microsoft.com/office/drawing/2014/main" id="{B7EC68BF-96C2-4C76-93D7-E2C145B7CBC5}"/>
              </a:ext>
            </a:extLst>
          </p:cNvPr>
          <p:cNvGrpSpPr/>
          <p:nvPr userDrawn="1"/>
        </p:nvGrpSpPr>
        <p:grpSpPr>
          <a:xfrm>
            <a:off x="9358423" y="6297011"/>
            <a:ext cx="2824173" cy="526446"/>
            <a:chOff x="9358423" y="6297011"/>
            <a:chExt cx="2824173" cy="526446"/>
          </a:xfrm>
        </p:grpSpPr>
        <p:pic>
          <p:nvPicPr>
            <p:cNvPr id="12" name="Picture 11" descr="vested.haslam-logo.png">
              <a:extLst>
                <a:ext uri="{FF2B5EF4-FFF2-40B4-BE49-F238E27FC236}">
                  <a16:creationId xmlns:a16="http://schemas.microsoft.com/office/drawing/2014/main" id="{010A9D34-F911-46C9-BB4D-F271E90811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358423" y="6363072"/>
              <a:ext cx="2672862" cy="460385"/>
            </a:xfrm>
            <a:prstGeom prst="rect">
              <a:avLst/>
            </a:prstGeom>
          </p:spPr>
        </p:pic>
        <p:sp>
          <p:nvSpPr>
            <p:cNvPr id="13" name="TextBox 12">
              <a:extLst>
                <a:ext uri="{FF2B5EF4-FFF2-40B4-BE49-F238E27FC236}">
                  <a16:creationId xmlns:a16="http://schemas.microsoft.com/office/drawing/2014/main" id="{468512A5-068E-482B-884D-B072F03476C9}"/>
                </a:ext>
              </a:extLst>
            </p:cNvPr>
            <p:cNvSpPr txBox="1"/>
            <p:nvPr userDrawn="1"/>
          </p:nvSpPr>
          <p:spPr>
            <a:xfrm>
              <a:off x="10771632" y="6297011"/>
              <a:ext cx="1410964" cy="238527"/>
            </a:xfrm>
            <a:prstGeom prst="rect">
              <a:avLst/>
            </a:prstGeom>
            <a:noFill/>
          </p:spPr>
          <p:txBody>
            <a:bodyPr wrap="none" rtlCol="0">
              <a:spAutoFit/>
            </a:bodyPr>
            <a:lstStyle/>
            <a:p>
              <a:r>
                <a:rPr lang="en-US" sz="950" i="1" dirty="0"/>
                <a:t>Based on research with…</a:t>
              </a:r>
            </a:p>
          </p:txBody>
        </p:sp>
      </p:grpSp>
      <p:sp>
        <p:nvSpPr>
          <p:cNvPr id="14" name="Oval 13">
            <a:extLst>
              <a:ext uri="{FF2B5EF4-FFF2-40B4-BE49-F238E27FC236}">
                <a16:creationId xmlns:a16="http://schemas.microsoft.com/office/drawing/2014/main" id="{4E38D58C-6BF3-4AF7-89C1-2592F55D77B8}"/>
              </a:ext>
            </a:extLst>
          </p:cNvPr>
          <p:cNvSpPr/>
          <p:nvPr userDrawn="1"/>
        </p:nvSpPr>
        <p:spPr>
          <a:xfrm>
            <a:off x="75730" y="6326128"/>
            <a:ext cx="457200" cy="457200"/>
          </a:xfrm>
          <a:prstGeom prst="ellipse">
            <a:avLst/>
          </a:prstGeom>
          <a:solidFill>
            <a:srgbClr val="F77F00"/>
          </a:solidFill>
          <a:ln>
            <a:noFill/>
          </a:ln>
          <a:effectLst>
            <a:outerShdw blurRad="50800" dist="38100" dir="2700000" algn="tl"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15" name="Slide Number Placeholder 6">
            <a:extLst>
              <a:ext uri="{FF2B5EF4-FFF2-40B4-BE49-F238E27FC236}">
                <a16:creationId xmlns:a16="http://schemas.microsoft.com/office/drawing/2014/main" id="{8AB3C57C-1584-4610-ABB7-4106176B2F22}"/>
              </a:ext>
            </a:extLst>
          </p:cNvPr>
          <p:cNvSpPr txBox="1">
            <a:spLocks/>
          </p:cNvSpPr>
          <p:nvPr userDrawn="1"/>
        </p:nvSpPr>
        <p:spPr>
          <a:xfrm>
            <a:off x="115807" y="6363073"/>
            <a:ext cx="364596" cy="364595"/>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pPr/>
              <a:t>‹#›</a:t>
            </a:fld>
            <a:endParaRPr lang="en-US" dirty="0"/>
          </a:p>
        </p:txBody>
      </p:sp>
      <p:sp>
        <p:nvSpPr>
          <p:cNvPr id="16" name="Title Placeholder 1">
            <a:extLst>
              <a:ext uri="{FF2B5EF4-FFF2-40B4-BE49-F238E27FC236}">
                <a16:creationId xmlns:a16="http://schemas.microsoft.com/office/drawing/2014/main" id="{2E75D647-8050-4A5F-BBBC-F89410AC4F43}"/>
              </a:ext>
            </a:extLst>
          </p:cNvPr>
          <p:cNvSpPr>
            <a:spLocks noGrp="1"/>
          </p:cNvSpPr>
          <p:nvPr>
            <p:ph type="title"/>
          </p:nvPr>
        </p:nvSpPr>
        <p:spPr>
          <a:xfrm>
            <a:off x="609600" y="139433"/>
            <a:ext cx="9931400" cy="78263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7" name="Text Placeholder 2">
            <a:extLst>
              <a:ext uri="{FF2B5EF4-FFF2-40B4-BE49-F238E27FC236}">
                <a16:creationId xmlns:a16="http://schemas.microsoft.com/office/drawing/2014/main" id="{4B662F21-A0B1-4CDD-B052-DBB0167F2561}"/>
              </a:ext>
            </a:extLst>
          </p:cNvPr>
          <p:cNvSpPr>
            <a:spLocks noGrp="1"/>
          </p:cNvSpPr>
          <p:nvPr>
            <p:ph type="body" idx="1"/>
          </p:nvPr>
        </p:nvSpPr>
        <p:spPr>
          <a:xfrm>
            <a:off x="609600" y="1264920"/>
            <a:ext cx="10972800" cy="4953000"/>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722457"/>
      </p:ext>
    </p:extLst>
  </p:cSld>
  <p:clrMap bg1="lt1" tx1="dk1" bg2="lt2" tx2="dk2" accent1="accent1" accent2="accent2" accent3="accent3" accent4="accent4" accent5="accent5" accent6="accent6" hlink="hlink" folHlink="folHlink"/>
  <p:sldLayoutIdLst>
    <p:sldLayoutId id="2147483878" r:id="rId1"/>
    <p:sldLayoutId id="2147483898" r:id="rId2"/>
  </p:sldLayoutIdLst>
  <p:hf hdr="0" ftr="0" dt="0"/>
  <p:txStyles>
    <p:titleStyle>
      <a:lvl1pPr algn="l" defTabSz="457200" rtl="0" eaLnBrk="1" latinLnBrk="0" hangingPunct="1">
        <a:spcBef>
          <a:spcPct val="0"/>
        </a:spcBef>
        <a:buNone/>
        <a:defRPr sz="3200" kern="1200">
          <a:solidFill>
            <a:schemeClr val="accent1"/>
          </a:solidFill>
          <a:latin typeface="+mn-lt"/>
          <a:ea typeface="+mj-ea"/>
          <a:cs typeface="Arial"/>
        </a:defRPr>
      </a:lvl1pPr>
    </p:titleStyle>
    <p:bodyStyle>
      <a:lvl1pPr marL="342900" indent="-342900" algn="l" defTabSz="457200" rtl="0" eaLnBrk="1" latinLnBrk="0" hangingPunct="1">
        <a:spcBef>
          <a:spcPct val="20000"/>
        </a:spcBef>
        <a:buFont typeface="Arial"/>
        <a:buChar char="•"/>
        <a:defRPr sz="2800" kern="1200">
          <a:solidFill>
            <a:srgbClr val="5C5C5C"/>
          </a:solidFill>
          <a:latin typeface="+mn-lt"/>
          <a:ea typeface="+mn-ea"/>
          <a:cs typeface="Arial"/>
        </a:defRPr>
      </a:lvl1pPr>
      <a:lvl2pPr marL="742950" indent="-285750" algn="l" defTabSz="457200" rtl="0" eaLnBrk="1" latinLnBrk="0" hangingPunct="1">
        <a:spcBef>
          <a:spcPct val="20000"/>
        </a:spcBef>
        <a:buFont typeface="Arial"/>
        <a:buChar char="–"/>
        <a:defRPr sz="2400" kern="1200">
          <a:solidFill>
            <a:srgbClr val="5C5C5C"/>
          </a:solidFill>
          <a:latin typeface="+mn-lt"/>
          <a:ea typeface="+mn-ea"/>
          <a:cs typeface="Arial"/>
        </a:defRPr>
      </a:lvl2pPr>
      <a:lvl3pPr marL="1143000" indent="-228600" algn="l" defTabSz="457200" rtl="0" eaLnBrk="1" latinLnBrk="0" hangingPunct="1">
        <a:spcBef>
          <a:spcPct val="20000"/>
        </a:spcBef>
        <a:buFont typeface="Arial"/>
        <a:buChar char="•"/>
        <a:defRPr sz="2000" kern="1200">
          <a:solidFill>
            <a:srgbClr val="5C5C5C"/>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rgbClr val="5C5C5C"/>
          </a:solidFill>
          <a:latin typeface="+mn-lt"/>
          <a:ea typeface="+mn-ea"/>
          <a:cs typeface="Arial"/>
        </a:defRPr>
      </a:lvl4pPr>
      <a:lvl5pPr marL="2057400" indent="-228600" algn="l" defTabSz="457200" rtl="0" eaLnBrk="1" latinLnBrk="0" hangingPunct="1">
        <a:spcBef>
          <a:spcPct val="20000"/>
        </a:spcBef>
        <a:buFont typeface="Arial"/>
        <a:buChar char="•"/>
        <a:defRPr sz="1800" i="1" kern="1200">
          <a:solidFill>
            <a:srgbClr val="5C5C5C"/>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C00AC08-9740-410D-A349-0667B49AF023}"/>
              </a:ext>
            </a:extLst>
          </p:cNvPr>
          <p:cNvSpPr/>
          <p:nvPr userDrawn="1"/>
        </p:nvSpPr>
        <p:spPr>
          <a:xfrm>
            <a:off x="0" y="1"/>
            <a:ext cx="12191999" cy="6229909"/>
          </a:xfrm>
          <a:prstGeom prst="rect">
            <a:avLst/>
          </a:prstGeom>
          <a:solidFill>
            <a:schemeClr val="bg1">
              <a:lumMod val="95000"/>
            </a:schemeClr>
          </a:solidFill>
          <a:ln>
            <a:noFill/>
          </a:ln>
          <a:effectLst>
            <a:outerShdw blurRad="177800" dist="63500" dir="5400000" algn="t"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descr="white-corner.png">
            <a:extLst>
              <a:ext uri="{FF2B5EF4-FFF2-40B4-BE49-F238E27FC236}">
                <a16:creationId xmlns:a16="http://schemas.microsoft.com/office/drawing/2014/main" id="{1C772F4E-19B5-487A-B656-CE1ED38E8DA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4296" t="5023" b="9021"/>
          <a:stretch/>
        </p:blipFill>
        <p:spPr>
          <a:xfrm>
            <a:off x="1" y="4593562"/>
            <a:ext cx="3454400" cy="1628133"/>
          </a:xfrm>
          <a:prstGeom prst="rect">
            <a:avLst/>
          </a:prstGeom>
        </p:spPr>
      </p:pic>
      <p:pic>
        <p:nvPicPr>
          <p:cNvPr id="25" name="Picture 24" descr="white-corner.png">
            <a:extLst>
              <a:ext uri="{FF2B5EF4-FFF2-40B4-BE49-F238E27FC236}">
                <a16:creationId xmlns:a16="http://schemas.microsoft.com/office/drawing/2014/main" id="{61654005-6289-41A1-B70D-F3927D470BA6}"/>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4296" t="5023" b="9021"/>
          <a:stretch/>
        </p:blipFill>
        <p:spPr>
          <a:xfrm rot="10800000">
            <a:off x="8737599" y="1"/>
            <a:ext cx="3454400" cy="1628133"/>
          </a:xfrm>
          <a:prstGeom prst="rect">
            <a:avLst/>
          </a:prstGeom>
        </p:spPr>
      </p:pic>
      <p:sp>
        <p:nvSpPr>
          <p:cNvPr id="20" name="Title Placeholder 1">
            <a:extLst>
              <a:ext uri="{FF2B5EF4-FFF2-40B4-BE49-F238E27FC236}">
                <a16:creationId xmlns:a16="http://schemas.microsoft.com/office/drawing/2014/main" id="{4C0950A1-7F20-4502-A4A6-F34599D7E6BE}"/>
              </a:ext>
            </a:extLst>
          </p:cNvPr>
          <p:cNvSpPr>
            <a:spLocks noGrp="1"/>
          </p:cNvSpPr>
          <p:nvPr>
            <p:ph type="title"/>
          </p:nvPr>
        </p:nvSpPr>
        <p:spPr>
          <a:xfrm>
            <a:off x="744840" y="139433"/>
            <a:ext cx="9698188" cy="782637"/>
          </a:xfrm>
          <a:prstGeom prst="rect">
            <a:avLst/>
          </a:prstGeom>
        </p:spPr>
        <p:txBody>
          <a:bodyPr vert="horz" lIns="91440" tIns="45720" rIns="91440" bIns="45720" rtlCol="0" anchor="ctr">
            <a:normAutofit/>
          </a:bodyPr>
          <a:lstStyle/>
          <a:p>
            <a:r>
              <a:rPr lang="en-US" dirty="0"/>
              <a:t>Click to edit Master title style</a:t>
            </a:r>
          </a:p>
        </p:txBody>
      </p:sp>
      <p:sp>
        <p:nvSpPr>
          <p:cNvPr id="21" name="Text Placeholder 2">
            <a:extLst>
              <a:ext uri="{FF2B5EF4-FFF2-40B4-BE49-F238E27FC236}">
                <a16:creationId xmlns:a16="http://schemas.microsoft.com/office/drawing/2014/main" id="{16972AFE-FC6E-41DB-8DDD-4902DF7A5E81}"/>
              </a:ext>
            </a:extLst>
          </p:cNvPr>
          <p:cNvSpPr>
            <a:spLocks noGrp="1"/>
          </p:cNvSpPr>
          <p:nvPr>
            <p:ph type="body" idx="1"/>
          </p:nvPr>
        </p:nvSpPr>
        <p:spPr>
          <a:xfrm>
            <a:off x="744840" y="1264920"/>
            <a:ext cx="10715134" cy="49530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a:extLst>
              <a:ext uri="{FF2B5EF4-FFF2-40B4-BE49-F238E27FC236}">
                <a16:creationId xmlns:a16="http://schemas.microsoft.com/office/drawing/2014/main" id="{4464E366-812E-4F67-A001-EA2C4C39EC60}"/>
              </a:ext>
            </a:extLst>
          </p:cNvPr>
          <p:cNvSpPr/>
          <p:nvPr userDrawn="1"/>
        </p:nvSpPr>
        <p:spPr>
          <a:xfrm rot="5400000">
            <a:off x="-3176468" y="3157578"/>
            <a:ext cx="6870047" cy="554893"/>
          </a:xfrm>
          <a:prstGeom prst="rect">
            <a:avLst/>
          </a:prstGeom>
          <a:solidFill>
            <a:schemeClr val="tx1"/>
          </a:solidFill>
          <a:ln>
            <a:noFill/>
          </a:ln>
          <a:effectLst>
            <a:outerShdw blurRad="120650" dist="76200" dir="480000" algn="tl" rotWithShape="0">
              <a:srgbClr val="000000">
                <a:alpha val="17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a:endParaRPr>
          </a:p>
        </p:txBody>
      </p:sp>
      <p:sp>
        <p:nvSpPr>
          <p:cNvPr id="26" name="Oval 25">
            <a:extLst>
              <a:ext uri="{FF2B5EF4-FFF2-40B4-BE49-F238E27FC236}">
                <a16:creationId xmlns:a16="http://schemas.microsoft.com/office/drawing/2014/main" id="{860D6F62-A718-4208-A6B4-9BF8CA821E50}"/>
              </a:ext>
            </a:extLst>
          </p:cNvPr>
          <p:cNvSpPr/>
          <p:nvPr userDrawn="1"/>
        </p:nvSpPr>
        <p:spPr>
          <a:xfrm>
            <a:off x="25785" y="6326128"/>
            <a:ext cx="457200" cy="457200"/>
          </a:xfrm>
          <a:prstGeom prst="ellipse">
            <a:avLst/>
          </a:prstGeom>
          <a:solidFill>
            <a:schemeClr val="bg1"/>
          </a:solidFill>
          <a:ln>
            <a:noFill/>
          </a:ln>
          <a:effectLst>
            <a:innerShdw blurRad="63500" dist="50800" dir="13500000">
              <a:prstClr val="black">
                <a:alpha val="3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Slide Number Placeholder 6">
            <a:extLst>
              <a:ext uri="{FF2B5EF4-FFF2-40B4-BE49-F238E27FC236}">
                <a16:creationId xmlns:a16="http://schemas.microsoft.com/office/drawing/2014/main" id="{22046407-9922-49A2-8095-32B893002DEE}"/>
              </a:ext>
            </a:extLst>
          </p:cNvPr>
          <p:cNvSpPr txBox="1">
            <a:spLocks/>
          </p:cNvSpPr>
          <p:nvPr userDrawn="1"/>
        </p:nvSpPr>
        <p:spPr>
          <a:xfrm>
            <a:off x="22650" y="6346411"/>
            <a:ext cx="467545" cy="404207"/>
          </a:xfrm>
          <a:prstGeom prst="rect">
            <a:avLst/>
          </a:prstGeom>
        </p:spPr>
        <p:txBody>
          <a:bodyPr vert="horz" lIns="91440" tIns="45720" rIns="91440" bIns="45720" rtlCol="0" anchor="ctr"/>
          <a:lstStyle>
            <a:defPPr>
              <a:defRPr lang="en-US"/>
            </a:defPPr>
            <a:lvl1pPr marL="0" algn="ctr" defTabSz="457200" rtl="0" eaLnBrk="1" latinLnBrk="0" hangingPunct="1">
              <a:defRPr sz="1100" kern="1200">
                <a:solidFill>
                  <a:schemeClr val="bg1"/>
                </a:solidFill>
                <a:latin typeface="Arial" pitchFamily="34" charset="0"/>
                <a:ea typeface="+mn-ea"/>
                <a:cs typeface="Arial"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A9724E5-0A80-3C41-8955-F8E17D92E2DB}" type="slidenum">
              <a:rPr lang="en-US" smtClean="0">
                <a:solidFill>
                  <a:schemeClr val="tx1"/>
                </a:solidFill>
              </a:rPr>
              <a:pPr/>
              <a:t>‹#›</a:t>
            </a:fld>
            <a:endParaRPr lang="en-US" dirty="0">
              <a:solidFill>
                <a:schemeClr val="tx1"/>
              </a:solidFill>
            </a:endParaRPr>
          </a:p>
        </p:txBody>
      </p:sp>
      <p:pic>
        <p:nvPicPr>
          <p:cNvPr id="27" name="Picture 26">
            <a:extLst>
              <a:ext uri="{FF2B5EF4-FFF2-40B4-BE49-F238E27FC236}">
                <a16:creationId xmlns:a16="http://schemas.microsoft.com/office/drawing/2014/main" id="{24ACE3B2-4DBF-470E-AFE8-051E5FBBCBC3}"/>
              </a:ext>
            </a:extLst>
          </p:cNvPr>
          <p:cNvPicPr>
            <a:picLocks noChangeAspect="1"/>
          </p:cNvPicPr>
          <p:nvPr userDrawn="1"/>
        </p:nvPicPr>
        <p:blipFill>
          <a:blip r:embed="rId11"/>
          <a:stretch>
            <a:fillRect/>
          </a:stretch>
        </p:blipFill>
        <p:spPr>
          <a:xfrm>
            <a:off x="11150600" y="-1"/>
            <a:ext cx="817540" cy="854329"/>
          </a:xfrm>
          <a:prstGeom prst="rect">
            <a:avLst/>
          </a:prstGeom>
        </p:spPr>
      </p:pic>
      <p:grpSp>
        <p:nvGrpSpPr>
          <p:cNvPr id="32" name="Group 31">
            <a:extLst>
              <a:ext uri="{FF2B5EF4-FFF2-40B4-BE49-F238E27FC236}">
                <a16:creationId xmlns:a16="http://schemas.microsoft.com/office/drawing/2014/main" id="{7A7F82A6-B61E-4A2A-BB9E-986A5425323D}"/>
              </a:ext>
            </a:extLst>
          </p:cNvPr>
          <p:cNvGrpSpPr/>
          <p:nvPr userDrawn="1"/>
        </p:nvGrpSpPr>
        <p:grpSpPr>
          <a:xfrm>
            <a:off x="9358423" y="6297011"/>
            <a:ext cx="2824173" cy="526446"/>
            <a:chOff x="9358423" y="6297011"/>
            <a:chExt cx="2824173" cy="526446"/>
          </a:xfrm>
        </p:grpSpPr>
        <p:pic>
          <p:nvPicPr>
            <p:cNvPr id="33" name="Picture 32" descr="vested.haslam-logo.png">
              <a:extLst>
                <a:ext uri="{FF2B5EF4-FFF2-40B4-BE49-F238E27FC236}">
                  <a16:creationId xmlns:a16="http://schemas.microsoft.com/office/drawing/2014/main" id="{0805C2C3-F247-4CDB-B6B4-E10C4D1BF26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358423" y="6363072"/>
              <a:ext cx="2672862" cy="460385"/>
            </a:xfrm>
            <a:prstGeom prst="rect">
              <a:avLst/>
            </a:prstGeom>
          </p:spPr>
        </p:pic>
        <p:sp>
          <p:nvSpPr>
            <p:cNvPr id="34" name="TextBox 33">
              <a:extLst>
                <a:ext uri="{FF2B5EF4-FFF2-40B4-BE49-F238E27FC236}">
                  <a16:creationId xmlns:a16="http://schemas.microsoft.com/office/drawing/2014/main" id="{0E45784F-8D0F-46C6-8037-C38DD00418B7}"/>
                </a:ext>
              </a:extLst>
            </p:cNvPr>
            <p:cNvSpPr txBox="1"/>
            <p:nvPr userDrawn="1"/>
          </p:nvSpPr>
          <p:spPr>
            <a:xfrm>
              <a:off x="10771632" y="6297011"/>
              <a:ext cx="1410964" cy="238527"/>
            </a:xfrm>
            <a:prstGeom prst="rect">
              <a:avLst/>
            </a:prstGeom>
            <a:noFill/>
          </p:spPr>
          <p:txBody>
            <a:bodyPr wrap="none" rtlCol="0">
              <a:spAutoFit/>
            </a:bodyPr>
            <a:lstStyle/>
            <a:p>
              <a:r>
                <a:rPr lang="en-US" sz="950" i="1" dirty="0">
                  <a:latin typeface="Calibri" panose="020F0502020204030204" pitchFamily="34" charset="0"/>
                  <a:cs typeface="Calibri" panose="020F0502020204030204" pitchFamily="34" charset="0"/>
                </a:rPr>
                <a:t>Based on research with…</a:t>
              </a:r>
            </a:p>
          </p:txBody>
        </p:sp>
      </p:gr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5" r:id="rId7"/>
    <p:sldLayoutId id="2147483743" r:id="rId8"/>
  </p:sldLayoutIdLst>
  <p:hf hdr="0" ftr="0" dt="0"/>
  <p:txStyles>
    <p:titleStyle>
      <a:lvl1pPr algn="l" defTabSz="457200" rtl="0" eaLnBrk="1" latinLnBrk="0" hangingPunct="1">
        <a:spcBef>
          <a:spcPct val="0"/>
        </a:spcBef>
        <a:buNone/>
        <a:defRPr sz="3200" kern="1200">
          <a:solidFill>
            <a:schemeClr val="tx1"/>
          </a:solidFill>
          <a:latin typeface="Calibri" panose="020F0502020204030204" pitchFamily="34" charset="0"/>
          <a:ea typeface="+mj-ea"/>
          <a:cs typeface="Calibri" panose="020F0502020204030204" pitchFamily="34" charset="0"/>
        </a:defRPr>
      </a:lvl1pPr>
    </p:titleStyle>
    <p:bodyStyle>
      <a:lvl1pPr marL="342900" indent="-342900" algn="l" defTabSz="457200" rtl="0" eaLnBrk="1" latinLnBrk="0" hangingPunct="1">
        <a:spcBef>
          <a:spcPct val="20000"/>
        </a:spcBef>
        <a:buFont typeface="Arial"/>
        <a:buChar char="•"/>
        <a:defRPr sz="2800" kern="1200">
          <a:solidFill>
            <a:srgbClr val="5C5C5C"/>
          </a:solidFill>
          <a:latin typeface="Calibri" panose="020F0502020204030204" pitchFamily="34" charset="0"/>
          <a:ea typeface="+mn-ea"/>
          <a:cs typeface="Calibri" panose="020F0502020204030204" pitchFamily="34" charset="0"/>
        </a:defRPr>
      </a:lvl1pPr>
      <a:lvl2pPr marL="742950" indent="-285750" algn="l" defTabSz="457200" rtl="0" eaLnBrk="1" latinLnBrk="0" hangingPunct="1">
        <a:spcBef>
          <a:spcPct val="20000"/>
        </a:spcBef>
        <a:buFont typeface="Arial"/>
        <a:buChar char="–"/>
        <a:defRPr sz="2400" kern="1200">
          <a:solidFill>
            <a:srgbClr val="5C5C5C"/>
          </a:solidFill>
          <a:latin typeface="Calibri" panose="020F0502020204030204" pitchFamily="34" charset="0"/>
          <a:ea typeface="+mn-ea"/>
          <a:cs typeface="Calibri" panose="020F0502020204030204" pitchFamily="34" charset="0"/>
        </a:defRPr>
      </a:lvl2pPr>
      <a:lvl3pPr marL="1143000" indent="-228600" algn="l" defTabSz="457200" rtl="0" eaLnBrk="1" latinLnBrk="0" hangingPunct="1">
        <a:spcBef>
          <a:spcPct val="20000"/>
        </a:spcBef>
        <a:buFont typeface="Arial"/>
        <a:buChar char="•"/>
        <a:defRPr sz="2000" kern="1200">
          <a:solidFill>
            <a:srgbClr val="5C5C5C"/>
          </a:solidFill>
          <a:latin typeface="Calibri" panose="020F0502020204030204" pitchFamily="34" charset="0"/>
          <a:ea typeface="+mn-ea"/>
          <a:cs typeface="Calibri" panose="020F0502020204030204" pitchFamily="34" charset="0"/>
        </a:defRPr>
      </a:lvl3pPr>
      <a:lvl4pPr marL="1600200" indent="-228600" algn="l" defTabSz="457200" rtl="0" eaLnBrk="1" latinLnBrk="0" hangingPunct="1">
        <a:spcBef>
          <a:spcPct val="20000"/>
        </a:spcBef>
        <a:buFont typeface="Arial"/>
        <a:buChar char="–"/>
        <a:defRPr sz="1800" kern="1200">
          <a:solidFill>
            <a:srgbClr val="5C5C5C"/>
          </a:solidFill>
          <a:latin typeface="Calibri" panose="020F0502020204030204" pitchFamily="34" charset="0"/>
          <a:ea typeface="+mn-ea"/>
          <a:cs typeface="Calibri" panose="020F0502020204030204" pitchFamily="34" charset="0"/>
        </a:defRPr>
      </a:lvl4pPr>
      <a:lvl5pPr marL="2057400" indent="-228600" algn="l" defTabSz="457200" rtl="0" eaLnBrk="1" latinLnBrk="0" hangingPunct="1">
        <a:spcBef>
          <a:spcPct val="20000"/>
        </a:spcBef>
        <a:buFont typeface="Arial"/>
        <a:buChar char="•"/>
        <a:defRPr sz="1800" i="1" kern="1200">
          <a:solidFill>
            <a:srgbClr val="5C5C5C"/>
          </a:solidFill>
          <a:latin typeface="Calibri" panose="020F0502020204030204" pitchFamily="34" charset="0"/>
          <a:ea typeface="+mn-ea"/>
          <a:cs typeface="Calibri" panose="020F05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video" Target="../media/media1.m4v"/><Relationship Id="rId1" Type="http://schemas.microsoft.com/office/2007/relationships/media" Target="../media/media1.m4v"/><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03182" y="187096"/>
            <a:ext cx="5993949" cy="584775"/>
          </a:xfrm>
          <a:prstGeom prst="rect">
            <a:avLst/>
          </a:prstGeom>
        </p:spPr>
        <p:txBody>
          <a:bodyPr wrap="none">
            <a:spAutoFit/>
          </a:bodyPr>
          <a:lstStyle/>
          <a:p>
            <a:pPr marL="346075" indent="-346075" defTabSz="969963" eaLnBrk="0" fontAlgn="base" hangingPunct="0">
              <a:spcBef>
                <a:spcPct val="0"/>
              </a:spcBef>
              <a:spcAft>
                <a:spcPct val="20000"/>
              </a:spcAft>
              <a:buSzPct val="100000"/>
              <a:defRPr/>
            </a:pPr>
            <a:r>
              <a:rPr lang="en-US" sz="3200" i="1" kern="0" dirty="0">
                <a:solidFill>
                  <a:schemeClr val="accent1"/>
                </a:solidFill>
                <a:ea typeface="ＭＳ Ｐゴシック" charset="-128"/>
                <a:cs typeface="ＭＳ Ｐゴシック" charset="-128"/>
              </a:rPr>
              <a:t>Using the </a:t>
            </a:r>
            <a:r>
              <a:rPr lang="en-US" sz="3200" i="1" kern="0" dirty="0" err="1">
                <a:solidFill>
                  <a:schemeClr val="accent1"/>
                </a:solidFill>
                <a:ea typeface="ＭＳ Ｐゴシック" charset="-128"/>
                <a:cs typeface="ＭＳ Ｐゴシック" charset="-128"/>
              </a:rPr>
              <a:t>CaT</a:t>
            </a:r>
            <a:r>
              <a:rPr lang="en-US" sz="3200" i="1" kern="0" dirty="0">
                <a:solidFill>
                  <a:schemeClr val="accent1"/>
                </a:solidFill>
                <a:ea typeface="ＭＳ Ｐゴシック" charset="-128"/>
                <a:cs typeface="ＭＳ Ｐゴシック" charset="-128"/>
              </a:rPr>
              <a:t> to Create a Dialogue</a:t>
            </a:r>
          </a:p>
        </p:txBody>
      </p:sp>
      <p:pic>
        <p:nvPicPr>
          <p:cNvPr id="8" name="Vested 101 Module 10 - Mondelez and suppliers on CaT.m4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28439" y="763402"/>
            <a:ext cx="9674906" cy="5442136"/>
          </a:xfrm>
          <a:solidFill>
            <a:srgbClr val="4F81BD"/>
          </a:solidFill>
          <a:ln>
            <a:noFill/>
          </a:ln>
          <a:effectLst>
            <a:innerShdw blurRad="469900">
              <a:srgbClr val="000000">
                <a:alpha val="86000"/>
              </a:srgbClr>
            </a:innerShdw>
          </a:effectLst>
          <a:scene3d>
            <a:camera prst="orthographicFront"/>
            <a:lightRig rig="soft" dir="t"/>
          </a:scene3d>
          <a:sp3d/>
        </p:spPr>
      </p:pic>
      <p:sp>
        <p:nvSpPr>
          <p:cNvPr id="9" name="Vertical Title 1"/>
          <p:cNvSpPr>
            <a:spLocks noGrp="1"/>
          </p:cNvSpPr>
          <p:nvPr>
            <p:ph type="title"/>
          </p:nvPr>
        </p:nvSpPr>
        <p:spPr>
          <a:xfrm rot="16200000">
            <a:off x="-1999961" y="3692525"/>
            <a:ext cx="4525963" cy="396875"/>
          </a:xfrm>
        </p:spPr>
        <p:txBody>
          <a:bodyPr>
            <a:normAutofit fontScale="90000"/>
          </a:bodyPr>
          <a:lstStyle/>
          <a:p>
            <a:pPr>
              <a:lnSpc>
                <a:spcPct val="90000"/>
              </a:lnSpc>
            </a:pPr>
            <a:r>
              <a:rPr lang="en-US" dirty="0"/>
              <a:t>Mondeléz, Exel, Ryder &amp; DB Schenker</a:t>
            </a:r>
          </a:p>
        </p:txBody>
      </p:sp>
    </p:spTree>
    <p:extLst>
      <p:ext uri="{BB962C8B-B14F-4D97-AF65-F5344CB8AC3E}">
        <p14:creationId xmlns:p14="http://schemas.microsoft.com/office/powerpoint/2010/main" val="337425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62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8"/>
                </p:tgtEl>
              </p:cMediaNode>
            </p:video>
          </p:childTnLst>
        </p:cTn>
      </p:par>
    </p:tnLst>
  </p:timing>
</p:sld>
</file>

<file path=ppt/theme/theme1.xml><?xml version="1.0" encoding="utf-8"?>
<a:theme xmlns:a="http://schemas.openxmlformats.org/drawingml/2006/main" name="Vested Theme">
  <a:themeElements>
    <a:clrScheme name="Vested">
      <a:dk1>
        <a:srgbClr val="5C5C5C"/>
      </a:dk1>
      <a:lt1>
        <a:sysClr val="window" lastClr="FFFFFF"/>
      </a:lt1>
      <a:dk2>
        <a:srgbClr val="000000"/>
      </a:dk2>
      <a:lt2>
        <a:srgbClr val="FFFFFF"/>
      </a:lt2>
      <a:accent1>
        <a:srgbClr val="F77F00"/>
      </a:accent1>
      <a:accent2>
        <a:srgbClr val="32ACBD"/>
      </a:accent2>
      <a:accent3>
        <a:srgbClr val="A9C632"/>
      </a:accent3>
      <a:accent4>
        <a:srgbClr val="FF4F24"/>
      </a:accent4>
      <a:accent5>
        <a:srgbClr val="F1CE4B"/>
      </a:accent5>
      <a:accent6>
        <a:srgbClr val="A5A7AF"/>
      </a:accent6>
      <a:hlink>
        <a:srgbClr val="F77F00"/>
      </a:hlink>
      <a:folHlink>
        <a:srgbClr val="32ACBD"/>
      </a:folHlink>
    </a:clrScheme>
    <a:fontScheme name="Defaul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2"/>
          </a:solid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w="38100">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ested Master Template v27.potx" id="{E6D192B1-3FE7-4491-BCBA-A429B0CE7982}" vid="{42A7ADE8-8079-483A-A164-10E0AF85E30F}"/>
    </a:ext>
  </a:extLst>
</a:theme>
</file>

<file path=ppt/theme/theme2.xml><?xml version="1.0" encoding="utf-8"?>
<a:theme xmlns:a="http://schemas.openxmlformats.org/drawingml/2006/main" name="Vested Theme - No Logo">
  <a:themeElements>
    <a:clrScheme name="Vested">
      <a:dk1>
        <a:srgbClr val="5C5C5C"/>
      </a:dk1>
      <a:lt1>
        <a:sysClr val="window" lastClr="FFFFFF"/>
      </a:lt1>
      <a:dk2>
        <a:srgbClr val="000000"/>
      </a:dk2>
      <a:lt2>
        <a:srgbClr val="FFFFFF"/>
      </a:lt2>
      <a:accent1>
        <a:srgbClr val="F77F00"/>
      </a:accent1>
      <a:accent2>
        <a:srgbClr val="32ACBD"/>
      </a:accent2>
      <a:accent3>
        <a:srgbClr val="A9C632"/>
      </a:accent3>
      <a:accent4>
        <a:srgbClr val="FF4F24"/>
      </a:accent4>
      <a:accent5>
        <a:srgbClr val="F1CE4B"/>
      </a:accent5>
      <a:accent6>
        <a:srgbClr val="A5A7AF"/>
      </a:accent6>
      <a:hlink>
        <a:srgbClr val="F77F00"/>
      </a:hlink>
      <a:folHlink>
        <a:srgbClr val="32ACBD"/>
      </a:folHlink>
    </a:clrScheme>
    <a:fontScheme name="Default">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700">
          <a:solidFill>
            <a:schemeClr val="tx2"/>
          </a:solidFill>
        </a:ln>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ln w="38100">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ested Master Template v27.potx" id="{E6D192B1-3FE7-4491-BCBA-A429B0CE7982}" vid="{42A7ADE8-8079-483A-A164-10E0AF85E30F}"/>
    </a:ext>
  </a:extLst>
</a:theme>
</file>

<file path=ppt/theme/theme3.xml><?xml version="1.0" encoding="utf-8"?>
<a:theme xmlns:a="http://schemas.openxmlformats.org/drawingml/2006/main" name="RealPlay">
  <a:themeElements>
    <a:clrScheme name="Vested">
      <a:dk1>
        <a:srgbClr val="5C5C5C"/>
      </a:dk1>
      <a:lt1>
        <a:sysClr val="window" lastClr="FFFFFF"/>
      </a:lt1>
      <a:dk2>
        <a:srgbClr val="000000"/>
      </a:dk2>
      <a:lt2>
        <a:srgbClr val="FFFFFF"/>
      </a:lt2>
      <a:accent1>
        <a:srgbClr val="F77F00"/>
      </a:accent1>
      <a:accent2>
        <a:srgbClr val="32ACBD"/>
      </a:accent2>
      <a:accent3>
        <a:srgbClr val="A9C632"/>
      </a:accent3>
      <a:accent4>
        <a:srgbClr val="FF4F24"/>
      </a:accent4>
      <a:accent5>
        <a:srgbClr val="F1CE4B"/>
      </a:accent5>
      <a:accent6>
        <a:srgbClr val="A5A7AF"/>
      </a:accent6>
      <a:hlink>
        <a:srgbClr val="F77F00"/>
      </a:hlink>
      <a:folHlink>
        <a:srgbClr val="32ACBD"/>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ested Master Template v27.potx" id="{E6D192B1-3FE7-4491-BCBA-A429B0CE7982}" vid="{43D4202D-FCEB-434E-B3DC-4538A1424F6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d2272cc-fb99-4960-adae-dbdbff0e2e09">
      <UserInfo>
        <DisplayName>Ernst &amp; Young</DisplayName>
        <AccountId>47</AccountId>
        <AccountType/>
      </UserInfo>
      <UserInfo>
        <DisplayName>Hughenden</DisplayName>
        <AccountId>55</AccountId>
        <AccountType/>
      </UserInfo>
      <UserInfo>
        <DisplayName>NEVI</DisplayName>
        <AccountId>54</AccountId>
        <AccountType/>
      </UserInfo>
      <UserInfo>
        <DisplayName>Roger Johnson</DisplayName>
        <AccountId>52</AccountId>
        <AccountType/>
      </UserInfo>
      <UserInfo>
        <DisplayName>Steve Symmes</DisplayName>
        <AccountId>17</AccountId>
        <AccountType/>
      </UserInfo>
      <UserInfo>
        <DisplayName>Sireas</DisplayName>
        <AccountId>53</AccountId>
        <AccountType/>
      </UserInfo>
      <UserInfo>
        <DisplayName>Emmanuel Cambresy</DisplayName>
        <AccountId>56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9604EEA5048224BB278BC18FD6BC1A0" ma:contentTypeVersion="2" ma:contentTypeDescription="Create a new document." ma:contentTypeScope="" ma:versionID="47685ae3753b6ebf2b03acc94407093e">
  <xsd:schema xmlns:xsd="http://www.w3.org/2001/XMLSchema" xmlns:xs="http://www.w3.org/2001/XMLSchema" xmlns:p="http://schemas.microsoft.com/office/2006/metadata/properties" xmlns:ns2="3d2272cc-fb99-4960-adae-dbdbff0e2e09" targetNamespace="http://schemas.microsoft.com/office/2006/metadata/properties" ma:root="true" ma:fieldsID="ae9b02526a329b1a91b39e00d20d62d4" ns2:_="">
    <xsd:import namespace="3d2272cc-fb99-4960-adae-dbdbff0e2e09"/>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2272cc-fb99-4960-adae-dbdbff0e2e0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7401A2C-8C1C-46E7-BCB1-434EC00D562A}">
  <ds:schemaRefs>
    <ds:schemaRef ds:uri="3d2272cc-fb99-4960-adae-dbdbff0e2e09"/>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26B10D5E-4157-4B30-AAD4-5ACCCFB608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2272cc-fb99-4960-adae-dbdbff0e2e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712C3F-C3BF-4755-934A-C689296AF3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Vested Master Template v27</Template>
  <TotalTime>1821</TotalTime>
  <Words>15</Words>
  <Application>Microsoft Office PowerPoint</Application>
  <PresentationFormat>Widescreen</PresentationFormat>
  <Paragraphs>2</Paragraphs>
  <Slides>1</Slides>
  <Notes>0</Notes>
  <HiddenSlides>0</HiddenSlides>
  <MMClips>1</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vt:i4>
      </vt:variant>
    </vt:vector>
  </HeadingPairs>
  <TitlesOfParts>
    <vt:vector size="7" baseType="lpstr">
      <vt:lpstr>Arial</vt:lpstr>
      <vt:lpstr>Calibri</vt:lpstr>
      <vt:lpstr>Gotham Book</vt:lpstr>
      <vt:lpstr>Vested Theme</vt:lpstr>
      <vt:lpstr>Vested Theme - No Logo</vt:lpstr>
      <vt:lpstr>RealPlay</vt:lpstr>
      <vt:lpstr>Mondeléz, Exel, Ryder &amp; DB Schenker</vt:lpstr>
    </vt:vector>
  </TitlesOfParts>
  <Company>Vested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Compatibility and Trust Assessment (CaT)</dc:title>
  <dc:subject>Template</dc:subject>
  <dc:creator>Mike Ledyard</dc:creator>
  <cp:keywords>Vested</cp:keywords>
  <dc:description>Copyright Vested 2012</dc:description>
  <cp:lastModifiedBy>Mike Ledyard</cp:lastModifiedBy>
  <cp:revision>131</cp:revision>
  <cp:lastPrinted>2021-01-05T22:22:16Z</cp:lastPrinted>
  <dcterms:created xsi:type="dcterms:W3CDTF">2021-01-05T17:02:05Z</dcterms:created>
  <dcterms:modified xsi:type="dcterms:W3CDTF">2021-02-16T17:22:39Z</dcterms:modified>
  <cp:category>Branding</cp:category>
  <cp:version>Sep 2012</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0x01010069604EEA5048224BB278BC18FD6BC1A0</vt:lpwstr>
  </property>
</Properties>
</file>