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2" r:id="rId5"/>
  </p:sldMasterIdLst>
  <p:notesMasterIdLst>
    <p:notesMasterId r:id="rId25"/>
  </p:notesMasterIdLst>
  <p:handoutMasterIdLst>
    <p:handoutMasterId r:id="rId26"/>
  </p:handoutMasterIdLst>
  <p:sldIdLst>
    <p:sldId id="256" r:id="rId6"/>
    <p:sldId id="1927" r:id="rId7"/>
    <p:sldId id="561" r:id="rId8"/>
    <p:sldId id="1928" r:id="rId9"/>
    <p:sldId id="562" r:id="rId10"/>
    <p:sldId id="563" r:id="rId11"/>
    <p:sldId id="1929" r:id="rId12"/>
    <p:sldId id="565" r:id="rId13"/>
    <p:sldId id="566" r:id="rId14"/>
    <p:sldId id="269" r:id="rId15"/>
    <p:sldId id="569" r:id="rId16"/>
    <p:sldId id="570" r:id="rId17"/>
    <p:sldId id="1930" r:id="rId18"/>
    <p:sldId id="271" r:id="rId19"/>
    <p:sldId id="273" r:id="rId20"/>
    <p:sldId id="274" r:id="rId21"/>
    <p:sldId id="285" r:id="rId22"/>
    <p:sldId id="286" r:id="rId23"/>
    <p:sldId id="287"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F00"/>
    <a:srgbClr val="F87F00"/>
    <a:srgbClr val="F79300"/>
    <a:srgbClr val="5C5C5C"/>
    <a:srgbClr val="0090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45" autoAdjust="0"/>
    <p:restoredTop sz="96186" autoAdjust="0"/>
  </p:normalViewPr>
  <p:slideViewPr>
    <p:cSldViewPr snapToGrid="0" snapToObjects="1" showGuides="1">
      <p:cViewPr varScale="1">
        <p:scale>
          <a:sx n="77" d="100"/>
          <a:sy n="77" d="100"/>
        </p:scale>
        <p:origin x="734" y="3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843"/>
    </p:cViewPr>
  </p:sorterViewPr>
  <p:notesViewPr>
    <p:cSldViewPr snapToGrid="0" snapToObjects="1">
      <p:cViewPr varScale="1">
        <p:scale>
          <a:sx n="63" d="100"/>
          <a:sy n="63" d="100"/>
        </p:scale>
        <p:origin x="3134"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44C21DA-0FB4-B847-8E09-79225CF0D9B9}" type="datetime1">
              <a:rPr lang="en-US" smtClean="0">
                <a:latin typeface="Arial"/>
              </a:rPr>
              <a:pPr/>
              <a:t>10/28/2022</a:t>
            </a:fld>
            <a:endParaRPr lang="en-US" dirty="0">
              <a:latin typeface="Aria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58FF2CF-F427-AA46-B41A-10052D130CA6}"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8418316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a:defRPr>
            </a:lvl1pPr>
          </a:lstStyle>
          <a:p>
            <a:fld id="{B2C62362-37CF-7F4E-B5CC-370990DAF466}" type="datetime1">
              <a:rPr lang="en-US" smtClean="0"/>
              <a:pPr/>
              <a:t>10/28/2022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a:defRPr>
            </a:lvl1pPr>
          </a:lstStyle>
          <a:p>
            <a:fld id="{5D8DEC4A-E348-414F-A419-B1C417F650C6}" type="slidenum">
              <a:rPr lang="en-US" smtClean="0"/>
              <a:pPr/>
              <a:t>‹#›</a:t>
            </a:fld>
            <a:endParaRPr lang="en-US" dirty="0"/>
          </a:p>
        </p:txBody>
      </p:sp>
    </p:spTree>
    <p:extLst>
      <p:ext uri="{BB962C8B-B14F-4D97-AF65-F5344CB8AC3E}">
        <p14:creationId xmlns:p14="http://schemas.microsoft.com/office/powerpoint/2010/main" val="4313488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8DEC4A-E348-414F-A419-B1C417F650C6}" type="slidenum">
              <a:rPr lang="en-US" smtClean="0"/>
              <a:pPr/>
              <a:t>1</a:t>
            </a:fld>
            <a:endParaRPr lang="en-US"/>
          </a:p>
        </p:txBody>
      </p:sp>
    </p:spTree>
    <p:extLst>
      <p:ext uri="{BB962C8B-B14F-4D97-AF65-F5344CB8AC3E}">
        <p14:creationId xmlns:p14="http://schemas.microsoft.com/office/powerpoint/2010/main" val="641958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999423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DEC4A-E348-414F-A419-B1C417F650C6}" type="slidenum">
              <a:rPr lang="en-US" smtClean="0"/>
              <a:pPr/>
              <a:t>15</a:t>
            </a:fld>
            <a:endParaRPr lang="en-US" dirty="0"/>
          </a:p>
        </p:txBody>
      </p:sp>
    </p:spTree>
    <p:extLst>
      <p:ext uri="{BB962C8B-B14F-4D97-AF65-F5344CB8AC3E}">
        <p14:creationId xmlns:p14="http://schemas.microsoft.com/office/powerpoint/2010/main" val="2416497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hyperlink" Target="http://www.vestedway.com/" TargetMode="External"/><Relationship Id="rId2" Type="http://schemas.openxmlformats.org/officeDocument/2006/relationships/hyperlink" Target="mailto:kvitasek@utk.edu" TargetMode="External"/><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2.jpeg"/></Relationships>
</file>

<file path=ppt/slideLayouts/_rels/slideLayout67.xml.rels><?xml version="1.0" encoding="UTF-8" standalone="yes"?>
<Relationships xmlns="http://schemas.openxmlformats.org/package/2006/relationships"><Relationship Id="rId3" Type="http://schemas.openxmlformats.org/officeDocument/2006/relationships/hyperlink" Target="mailto:kvitasek@utk.edu" TargetMode="External"/><Relationship Id="rId2" Type="http://schemas.openxmlformats.org/officeDocument/2006/relationships/hyperlink" Target="http://www.vestedway.com/termsofuse" TargetMode="External"/><Relationship Id="rId1" Type="http://schemas.openxmlformats.org/officeDocument/2006/relationships/slideMaster" Target="../slideMasters/slideMaster1.xml"/><Relationship Id="rId4" Type="http://schemas.openxmlformats.org/officeDocument/2006/relationships/hyperlink" Target="mailto:vitasek@utk.edu" TargetMode="Externa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www.vestedway.com/" TargetMode="External"/><Relationship Id="rId2" Type="http://schemas.openxmlformats.org/officeDocument/2006/relationships/hyperlink" Target="http://www.vestedway.com/termsofuse" TargetMode="External"/><Relationship Id="rId1" Type="http://schemas.openxmlformats.org/officeDocument/2006/relationships/slideMaster" Target="../slideMasters/slideMaster1.xml"/><Relationship Id="rId6" Type="http://schemas.openxmlformats.org/officeDocument/2006/relationships/hyperlink" Target="mailto:vitasek@utk.edu" TargetMode="External"/><Relationship Id="rId5" Type="http://schemas.openxmlformats.org/officeDocument/2006/relationships/hyperlink" Target="mailto:kvitasek@utk.edu" TargetMode="External"/><Relationship Id="rId4" Type="http://schemas.openxmlformats.org/officeDocument/2006/relationships/hyperlink" Target="mailto:Info@Vestedway.com" TargetMode="Externa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CVA">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2F1C6D-C1CA-4C2D-A0BB-7604CB91A0A7}"/>
              </a:ext>
            </a:extLst>
          </p:cNvPr>
          <p:cNvSpPr/>
          <p:nvPr userDrawn="1"/>
        </p:nvSpPr>
        <p:spPr>
          <a:xfrm>
            <a:off x="0" y="0"/>
            <a:ext cx="12191999" cy="5568950"/>
          </a:xfrm>
          <a:prstGeom prst="rect">
            <a:avLst/>
          </a:prstGeom>
          <a:solidFill>
            <a:srgbClr val="F77F00"/>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7F00"/>
              </a:solidFill>
            </a:endParaRPr>
          </a:p>
        </p:txBody>
      </p:sp>
      <p:pic>
        <p:nvPicPr>
          <p:cNvPr id="9" name="Picture 8" descr="Haslam-logo-large.png">
            <a:extLst>
              <a:ext uri="{FF2B5EF4-FFF2-40B4-BE49-F238E27FC236}">
                <a16:creationId xmlns:a16="http://schemas.microsoft.com/office/drawing/2014/main" id="{0B62282E-7C0E-4536-9FE2-F8258E88C2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7372" y="5944519"/>
            <a:ext cx="2949628" cy="774125"/>
          </a:xfrm>
          <a:prstGeom prst="rect">
            <a:avLst/>
          </a:prstGeom>
        </p:spPr>
      </p:pic>
      <p:sp>
        <p:nvSpPr>
          <p:cNvPr id="10" name="TextBox 9">
            <a:extLst>
              <a:ext uri="{FF2B5EF4-FFF2-40B4-BE49-F238E27FC236}">
                <a16:creationId xmlns:a16="http://schemas.microsoft.com/office/drawing/2014/main" id="{00D2CD6D-E371-4091-B0AF-84B450A743AB}"/>
              </a:ext>
            </a:extLst>
          </p:cNvPr>
          <p:cNvSpPr txBox="1"/>
          <p:nvPr userDrawn="1"/>
        </p:nvSpPr>
        <p:spPr>
          <a:xfrm>
            <a:off x="8607372" y="5662992"/>
            <a:ext cx="3261540" cy="430887"/>
          </a:xfrm>
          <a:prstGeom prst="rect">
            <a:avLst/>
          </a:prstGeom>
          <a:noFill/>
        </p:spPr>
        <p:txBody>
          <a:bodyPr wrap="square" rtlCol="0">
            <a:spAutoFit/>
          </a:bodyPr>
          <a:lstStyle/>
          <a:p>
            <a:r>
              <a:rPr lang="en-US" sz="2200" b="0" i="1" dirty="0">
                <a:latin typeface="Calibri"/>
                <a:cs typeface="Calibri"/>
              </a:rPr>
              <a:t>Based on research with…</a:t>
            </a:r>
          </a:p>
        </p:txBody>
      </p:sp>
      <p:pic>
        <p:nvPicPr>
          <p:cNvPr id="12" name="Picture 11">
            <a:extLst>
              <a:ext uri="{FF2B5EF4-FFF2-40B4-BE49-F238E27FC236}">
                <a16:creationId xmlns:a16="http://schemas.microsoft.com/office/drawing/2014/main" id="{D1896BAF-93EF-461E-B4AE-6184E33F691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07" r="33852" b="52480"/>
          <a:stretch/>
        </p:blipFill>
        <p:spPr>
          <a:xfrm>
            <a:off x="6283120" y="444418"/>
            <a:ext cx="3831557" cy="1052052"/>
          </a:xfrm>
          <a:prstGeom prst="rect">
            <a:avLst/>
          </a:prstGeom>
        </p:spPr>
      </p:pic>
      <p:sp>
        <p:nvSpPr>
          <p:cNvPr id="6" name="Title 1">
            <a:extLst>
              <a:ext uri="{FF2B5EF4-FFF2-40B4-BE49-F238E27FC236}">
                <a16:creationId xmlns:a16="http://schemas.microsoft.com/office/drawing/2014/main" id="{64F1265E-F237-40AE-B7FC-17A57E188859}"/>
              </a:ext>
            </a:extLst>
          </p:cNvPr>
          <p:cNvSpPr>
            <a:spLocks noGrp="1"/>
          </p:cNvSpPr>
          <p:nvPr>
            <p:ph type="ctrTitle"/>
          </p:nvPr>
        </p:nvSpPr>
        <p:spPr>
          <a:xfrm>
            <a:off x="381000" y="2248751"/>
            <a:ext cx="11430000" cy="781538"/>
          </a:xfrm>
          <a:prstGeom prst="rect">
            <a:avLst/>
          </a:prstGeom>
        </p:spPr>
        <p:txBody>
          <a:bodyPr anchor="ctr">
            <a:normAutofit/>
          </a:bodyPr>
          <a:lstStyle>
            <a:lvl1pPr algn="l">
              <a:defRPr sz="4000">
                <a:solidFill>
                  <a:schemeClr val="bg1"/>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710FBF8-B6BC-4896-AE43-30CF737DE22E}"/>
              </a:ext>
            </a:extLst>
          </p:cNvPr>
          <p:cNvSpPr>
            <a:spLocks noGrp="1"/>
          </p:cNvSpPr>
          <p:nvPr>
            <p:ph type="subTitle" idx="1"/>
          </p:nvPr>
        </p:nvSpPr>
        <p:spPr>
          <a:xfrm>
            <a:off x="381000" y="3628104"/>
            <a:ext cx="11430000" cy="1920240"/>
          </a:xfrm>
          <a:prstGeom prst="rect">
            <a:avLst/>
          </a:prstGeom>
        </p:spPr>
        <p:txBody>
          <a:bodyPr anchor="t">
            <a:noAutofit/>
          </a:bodyPr>
          <a:lstStyle>
            <a:lvl1pPr marL="0" indent="0" algn="l">
              <a:lnSpc>
                <a:spcPct val="80000"/>
              </a:lnSpc>
              <a:spcBef>
                <a:spcPts val="0"/>
              </a:spcBef>
              <a:buNone/>
              <a:defRPr sz="5400" b="1" i="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a:extLst>
              <a:ext uri="{FF2B5EF4-FFF2-40B4-BE49-F238E27FC236}">
                <a16:creationId xmlns:a16="http://schemas.microsoft.com/office/drawing/2014/main" id="{61D089ED-BAD4-44D5-B21E-84DF841FDD4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5433"/>
          <a:stretch/>
        </p:blipFill>
        <p:spPr>
          <a:xfrm>
            <a:off x="10262591" y="237214"/>
            <a:ext cx="1606321" cy="2888455"/>
          </a:xfrm>
          <a:prstGeom prst="rect">
            <a:avLst/>
          </a:prstGeom>
        </p:spPr>
      </p:pic>
      <p:sp>
        <p:nvSpPr>
          <p:cNvPr id="13" name="Title 1">
            <a:extLst>
              <a:ext uri="{FF2B5EF4-FFF2-40B4-BE49-F238E27FC236}">
                <a16:creationId xmlns:a16="http://schemas.microsoft.com/office/drawing/2014/main" id="{151C19D5-9970-490C-8AA5-49EF8BA5D0D8}"/>
              </a:ext>
            </a:extLst>
          </p:cNvPr>
          <p:cNvSpPr txBox="1">
            <a:spLocks/>
          </p:cNvSpPr>
          <p:nvPr userDrawn="1"/>
        </p:nvSpPr>
        <p:spPr>
          <a:xfrm>
            <a:off x="6334294" y="1344202"/>
            <a:ext cx="4854829" cy="48971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kern="1200">
                <a:solidFill>
                  <a:schemeClr val="bg1"/>
                </a:solidFill>
                <a:latin typeface="+mn-lt"/>
                <a:ea typeface="+mj-ea"/>
                <a:cs typeface="Arial"/>
              </a:defRPr>
            </a:lvl1pPr>
          </a:lstStyle>
          <a:p>
            <a:r>
              <a:rPr lang="en-US" sz="2000" b="1" i="1" dirty="0"/>
              <a:t>Compatibility &amp; Trust Assessment</a:t>
            </a:r>
          </a:p>
        </p:txBody>
      </p:sp>
    </p:spTree>
    <p:extLst>
      <p:ext uri="{BB962C8B-B14F-4D97-AF65-F5344CB8AC3E}">
        <p14:creationId xmlns:p14="http://schemas.microsoft.com/office/powerpoint/2010/main" val="3116554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ic Slide 2">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0360" y="1216152"/>
            <a:ext cx="8702040" cy="49855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hasCustomPrompt="1"/>
          </p:nvPr>
        </p:nvSpPr>
        <p:spPr>
          <a:xfrm>
            <a:off x="2880360" y="180151"/>
            <a:ext cx="8702040" cy="782637"/>
          </a:xfrm>
          <a:prstGeom prst="rect">
            <a:avLst/>
          </a:prstGeom>
        </p:spPr>
        <p:txBody>
          <a:bodyPr/>
          <a:lstStyle>
            <a:lvl1pPr>
              <a:defRPr/>
            </a:lvl1pPr>
          </a:lstStyle>
          <a:p>
            <a:r>
              <a:rPr lang="en-US" dirty="0"/>
              <a:t>What You Will Accomplish in This Topic</a:t>
            </a:r>
          </a:p>
        </p:txBody>
      </p:sp>
      <p:sp>
        <p:nvSpPr>
          <p:cNvPr id="4" name="Picture Placeholder 3">
            <a:extLst>
              <a:ext uri="{FF2B5EF4-FFF2-40B4-BE49-F238E27FC236}">
                <a16:creationId xmlns:a16="http://schemas.microsoft.com/office/drawing/2014/main" id="{E8F04C80-6483-44AF-848D-EBBA19D6CF67}"/>
              </a:ext>
            </a:extLst>
          </p:cNvPr>
          <p:cNvSpPr>
            <a:spLocks noGrp="1"/>
          </p:cNvSpPr>
          <p:nvPr>
            <p:ph type="pic" sz="quarter" idx="17"/>
          </p:nvPr>
        </p:nvSpPr>
        <p:spPr>
          <a:xfrm>
            <a:off x="384174" y="1216152"/>
            <a:ext cx="2286000" cy="4572000"/>
          </a:xfrm>
        </p:spPr>
        <p:txBody>
          <a:bodyPr/>
          <a:lstStyle/>
          <a:p>
            <a:r>
              <a:rPr lang="en-US"/>
              <a:t>Click icon to add picture</a:t>
            </a:r>
            <a:endParaRPr lang="en-US" dirty="0"/>
          </a:p>
        </p:txBody>
      </p:sp>
    </p:spTree>
    <p:extLst>
      <p:ext uri="{BB962C8B-B14F-4D97-AF65-F5344CB8AC3E}">
        <p14:creationId xmlns:p14="http://schemas.microsoft.com/office/powerpoint/2010/main" val="1129266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180151"/>
            <a:ext cx="10972800" cy="782637"/>
          </a:xfrm>
          <a:prstGeom prst="rect">
            <a:avLst/>
          </a:prstGeom>
        </p:spPr>
        <p:txBody>
          <a:bodyPr/>
          <a:lstStyle/>
          <a:p>
            <a:r>
              <a:rPr lang="en-US"/>
              <a:t>Click to edit Master title style</a:t>
            </a:r>
          </a:p>
        </p:txBody>
      </p:sp>
      <p:sp>
        <p:nvSpPr>
          <p:cNvPr id="3" name="Text Placeholder 10">
            <a:extLst>
              <a:ext uri="{FF2B5EF4-FFF2-40B4-BE49-F238E27FC236}">
                <a16:creationId xmlns:a16="http://schemas.microsoft.com/office/drawing/2014/main" id="{AF4A2680-1420-4C2A-AC7C-73DBF5751047}"/>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188721"/>
            <a:ext cx="5384800" cy="500267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88721"/>
            <a:ext cx="5384800" cy="500267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609600" y="180151"/>
            <a:ext cx="10972800" cy="782637"/>
          </a:xfrm>
          <a:prstGeom prst="rect">
            <a:avLst/>
          </a:prstGeom>
        </p:spPr>
        <p:txBody>
          <a:bodyPr/>
          <a:lstStyle/>
          <a:p>
            <a:r>
              <a:rPr lang="en-US"/>
              <a:t>Click to edit Master title style</a:t>
            </a:r>
          </a:p>
        </p:txBody>
      </p:sp>
      <p:sp>
        <p:nvSpPr>
          <p:cNvPr id="5" name="Text Placeholder 10">
            <a:extLst>
              <a:ext uri="{FF2B5EF4-FFF2-40B4-BE49-F238E27FC236}">
                <a16:creationId xmlns:a16="http://schemas.microsoft.com/office/drawing/2014/main" id="{374C815A-D44A-450F-BCF3-6C396F35B4C9}"/>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les">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B9DBCCB-C027-476D-A698-E3093DB4A5AF}"/>
              </a:ext>
            </a:extLst>
          </p:cNvPr>
          <p:cNvSpPr>
            <a:spLocks noGrp="1"/>
          </p:cNvSpPr>
          <p:nvPr>
            <p:ph idx="11" hasCustomPrompt="1"/>
          </p:nvPr>
        </p:nvSpPr>
        <p:spPr>
          <a:xfrm>
            <a:off x="609600" y="1929384"/>
            <a:ext cx="4389120" cy="3931920"/>
          </a:xfrm>
        </p:spPr>
        <p:txBody>
          <a:bodyPr>
            <a:normAutofit/>
          </a:bodyPr>
          <a:lstStyle>
            <a:lvl1pPr marL="0" indent="0">
              <a:buNone/>
              <a:defRPr sz="3600" b="1">
                <a:solidFill>
                  <a:schemeClr val="accent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dirty="0"/>
              <a:t>Click to edit Master text styles</a:t>
            </a:r>
          </a:p>
        </p:txBody>
      </p:sp>
      <p:sp>
        <p:nvSpPr>
          <p:cNvPr id="7" name="Oval 6">
            <a:extLst>
              <a:ext uri="{FF2B5EF4-FFF2-40B4-BE49-F238E27FC236}">
                <a16:creationId xmlns:a16="http://schemas.microsoft.com/office/drawing/2014/main" id="{41F60B02-5568-427A-97D4-FB6555E4DF06}"/>
              </a:ext>
            </a:extLst>
          </p:cNvPr>
          <p:cNvSpPr/>
          <p:nvPr userDrawn="1"/>
        </p:nvSpPr>
        <p:spPr>
          <a:xfrm>
            <a:off x="609601" y="748146"/>
            <a:ext cx="1097280" cy="1097280"/>
          </a:xfrm>
          <a:prstGeom prst="ellipse">
            <a:avLst/>
          </a:prstGeom>
          <a:solidFill>
            <a:srgbClr val="F87F00"/>
          </a:solidFill>
          <a:ln>
            <a:noFill/>
          </a:ln>
          <a:effectLst>
            <a:outerShdw blurRad="81280" dist="61087" dir="282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tIns="0" rtlCol="0" anchor="t"/>
          <a:lstStyle/>
          <a:p>
            <a:pPr algn="ctr"/>
            <a:r>
              <a:rPr lang="en-US" sz="1800" dirty="0"/>
              <a:t>Rule</a:t>
            </a:r>
          </a:p>
          <a:p>
            <a:pPr algn="ctr"/>
            <a:endParaRPr lang="en-US" sz="1800" dirty="0"/>
          </a:p>
        </p:txBody>
      </p:sp>
      <p:sp>
        <p:nvSpPr>
          <p:cNvPr id="8" name="Picture Placeholder 4">
            <a:extLst>
              <a:ext uri="{FF2B5EF4-FFF2-40B4-BE49-F238E27FC236}">
                <a16:creationId xmlns:a16="http://schemas.microsoft.com/office/drawing/2014/main" id="{7628D93F-9227-4B34-AD54-414482F6583A}"/>
              </a:ext>
            </a:extLst>
          </p:cNvPr>
          <p:cNvSpPr>
            <a:spLocks noGrp="1"/>
          </p:cNvSpPr>
          <p:nvPr>
            <p:ph type="pic" sz="quarter" idx="18"/>
          </p:nvPr>
        </p:nvSpPr>
        <p:spPr>
          <a:xfrm>
            <a:off x="5608319" y="1001486"/>
            <a:ext cx="5974080" cy="5006122"/>
          </a:xfrm>
          <a:ln w="88900" cap="sq">
            <a:solidFill>
              <a:schemeClr val="bg1"/>
            </a:solidFill>
            <a:miter lim="800000"/>
          </a:ln>
          <a:effectLst>
            <a:outerShdw blurRad="54991" dist="17780" dir="5400000" algn="ctr" rotWithShape="0">
              <a:srgbClr val="000000">
                <a:alpha val="40000"/>
              </a:srgbClr>
            </a:outerShdw>
          </a:effectLst>
        </p:spPr>
        <p:txBody>
          <a:bodyPr/>
          <a:lstStyle/>
          <a:p>
            <a:r>
              <a:rPr lang="en-US"/>
              <a:t>Click icon to add picture</a:t>
            </a:r>
            <a:endParaRPr lang="en-US" dirty="0"/>
          </a:p>
        </p:txBody>
      </p:sp>
      <p:sp>
        <p:nvSpPr>
          <p:cNvPr id="10" name="Text Placeholder 9">
            <a:extLst>
              <a:ext uri="{FF2B5EF4-FFF2-40B4-BE49-F238E27FC236}">
                <a16:creationId xmlns:a16="http://schemas.microsoft.com/office/drawing/2014/main" id="{DA847078-81AB-487D-A488-418DB9438F2F}"/>
              </a:ext>
            </a:extLst>
          </p:cNvPr>
          <p:cNvSpPr>
            <a:spLocks noGrp="1"/>
          </p:cNvSpPr>
          <p:nvPr>
            <p:ph type="body" sz="quarter" idx="19" hasCustomPrompt="1"/>
          </p:nvPr>
        </p:nvSpPr>
        <p:spPr>
          <a:xfrm>
            <a:off x="938372" y="1085204"/>
            <a:ext cx="439737" cy="649288"/>
          </a:xfrm>
        </p:spPr>
        <p:txBody>
          <a:bodyPr>
            <a:noAutofit/>
          </a:bodyPr>
          <a:lstStyle>
            <a:lvl1pPr marL="0" indent="0" algn="ctr">
              <a:buNone/>
              <a:defRPr sz="4000">
                <a:solidFill>
                  <a:schemeClr val="bg1"/>
                </a:solidFill>
              </a:defRPr>
            </a:lvl1pPr>
          </a:lstStyle>
          <a:p>
            <a:pPr lvl="0"/>
            <a:r>
              <a:rPr lang="en-US" dirty="0"/>
              <a:t>#</a:t>
            </a:r>
          </a:p>
        </p:txBody>
      </p:sp>
      <p:sp>
        <p:nvSpPr>
          <p:cNvPr id="11" name="Text Placeholder 35">
            <a:extLst>
              <a:ext uri="{FF2B5EF4-FFF2-40B4-BE49-F238E27FC236}">
                <a16:creationId xmlns:a16="http://schemas.microsoft.com/office/drawing/2014/main" id="{FB52460D-D439-4A59-BAB4-C59FBD36C713}"/>
              </a:ext>
            </a:extLst>
          </p:cNvPr>
          <p:cNvSpPr>
            <a:spLocks noGrp="1"/>
          </p:cNvSpPr>
          <p:nvPr>
            <p:ph type="body" sz="quarter" idx="16" hasCustomPrompt="1"/>
          </p:nvPr>
        </p:nvSpPr>
        <p:spPr>
          <a:xfrm>
            <a:off x="5614099" y="6226208"/>
            <a:ext cx="3965552" cy="215444"/>
          </a:xfrm>
        </p:spPr>
        <p:txBody>
          <a:bodyPr>
            <a:normAutofit/>
          </a:bodyPr>
          <a:lstStyle>
            <a:lvl1pPr marL="0" indent="0" algn="l">
              <a:buNone/>
              <a:defRPr sz="1000" i="1"/>
            </a:lvl1pPr>
          </a:lstStyle>
          <a:p>
            <a:pPr lvl="0"/>
            <a:r>
              <a:rPr lang="en-US" dirty="0"/>
              <a:t>Source of Photo</a:t>
            </a:r>
          </a:p>
        </p:txBody>
      </p:sp>
    </p:spTree>
    <p:extLst>
      <p:ext uri="{BB962C8B-B14F-4D97-AF65-F5344CB8AC3E}">
        <p14:creationId xmlns:p14="http://schemas.microsoft.com/office/powerpoint/2010/main" val="2315085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les - Roun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B9DBCCB-C027-476D-A698-E3093DB4A5AF}"/>
              </a:ext>
            </a:extLst>
          </p:cNvPr>
          <p:cNvSpPr>
            <a:spLocks noGrp="1"/>
          </p:cNvSpPr>
          <p:nvPr>
            <p:ph idx="11" hasCustomPrompt="1"/>
          </p:nvPr>
        </p:nvSpPr>
        <p:spPr>
          <a:xfrm>
            <a:off x="609600" y="1929384"/>
            <a:ext cx="4389120" cy="3931920"/>
          </a:xfrm>
        </p:spPr>
        <p:txBody>
          <a:bodyPr>
            <a:normAutofit/>
          </a:bodyPr>
          <a:lstStyle>
            <a:lvl1pPr marL="0" indent="0">
              <a:buNone/>
              <a:defRPr sz="3600" b="1">
                <a:solidFill>
                  <a:schemeClr val="accent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dirty="0"/>
              <a:t>Click to edit Master text styles</a:t>
            </a:r>
          </a:p>
        </p:txBody>
      </p:sp>
      <p:sp>
        <p:nvSpPr>
          <p:cNvPr id="7" name="Oval 6">
            <a:extLst>
              <a:ext uri="{FF2B5EF4-FFF2-40B4-BE49-F238E27FC236}">
                <a16:creationId xmlns:a16="http://schemas.microsoft.com/office/drawing/2014/main" id="{41F60B02-5568-427A-97D4-FB6555E4DF06}"/>
              </a:ext>
            </a:extLst>
          </p:cNvPr>
          <p:cNvSpPr/>
          <p:nvPr userDrawn="1"/>
        </p:nvSpPr>
        <p:spPr>
          <a:xfrm>
            <a:off x="609601" y="748146"/>
            <a:ext cx="1097280" cy="1097280"/>
          </a:xfrm>
          <a:prstGeom prst="ellipse">
            <a:avLst/>
          </a:prstGeom>
          <a:solidFill>
            <a:srgbClr val="F87F00"/>
          </a:solidFill>
          <a:ln>
            <a:noFill/>
          </a:ln>
          <a:effectLst>
            <a:outerShdw blurRad="81280" dist="61087" dir="282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tIns="0" rtlCol="0" anchor="t"/>
          <a:lstStyle/>
          <a:p>
            <a:pPr algn="ctr"/>
            <a:r>
              <a:rPr lang="en-US" sz="1800" dirty="0"/>
              <a:t>Rule</a:t>
            </a:r>
          </a:p>
          <a:p>
            <a:pPr algn="ctr"/>
            <a:endParaRPr lang="en-US" sz="1800" dirty="0"/>
          </a:p>
        </p:txBody>
      </p:sp>
      <p:sp>
        <p:nvSpPr>
          <p:cNvPr id="8" name="Picture Placeholder 4">
            <a:extLst>
              <a:ext uri="{FF2B5EF4-FFF2-40B4-BE49-F238E27FC236}">
                <a16:creationId xmlns:a16="http://schemas.microsoft.com/office/drawing/2014/main" id="{7628D93F-9227-4B34-AD54-414482F6583A}"/>
              </a:ext>
            </a:extLst>
          </p:cNvPr>
          <p:cNvSpPr>
            <a:spLocks noGrp="1"/>
          </p:cNvSpPr>
          <p:nvPr>
            <p:ph type="pic" sz="quarter" idx="18" hasCustomPrompt="1"/>
          </p:nvPr>
        </p:nvSpPr>
        <p:spPr>
          <a:xfrm>
            <a:off x="5861304" y="553430"/>
            <a:ext cx="5394960" cy="539496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0" name="Text Placeholder 9">
            <a:extLst>
              <a:ext uri="{FF2B5EF4-FFF2-40B4-BE49-F238E27FC236}">
                <a16:creationId xmlns:a16="http://schemas.microsoft.com/office/drawing/2014/main" id="{DA847078-81AB-487D-A488-418DB9438F2F}"/>
              </a:ext>
            </a:extLst>
          </p:cNvPr>
          <p:cNvSpPr>
            <a:spLocks noGrp="1"/>
          </p:cNvSpPr>
          <p:nvPr>
            <p:ph type="body" sz="quarter" idx="19" hasCustomPrompt="1"/>
          </p:nvPr>
        </p:nvSpPr>
        <p:spPr>
          <a:xfrm>
            <a:off x="938372" y="1085204"/>
            <a:ext cx="439737" cy="649288"/>
          </a:xfrm>
        </p:spPr>
        <p:txBody>
          <a:bodyPr>
            <a:noAutofit/>
          </a:bodyPr>
          <a:lstStyle>
            <a:lvl1pPr marL="0" indent="0" algn="ctr">
              <a:buNone/>
              <a:defRPr sz="4000">
                <a:solidFill>
                  <a:schemeClr val="bg1"/>
                </a:solidFill>
              </a:defRPr>
            </a:lvl1pPr>
          </a:lstStyle>
          <a:p>
            <a:pPr lvl="0"/>
            <a:r>
              <a:rPr lang="en-US" dirty="0"/>
              <a:t>#</a:t>
            </a:r>
          </a:p>
        </p:txBody>
      </p:sp>
      <p:sp>
        <p:nvSpPr>
          <p:cNvPr id="11" name="Text Placeholder 35">
            <a:extLst>
              <a:ext uri="{FF2B5EF4-FFF2-40B4-BE49-F238E27FC236}">
                <a16:creationId xmlns:a16="http://schemas.microsoft.com/office/drawing/2014/main" id="{69BD26FF-4E5F-41F4-863F-3477CDC40D21}"/>
              </a:ext>
            </a:extLst>
          </p:cNvPr>
          <p:cNvSpPr>
            <a:spLocks noGrp="1"/>
          </p:cNvSpPr>
          <p:nvPr>
            <p:ph type="body" sz="quarter" idx="16" hasCustomPrompt="1"/>
          </p:nvPr>
        </p:nvSpPr>
        <p:spPr>
          <a:xfrm>
            <a:off x="6555931" y="6226208"/>
            <a:ext cx="3965552" cy="215444"/>
          </a:xfrm>
        </p:spPr>
        <p:txBody>
          <a:bodyPr>
            <a:normAutofit/>
          </a:bodyPr>
          <a:lstStyle>
            <a:lvl1pPr marL="0" indent="0" algn="l">
              <a:buNone/>
              <a:defRPr sz="1000" i="1"/>
            </a:lvl1pPr>
          </a:lstStyle>
          <a:p>
            <a:pPr lvl="0"/>
            <a:r>
              <a:rPr lang="en-US" dirty="0"/>
              <a:t>Source of Photo</a:t>
            </a:r>
          </a:p>
        </p:txBody>
      </p:sp>
    </p:spTree>
    <p:extLst>
      <p:ext uri="{BB962C8B-B14F-4D97-AF65-F5344CB8AC3E}">
        <p14:creationId xmlns:p14="http://schemas.microsoft.com/office/powerpoint/2010/main" val="1180276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mmary Stagger">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33846"/>
            <a:ext cx="2303813" cy="1237016"/>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Click to edit Master text styles</a:t>
            </a:r>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6" name="Content Placeholder 2"/>
          <p:cNvSpPr>
            <a:spLocks noGrp="1"/>
          </p:cNvSpPr>
          <p:nvPr>
            <p:ph idx="11"/>
          </p:nvPr>
        </p:nvSpPr>
        <p:spPr>
          <a:xfrm>
            <a:off x="3116613" y="1055620"/>
            <a:ext cx="8465785" cy="1215243"/>
          </a:xfrm>
          <a:prstGeom prst="rect">
            <a:avLst/>
          </a:prstGeom>
        </p:spPr>
        <p:txBody>
          <a:bodyPr>
            <a:normAutofit/>
          </a:bodyPr>
          <a:lstStyle>
            <a:lvl1pPr>
              <a:defRPr sz="2000"/>
            </a:lvl1pPr>
          </a:lstStyle>
          <a:p>
            <a:pPr lvl="0"/>
            <a:r>
              <a:rPr lang="en-US"/>
              <a:t>Click to edit Master text styles</a:t>
            </a:r>
          </a:p>
        </p:txBody>
      </p:sp>
      <p:sp>
        <p:nvSpPr>
          <p:cNvPr id="7" name="Content Placeholder 2"/>
          <p:cNvSpPr>
            <a:spLocks noGrp="1"/>
          </p:cNvSpPr>
          <p:nvPr>
            <p:ph idx="12"/>
          </p:nvPr>
        </p:nvSpPr>
        <p:spPr>
          <a:xfrm>
            <a:off x="609600" y="3663540"/>
            <a:ext cx="2303813" cy="1229095"/>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Click to edit Master text styles</a:t>
            </a:r>
          </a:p>
        </p:txBody>
      </p:sp>
      <p:sp>
        <p:nvSpPr>
          <p:cNvPr id="8" name="Content Placeholder 2"/>
          <p:cNvSpPr>
            <a:spLocks noGrp="1"/>
          </p:cNvSpPr>
          <p:nvPr>
            <p:ph idx="13"/>
          </p:nvPr>
        </p:nvSpPr>
        <p:spPr>
          <a:xfrm>
            <a:off x="3116613" y="3663540"/>
            <a:ext cx="8465785" cy="1229095"/>
          </a:xfrm>
          <a:prstGeom prst="rect">
            <a:avLst/>
          </a:prstGeom>
        </p:spPr>
        <p:txBody>
          <a:bodyPr>
            <a:normAutofit/>
          </a:bodyPr>
          <a:lstStyle>
            <a:lvl1pPr>
              <a:defRPr sz="2000"/>
            </a:lvl1pPr>
          </a:lstStyle>
          <a:p>
            <a:pPr lvl="0"/>
            <a:r>
              <a:rPr lang="en-US"/>
              <a:t>Click to edit Master text styles</a:t>
            </a:r>
          </a:p>
        </p:txBody>
      </p:sp>
      <p:sp>
        <p:nvSpPr>
          <p:cNvPr id="9" name="Content Placeholder 2"/>
          <p:cNvSpPr>
            <a:spLocks noGrp="1"/>
          </p:cNvSpPr>
          <p:nvPr>
            <p:ph idx="14"/>
          </p:nvPr>
        </p:nvSpPr>
        <p:spPr>
          <a:xfrm>
            <a:off x="9245632" y="2369719"/>
            <a:ext cx="2303813" cy="1181055"/>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Click to edit Master text styles</a:t>
            </a:r>
          </a:p>
        </p:txBody>
      </p:sp>
      <p:sp>
        <p:nvSpPr>
          <p:cNvPr id="10" name="Content Placeholder 2"/>
          <p:cNvSpPr>
            <a:spLocks noGrp="1"/>
          </p:cNvSpPr>
          <p:nvPr>
            <p:ph idx="15"/>
          </p:nvPr>
        </p:nvSpPr>
        <p:spPr>
          <a:xfrm>
            <a:off x="612238" y="2369718"/>
            <a:ext cx="8465785" cy="1207322"/>
          </a:xfrm>
          <a:prstGeom prst="rect">
            <a:avLst/>
          </a:prstGeom>
        </p:spPr>
        <p:txBody>
          <a:bodyPr>
            <a:normAutofit/>
          </a:bodyPr>
          <a:lstStyle>
            <a:lvl1pPr>
              <a:defRPr sz="2000"/>
            </a:lvl1pPr>
          </a:lstStyle>
          <a:p>
            <a:pPr lvl="0"/>
            <a:r>
              <a:rPr lang="en-US"/>
              <a:t>Click to edit Master text styles</a:t>
            </a:r>
          </a:p>
        </p:txBody>
      </p:sp>
      <p:sp>
        <p:nvSpPr>
          <p:cNvPr id="11" name="Content Placeholder 2"/>
          <p:cNvSpPr>
            <a:spLocks noGrp="1"/>
          </p:cNvSpPr>
          <p:nvPr>
            <p:ph idx="16"/>
          </p:nvPr>
        </p:nvSpPr>
        <p:spPr>
          <a:xfrm>
            <a:off x="9278587" y="4982128"/>
            <a:ext cx="2303813" cy="1181055"/>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Click to edit Master text styles</a:t>
            </a:r>
          </a:p>
        </p:txBody>
      </p:sp>
      <p:sp>
        <p:nvSpPr>
          <p:cNvPr id="12" name="Content Placeholder 2"/>
          <p:cNvSpPr>
            <a:spLocks noGrp="1"/>
          </p:cNvSpPr>
          <p:nvPr>
            <p:ph idx="17"/>
          </p:nvPr>
        </p:nvSpPr>
        <p:spPr>
          <a:xfrm>
            <a:off x="645193" y="4982127"/>
            <a:ext cx="8465785" cy="1207322"/>
          </a:xfrm>
          <a:prstGeom prst="rect">
            <a:avLst/>
          </a:prstGeom>
        </p:spPr>
        <p:txBody>
          <a:bodyPr>
            <a:norm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1887700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mmary - In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33846"/>
            <a:ext cx="2303813" cy="1237016"/>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Click to edit Master text styles</a:t>
            </a:r>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6" name="Content Placeholder 2"/>
          <p:cNvSpPr>
            <a:spLocks noGrp="1"/>
          </p:cNvSpPr>
          <p:nvPr>
            <p:ph idx="11"/>
          </p:nvPr>
        </p:nvSpPr>
        <p:spPr>
          <a:xfrm>
            <a:off x="3116613" y="1055620"/>
            <a:ext cx="8465785" cy="1215243"/>
          </a:xfrm>
          <a:prstGeom prst="rect">
            <a:avLst/>
          </a:prstGeom>
        </p:spPr>
        <p:txBody>
          <a:bodyPr>
            <a:normAutofit/>
          </a:bodyPr>
          <a:lstStyle>
            <a:lvl1pPr>
              <a:defRPr sz="2000"/>
            </a:lvl1pPr>
          </a:lstStyle>
          <a:p>
            <a:pPr lvl="0"/>
            <a:r>
              <a:rPr lang="en-US"/>
              <a:t>Click to edit Master text styles</a:t>
            </a:r>
          </a:p>
        </p:txBody>
      </p:sp>
      <p:sp>
        <p:nvSpPr>
          <p:cNvPr id="7" name="Content Placeholder 2"/>
          <p:cNvSpPr>
            <a:spLocks noGrp="1"/>
          </p:cNvSpPr>
          <p:nvPr>
            <p:ph idx="12"/>
          </p:nvPr>
        </p:nvSpPr>
        <p:spPr>
          <a:xfrm>
            <a:off x="609600" y="3663540"/>
            <a:ext cx="2303813" cy="1229095"/>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Click to edit Master text styles</a:t>
            </a:r>
          </a:p>
        </p:txBody>
      </p:sp>
      <p:sp>
        <p:nvSpPr>
          <p:cNvPr id="8" name="Content Placeholder 2"/>
          <p:cNvSpPr>
            <a:spLocks noGrp="1"/>
          </p:cNvSpPr>
          <p:nvPr>
            <p:ph idx="13"/>
          </p:nvPr>
        </p:nvSpPr>
        <p:spPr>
          <a:xfrm>
            <a:off x="3116613" y="3663540"/>
            <a:ext cx="8465785" cy="1229095"/>
          </a:xfrm>
          <a:prstGeom prst="rect">
            <a:avLst/>
          </a:prstGeom>
        </p:spPr>
        <p:txBody>
          <a:bodyPr>
            <a:normAutofit/>
          </a:bodyPr>
          <a:lstStyle>
            <a:lvl1pPr>
              <a:defRPr sz="2000"/>
            </a:lvl1pPr>
          </a:lstStyle>
          <a:p>
            <a:pPr lvl="0"/>
            <a:r>
              <a:rPr lang="en-US"/>
              <a:t>Click to edit Master text styles</a:t>
            </a:r>
          </a:p>
        </p:txBody>
      </p:sp>
      <p:sp>
        <p:nvSpPr>
          <p:cNvPr id="9" name="Content Placeholder 2"/>
          <p:cNvSpPr>
            <a:spLocks noGrp="1"/>
          </p:cNvSpPr>
          <p:nvPr>
            <p:ph idx="14"/>
          </p:nvPr>
        </p:nvSpPr>
        <p:spPr>
          <a:xfrm>
            <a:off x="609600" y="2403200"/>
            <a:ext cx="2303813" cy="1181055"/>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Click to edit Master text styles</a:t>
            </a:r>
          </a:p>
        </p:txBody>
      </p:sp>
      <p:sp>
        <p:nvSpPr>
          <p:cNvPr id="10" name="Content Placeholder 2"/>
          <p:cNvSpPr>
            <a:spLocks noGrp="1"/>
          </p:cNvSpPr>
          <p:nvPr>
            <p:ph idx="15"/>
          </p:nvPr>
        </p:nvSpPr>
        <p:spPr>
          <a:xfrm>
            <a:off x="3116616" y="2374102"/>
            <a:ext cx="8465785" cy="1207322"/>
          </a:xfrm>
          <a:prstGeom prst="rect">
            <a:avLst/>
          </a:prstGeom>
        </p:spPr>
        <p:txBody>
          <a:bodyPr>
            <a:normAutofit/>
          </a:bodyPr>
          <a:lstStyle>
            <a:lvl1pPr>
              <a:defRPr sz="2000"/>
            </a:lvl1pPr>
          </a:lstStyle>
          <a:p>
            <a:pPr lvl="0"/>
            <a:r>
              <a:rPr lang="en-US"/>
              <a:t>Click to edit Master text styles</a:t>
            </a:r>
          </a:p>
        </p:txBody>
      </p:sp>
      <p:sp>
        <p:nvSpPr>
          <p:cNvPr id="11" name="Content Placeholder 2"/>
          <p:cNvSpPr>
            <a:spLocks noGrp="1"/>
          </p:cNvSpPr>
          <p:nvPr>
            <p:ph idx="16"/>
          </p:nvPr>
        </p:nvSpPr>
        <p:spPr>
          <a:xfrm>
            <a:off x="609600" y="4982128"/>
            <a:ext cx="2303813" cy="1181055"/>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Click to edit Master text styles</a:t>
            </a:r>
          </a:p>
        </p:txBody>
      </p:sp>
      <p:sp>
        <p:nvSpPr>
          <p:cNvPr id="12" name="Content Placeholder 2"/>
          <p:cNvSpPr>
            <a:spLocks noGrp="1"/>
          </p:cNvSpPr>
          <p:nvPr>
            <p:ph idx="17"/>
          </p:nvPr>
        </p:nvSpPr>
        <p:spPr>
          <a:xfrm>
            <a:off x="3116613" y="4982127"/>
            <a:ext cx="8465785" cy="1207322"/>
          </a:xfrm>
          <a:prstGeom prst="rect">
            <a:avLst/>
          </a:prstGeom>
        </p:spPr>
        <p:txBody>
          <a:bodyPr>
            <a:norm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3918371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al Review Resul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80655"/>
            <a:ext cx="10972800" cy="3230088"/>
          </a:xfrm>
          <a:prstGeom prst="rect">
            <a:avLst/>
          </a:prstGeom>
        </p:spPr>
        <p:txBody>
          <a:bodyPr>
            <a:normAutofit/>
          </a:bodyPr>
          <a:lstStyle>
            <a:lvl1pPr>
              <a:defRPr sz="2000">
                <a:solidFill>
                  <a:srgbClr val="F87F00"/>
                </a:solidFill>
              </a:defRPr>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8" name="Snip Diagonal Corner Rectangle 7"/>
          <p:cNvSpPr/>
          <p:nvPr userDrawn="1"/>
        </p:nvSpPr>
        <p:spPr>
          <a:xfrm>
            <a:off x="600457" y="4407408"/>
            <a:ext cx="11091553" cy="1739830"/>
          </a:xfrm>
          <a:prstGeom prst="snip2Diag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ext Placeholder 10">
            <a:extLst>
              <a:ext uri="{FF2B5EF4-FFF2-40B4-BE49-F238E27FC236}">
                <a16:creationId xmlns:a16="http://schemas.microsoft.com/office/drawing/2014/main" id="{4AF6D50F-B3A1-4F35-8F0F-E368F84701D8}"/>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3911711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25791"/>
            <a:ext cx="10972800" cy="3230088"/>
          </a:xfrm>
          <a:prstGeom prst="rect">
            <a:avLst/>
          </a:prstGeom>
        </p:spPr>
        <p:txBody>
          <a:bodyPr>
            <a:normAutofit/>
          </a:bodyPr>
          <a:lstStyle>
            <a:lvl1pPr>
              <a:defRPr sz="2000">
                <a:solidFill>
                  <a:srgbClr val="F87F00"/>
                </a:solidFill>
              </a:defRPr>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6" name="Content Placeholder 2"/>
          <p:cNvSpPr>
            <a:spLocks noGrp="1"/>
          </p:cNvSpPr>
          <p:nvPr>
            <p:ph idx="11"/>
          </p:nvPr>
        </p:nvSpPr>
        <p:spPr>
          <a:xfrm>
            <a:off x="609600" y="4255879"/>
            <a:ext cx="10972800" cy="1959428"/>
          </a:xfrm>
          <a:prstGeom prst="rect">
            <a:avLst/>
          </a:prstGeom>
        </p:spPr>
        <p:txBody>
          <a:bodyPr>
            <a:normAutofit/>
          </a:bodyPr>
          <a:lstStyle>
            <a:lvl1pPr>
              <a:defRPr sz="2000">
                <a:solidFill>
                  <a:srgbClr val="F87F00"/>
                </a:solidFill>
              </a:defRPr>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0">
            <a:extLst>
              <a:ext uri="{FF2B5EF4-FFF2-40B4-BE49-F238E27FC236}">
                <a16:creationId xmlns:a16="http://schemas.microsoft.com/office/drawing/2014/main" id="{8637FA06-BAF5-43DE-8EBD-208513B6101C}"/>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3294315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T Resul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26919"/>
            <a:ext cx="7845629" cy="45778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6" name="Content Placeholder 2"/>
          <p:cNvSpPr>
            <a:spLocks noGrp="1"/>
          </p:cNvSpPr>
          <p:nvPr>
            <p:ph idx="11"/>
          </p:nvPr>
        </p:nvSpPr>
        <p:spPr>
          <a:xfrm>
            <a:off x="8455231" y="1626919"/>
            <a:ext cx="3127171" cy="4577842"/>
          </a:xfrm>
          <a:prstGeom prst="rect">
            <a:avLst/>
          </a:prstGeom>
        </p:spPr>
        <p:txBody>
          <a:bodyPr>
            <a:noAutofit/>
          </a:bodyPr>
          <a:lstStyle>
            <a:lvl1pPr marL="225425" indent="-225425">
              <a:defRPr sz="2000"/>
            </a:lvl1pPr>
            <a:lvl2pPr marL="463550" indent="-238125">
              <a:defRPr sz="1800"/>
            </a:lvl2pPr>
            <a:lvl3pPr>
              <a:defRPr sz="1600"/>
            </a:lvl3pPr>
            <a:lvl4pPr>
              <a:defRPr sz="1400"/>
            </a:lvl4pPr>
            <a:lvl5pPr>
              <a:defRPr sz="1400"/>
            </a:lvl5pPr>
          </a:lstStyle>
          <a:p>
            <a:pPr lvl="0"/>
            <a:r>
              <a:rPr lang="en-US"/>
              <a:t>Click to edit Master text styles</a:t>
            </a:r>
          </a:p>
          <a:p>
            <a:pPr lvl="1"/>
            <a:r>
              <a:rPr lang="en-US"/>
              <a:t>Second level</a:t>
            </a:r>
          </a:p>
        </p:txBody>
      </p:sp>
      <p:sp>
        <p:nvSpPr>
          <p:cNvPr id="7" name="Content Placeholder 2"/>
          <p:cNvSpPr>
            <a:spLocks noGrp="1"/>
          </p:cNvSpPr>
          <p:nvPr>
            <p:ph idx="12"/>
          </p:nvPr>
        </p:nvSpPr>
        <p:spPr>
          <a:xfrm>
            <a:off x="609600" y="971797"/>
            <a:ext cx="10972803" cy="655122"/>
          </a:xfrm>
          <a:prstGeom prst="rect">
            <a:avLst/>
          </a:prstGeom>
        </p:spPr>
        <p:txBody>
          <a:bodyPr>
            <a:normAutofit/>
          </a:bodyPr>
          <a:lstStyle>
            <a:lvl1pPr marL="0" indent="0">
              <a:buNone/>
              <a:defRPr sz="2000">
                <a:solidFill>
                  <a:srgbClr val="F87F00"/>
                </a:solidFill>
              </a:defRPr>
            </a:lvl1pPr>
          </a:lstStyle>
          <a:p>
            <a:pPr lvl="0"/>
            <a:r>
              <a:rPr lang="en-US"/>
              <a:t>Click to edit Master text styles</a:t>
            </a:r>
          </a:p>
        </p:txBody>
      </p:sp>
      <p:sp>
        <p:nvSpPr>
          <p:cNvPr id="8" name="Text Placeholder 10">
            <a:extLst>
              <a:ext uri="{FF2B5EF4-FFF2-40B4-BE49-F238E27FC236}">
                <a16:creationId xmlns:a16="http://schemas.microsoft.com/office/drawing/2014/main" id="{2A30ADA3-F203-4B14-A698-D3D49D64C124}"/>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349824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9AD18CE0-C28B-49C6-A332-35B0FA0621E8}"/>
              </a:ext>
            </a:extLst>
          </p:cNvPr>
          <p:cNvSpPr>
            <a:spLocks noGrp="1"/>
          </p:cNvSpPr>
          <p:nvPr>
            <p:ph type="title"/>
          </p:nvPr>
        </p:nvSpPr>
        <p:spPr>
          <a:xfrm>
            <a:off x="609600" y="139433"/>
            <a:ext cx="9931400" cy="782637"/>
          </a:xfrm>
        </p:spPr>
        <p:txBody>
          <a:bodyPr/>
          <a:lstStyle/>
          <a:p>
            <a:r>
              <a:rPr lang="en-US" i="1"/>
              <a:t>Click to edit Master title style</a:t>
            </a:r>
            <a:endParaRPr lang="en-US" i="1" dirty="0"/>
          </a:p>
        </p:txBody>
      </p:sp>
      <p:pic>
        <p:nvPicPr>
          <p:cNvPr id="16" name="Picture 15">
            <a:extLst>
              <a:ext uri="{FF2B5EF4-FFF2-40B4-BE49-F238E27FC236}">
                <a16:creationId xmlns:a16="http://schemas.microsoft.com/office/drawing/2014/main" id="{33BB9B55-819C-43D2-B6A2-A263B082FD5A}"/>
              </a:ext>
            </a:extLst>
          </p:cNvPr>
          <p:cNvPicPr>
            <a:picLocks noChangeAspect="1"/>
          </p:cNvPicPr>
          <p:nvPr userDrawn="1"/>
        </p:nvPicPr>
        <p:blipFill>
          <a:blip r:embed="rId2"/>
          <a:stretch>
            <a:fillRect/>
          </a:stretch>
        </p:blipFill>
        <p:spPr>
          <a:xfrm>
            <a:off x="3888554" y="996485"/>
            <a:ext cx="4435135" cy="1110300"/>
          </a:xfrm>
          <a:prstGeom prst="rect">
            <a:avLst/>
          </a:prstGeom>
        </p:spPr>
      </p:pic>
      <p:sp>
        <p:nvSpPr>
          <p:cNvPr id="2" name="TextBox 1">
            <a:extLst>
              <a:ext uri="{FF2B5EF4-FFF2-40B4-BE49-F238E27FC236}">
                <a16:creationId xmlns:a16="http://schemas.microsoft.com/office/drawing/2014/main" id="{63FF5757-2B1C-4928-88DA-4482D078FA2D}"/>
              </a:ext>
            </a:extLst>
          </p:cNvPr>
          <p:cNvSpPr txBox="1"/>
          <p:nvPr userDrawn="1"/>
        </p:nvSpPr>
        <p:spPr>
          <a:xfrm>
            <a:off x="5373464" y="5199970"/>
            <a:ext cx="1270000" cy="276999"/>
          </a:xfrm>
          <a:prstGeom prst="rect">
            <a:avLst/>
          </a:prstGeom>
          <a:noFill/>
        </p:spPr>
        <p:txBody>
          <a:bodyPr wrap="square" rtlCol="0">
            <a:spAutoFit/>
          </a:bodyPr>
          <a:lstStyle/>
          <a:p>
            <a:pPr algn="ctr"/>
            <a:r>
              <a:rPr lang="en-US" sz="1200" b="1" dirty="0">
                <a:latin typeface="Gotham Book" pitchFamily="50" charset="0"/>
                <a:cs typeface="Gotham Book" pitchFamily="50" charset="0"/>
              </a:rPr>
              <a:t>WHEN</a:t>
            </a:r>
          </a:p>
        </p:txBody>
      </p:sp>
      <p:sp>
        <p:nvSpPr>
          <p:cNvPr id="3" name="TextBox 2">
            <a:extLst>
              <a:ext uri="{FF2B5EF4-FFF2-40B4-BE49-F238E27FC236}">
                <a16:creationId xmlns:a16="http://schemas.microsoft.com/office/drawing/2014/main" id="{ED421841-F717-42F9-AA6F-2A2D77C07A76}"/>
              </a:ext>
            </a:extLst>
          </p:cNvPr>
          <p:cNvSpPr txBox="1"/>
          <p:nvPr userDrawn="1"/>
        </p:nvSpPr>
        <p:spPr>
          <a:xfrm>
            <a:off x="6995047" y="5199970"/>
            <a:ext cx="2898261" cy="276999"/>
          </a:xfrm>
          <a:prstGeom prst="rect">
            <a:avLst/>
          </a:prstGeom>
          <a:noFill/>
        </p:spPr>
        <p:txBody>
          <a:bodyPr wrap="square" rtlCol="0">
            <a:spAutoFit/>
          </a:bodyPr>
          <a:lstStyle/>
          <a:p>
            <a:pPr algn="ctr"/>
            <a:r>
              <a:rPr lang="en-US" sz="1200" b="1" dirty="0">
                <a:latin typeface="Gotham Book" pitchFamily="50" charset="0"/>
                <a:cs typeface="Gotham Book" pitchFamily="50" charset="0"/>
              </a:rPr>
              <a:t>NEGOTIATE THE RELATIONSHIP</a:t>
            </a:r>
          </a:p>
        </p:txBody>
      </p:sp>
      <p:sp>
        <p:nvSpPr>
          <p:cNvPr id="4" name="TextBox 3">
            <a:extLst>
              <a:ext uri="{FF2B5EF4-FFF2-40B4-BE49-F238E27FC236}">
                <a16:creationId xmlns:a16="http://schemas.microsoft.com/office/drawing/2014/main" id="{1DF9FF76-15AC-474C-BC76-C8B0F7BDBF11}"/>
              </a:ext>
            </a:extLst>
          </p:cNvPr>
          <p:cNvSpPr txBox="1"/>
          <p:nvPr userDrawn="1"/>
        </p:nvSpPr>
        <p:spPr>
          <a:xfrm>
            <a:off x="10096506" y="5199970"/>
            <a:ext cx="1596757" cy="461665"/>
          </a:xfrm>
          <a:prstGeom prst="rect">
            <a:avLst/>
          </a:prstGeom>
          <a:noFill/>
        </p:spPr>
        <p:txBody>
          <a:bodyPr wrap="square" rtlCol="0">
            <a:spAutoFit/>
          </a:bodyPr>
          <a:lstStyle/>
          <a:p>
            <a:pPr algn="ctr"/>
            <a:r>
              <a:rPr lang="en-US" sz="1200" b="1" dirty="0">
                <a:latin typeface="Gotham Book" pitchFamily="50" charset="0"/>
                <a:cs typeface="Gotham Book" pitchFamily="50" charset="0"/>
              </a:rPr>
              <a:t>TELLS THE REAL STORIES</a:t>
            </a:r>
          </a:p>
        </p:txBody>
      </p:sp>
      <p:sp>
        <p:nvSpPr>
          <p:cNvPr id="5" name="TextBox 4">
            <a:extLst>
              <a:ext uri="{FF2B5EF4-FFF2-40B4-BE49-F238E27FC236}">
                <a16:creationId xmlns:a16="http://schemas.microsoft.com/office/drawing/2014/main" id="{B94CC7F0-4136-482D-A068-E1358805D9E4}"/>
              </a:ext>
            </a:extLst>
          </p:cNvPr>
          <p:cNvSpPr txBox="1"/>
          <p:nvPr userDrawn="1"/>
        </p:nvSpPr>
        <p:spPr>
          <a:xfrm>
            <a:off x="3750552" y="5199970"/>
            <a:ext cx="1270000" cy="276999"/>
          </a:xfrm>
          <a:prstGeom prst="rect">
            <a:avLst/>
          </a:prstGeom>
          <a:noFill/>
        </p:spPr>
        <p:txBody>
          <a:bodyPr wrap="square" rtlCol="0">
            <a:spAutoFit/>
          </a:bodyPr>
          <a:lstStyle/>
          <a:p>
            <a:pPr algn="ctr"/>
            <a:r>
              <a:rPr lang="en-US" sz="1200" b="1" dirty="0">
                <a:latin typeface="Gotham Book" pitchFamily="50" charset="0"/>
                <a:cs typeface="Gotham Book" pitchFamily="50" charset="0"/>
              </a:rPr>
              <a:t>HOW</a:t>
            </a:r>
          </a:p>
        </p:txBody>
      </p:sp>
      <p:sp>
        <p:nvSpPr>
          <p:cNvPr id="6" name="TextBox 5">
            <a:extLst>
              <a:ext uri="{FF2B5EF4-FFF2-40B4-BE49-F238E27FC236}">
                <a16:creationId xmlns:a16="http://schemas.microsoft.com/office/drawing/2014/main" id="{1DD35A43-09E5-4B49-9E10-C3F5D2286AD8}"/>
              </a:ext>
            </a:extLst>
          </p:cNvPr>
          <p:cNvSpPr txBox="1"/>
          <p:nvPr userDrawn="1"/>
        </p:nvSpPr>
        <p:spPr>
          <a:xfrm>
            <a:off x="2127641" y="5199970"/>
            <a:ext cx="1270000" cy="276999"/>
          </a:xfrm>
          <a:prstGeom prst="rect">
            <a:avLst/>
          </a:prstGeom>
          <a:noFill/>
        </p:spPr>
        <p:txBody>
          <a:bodyPr wrap="square" rtlCol="0">
            <a:spAutoFit/>
          </a:bodyPr>
          <a:lstStyle/>
          <a:p>
            <a:pPr algn="ctr"/>
            <a:r>
              <a:rPr lang="en-US" sz="1200" b="1" dirty="0">
                <a:latin typeface="Gotham Book" pitchFamily="50" charset="0"/>
                <a:cs typeface="Gotham Book" pitchFamily="50" charset="0"/>
              </a:rPr>
              <a:t>WHAT</a:t>
            </a:r>
          </a:p>
        </p:txBody>
      </p:sp>
      <p:sp>
        <p:nvSpPr>
          <p:cNvPr id="7" name="TextBox 6">
            <a:extLst>
              <a:ext uri="{FF2B5EF4-FFF2-40B4-BE49-F238E27FC236}">
                <a16:creationId xmlns:a16="http://schemas.microsoft.com/office/drawing/2014/main" id="{969F1BB2-3B4D-4132-ABFD-24843A13F739}"/>
              </a:ext>
            </a:extLst>
          </p:cNvPr>
          <p:cNvSpPr txBox="1"/>
          <p:nvPr userDrawn="1"/>
        </p:nvSpPr>
        <p:spPr>
          <a:xfrm>
            <a:off x="504730" y="5199970"/>
            <a:ext cx="1270000" cy="276999"/>
          </a:xfrm>
          <a:prstGeom prst="rect">
            <a:avLst/>
          </a:prstGeom>
          <a:noFill/>
        </p:spPr>
        <p:txBody>
          <a:bodyPr wrap="square" rtlCol="0">
            <a:spAutoFit/>
          </a:bodyPr>
          <a:lstStyle/>
          <a:p>
            <a:pPr algn="ctr"/>
            <a:r>
              <a:rPr lang="en-US" sz="1200" b="1" dirty="0">
                <a:latin typeface="Gotham Book" pitchFamily="50" charset="0"/>
                <a:cs typeface="Gotham Book" pitchFamily="50" charset="0"/>
              </a:rPr>
              <a:t>WHY</a:t>
            </a:r>
          </a:p>
        </p:txBody>
      </p:sp>
      <p:sp>
        <p:nvSpPr>
          <p:cNvPr id="8" name="Freeform: Shape 7">
            <a:extLst>
              <a:ext uri="{FF2B5EF4-FFF2-40B4-BE49-F238E27FC236}">
                <a16:creationId xmlns:a16="http://schemas.microsoft.com/office/drawing/2014/main" id="{37D62FA1-DA3C-435D-96F9-1168BE88A0F9}"/>
              </a:ext>
            </a:extLst>
          </p:cNvPr>
          <p:cNvSpPr/>
          <p:nvPr userDrawn="1"/>
        </p:nvSpPr>
        <p:spPr>
          <a:xfrm>
            <a:off x="542041" y="2695171"/>
            <a:ext cx="1409572" cy="2423013"/>
          </a:xfrm>
          <a:custGeom>
            <a:avLst/>
            <a:gdLst>
              <a:gd name="connsiteX0" fmla="*/ 0 w 1475874"/>
              <a:gd name="connsiteY0" fmla="*/ 44116 h 2530642"/>
              <a:gd name="connsiteX1" fmla="*/ 172453 w 1475874"/>
              <a:gd name="connsiteY1" fmla="*/ 0 h 2530642"/>
              <a:gd name="connsiteX2" fmla="*/ 1467853 w 1475874"/>
              <a:gd name="connsiteY2" fmla="*/ 92242 h 2530642"/>
              <a:gd name="connsiteX3" fmla="*/ 1475874 w 1475874"/>
              <a:gd name="connsiteY3" fmla="*/ 2378242 h 2530642"/>
              <a:gd name="connsiteX4" fmla="*/ 1287379 w 1475874"/>
              <a:gd name="connsiteY4" fmla="*/ 2530642 h 2530642"/>
              <a:gd name="connsiteX5" fmla="*/ 4011 w 1475874"/>
              <a:gd name="connsiteY5" fmla="*/ 2209800 h 2530642"/>
              <a:gd name="connsiteX6" fmla="*/ 0 w 1475874"/>
              <a:gd name="connsiteY6" fmla="*/ 44116 h 253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5874" h="2530642">
                <a:moveTo>
                  <a:pt x="0" y="44116"/>
                </a:moveTo>
                <a:lnTo>
                  <a:pt x="172453" y="0"/>
                </a:lnTo>
                <a:lnTo>
                  <a:pt x="1467853" y="92242"/>
                </a:lnTo>
                <a:cubicBezTo>
                  <a:pt x="1470527" y="854242"/>
                  <a:pt x="1473200" y="1616242"/>
                  <a:pt x="1475874" y="2378242"/>
                </a:cubicBezTo>
                <a:lnTo>
                  <a:pt x="1287379" y="2530642"/>
                </a:lnTo>
                <a:lnTo>
                  <a:pt x="4011" y="2209800"/>
                </a:lnTo>
                <a:cubicBezTo>
                  <a:pt x="5348" y="1486569"/>
                  <a:pt x="6684" y="763337"/>
                  <a:pt x="0" y="441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23B8575-646B-44FC-8C58-2FAB74484728}"/>
              </a:ext>
            </a:extLst>
          </p:cNvPr>
          <p:cNvSpPr/>
          <p:nvPr userDrawn="1"/>
        </p:nvSpPr>
        <p:spPr>
          <a:xfrm>
            <a:off x="2166572" y="2687495"/>
            <a:ext cx="1382757" cy="2423013"/>
          </a:xfrm>
          <a:custGeom>
            <a:avLst/>
            <a:gdLst>
              <a:gd name="connsiteX0" fmla="*/ 0 w 1475874"/>
              <a:gd name="connsiteY0" fmla="*/ 44116 h 2530642"/>
              <a:gd name="connsiteX1" fmla="*/ 172453 w 1475874"/>
              <a:gd name="connsiteY1" fmla="*/ 0 h 2530642"/>
              <a:gd name="connsiteX2" fmla="*/ 1467853 w 1475874"/>
              <a:gd name="connsiteY2" fmla="*/ 92242 h 2530642"/>
              <a:gd name="connsiteX3" fmla="*/ 1475874 w 1475874"/>
              <a:gd name="connsiteY3" fmla="*/ 2378242 h 2530642"/>
              <a:gd name="connsiteX4" fmla="*/ 1287379 w 1475874"/>
              <a:gd name="connsiteY4" fmla="*/ 2530642 h 2530642"/>
              <a:gd name="connsiteX5" fmla="*/ 4011 w 1475874"/>
              <a:gd name="connsiteY5" fmla="*/ 2209800 h 2530642"/>
              <a:gd name="connsiteX6" fmla="*/ 0 w 1475874"/>
              <a:gd name="connsiteY6" fmla="*/ 44116 h 253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5874" h="2530642">
                <a:moveTo>
                  <a:pt x="0" y="44116"/>
                </a:moveTo>
                <a:lnTo>
                  <a:pt x="172453" y="0"/>
                </a:lnTo>
                <a:lnTo>
                  <a:pt x="1467853" y="92242"/>
                </a:lnTo>
                <a:cubicBezTo>
                  <a:pt x="1470527" y="854242"/>
                  <a:pt x="1473200" y="1616242"/>
                  <a:pt x="1475874" y="2378242"/>
                </a:cubicBezTo>
                <a:lnTo>
                  <a:pt x="1287379" y="2530642"/>
                </a:lnTo>
                <a:lnTo>
                  <a:pt x="4011" y="2209800"/>
                </a:lnTo>
                <a:cubicBezTo>
                  <a:pt x="5348" y="1486569"/>
                  <a:pt x="6684" y="763337"/>
                  <a:pt x="0" y="441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C50BDE6-811A-4711-9733-BD79BF08A312}"/>
              </a:ext>
            </a:extLst>
          </p:cNvPr>
          <p:cNvSpPr/>
          <p:nvPr userDrawn="1"/>
        </p:nvSpPr>
        <p:spPr>
          <a:xfrm>
            <a:off x="3755340" y="2691335"/>
            <a:ext cx="1395367" cy="2423013"/>
          </a:xfrm>
          <a:custGeom>
            <a:avLst/>
            <a:gdLst>
              <a:gd name="connsiteX0" fmla="*/ 0 w 1475874"/>
              <a:gd name="connsiteY0" fmla="*/ 44116 h 2530642"/>
              <a:gd name="connsiteX1" fmla="*/ 172453 w 1475874"/>
              <a:gd name="connsiteY1" fmla="*/ 0 h 2530642"/>
              <a:gd name="connsiteX2" fmla="*/ 1467853 w 1475874"/>
              <a:gd name="connsiteY2" fmla="*/ 92242 h 2530642"/>
              <a:gd name="connsiteX3" fmla="*/ 1475874 w 1475874"/>
              <a:gd name="connsiteY3" fmla="*/ 2378242 h 2530642"/>
              <a:gd name="connsiteX4" fmla="*/ 1287379 w 1475874"/>
              <a:gd name="connsiteY4" fmla="*/ 2530642 h 2530642"/>
              <a:gd name="connsiteX5" fmla="*/ 4011 w 1475874"/>
              <a:gd name="connsiteY5" fmla="*/ 2209800 h 2530642"/>
              <a:gd name="connsiteX6" fmla="*/ 0 w 1475874"/>
              <a:gd name="connsiteY6" fmla="*/ 44116 h 253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5874" h="2530642">
                <a:moveTo>
                  <a:pt x="0" y="44116"/>
                </a:moveTo>
                <a:lnTo>
                  <a:pt x="172453" y="0"/>
                </a:lnTo>
                <a:lnTo>
                  <a:pt x="1467853" y="92242"/>
                </a:lnTo>
                <a:cubicBezTo>
                  <a:pt x="1470527" y="854242"/>
                  <a:pt x="1473200" y="1616242"/>
                  <a:pt x="1475874" y="2378242"/>
                </a:cubicBezTo>
                <a:lnTo>
                  <a:pt x="1287379" y="2530642"/>
                </a:lnTo>
                <a:lnTo>
                  <a:pt x="4011" y="2209800"/>
                </a:lnTo>
                <a:cubicBezTo>
                  <a:pt x="5348" y="1486569"/>
                  <a:pt x="6684" y="763337"/>
                  <a:pt x="0" y="441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BE0D928-4C3F-470D-B0AA-6D404C23A451}"/>
              </a:ext>
            </a:extLst>
          </p:cNvPr>
          <p:cNvSpPr/>
          <p:nvPr userDrawn="1"/>
        </p:nvSpPr>
        <p:spPr>
          <a:xfrm>
            <a:off x="5370924" y="2695176"/>
            <a:ext cx="1416923" cy="2423013"/>
          </a:xfrm>
          <a:custGeom>
            <a:avLst/>
            <a:gdLst>
              <a:gd name="connsiteX0" fmla="*/ 0 w 1475874"/>
              <a:gd name="connsiteY0" fmla="*/ 44116 h 2530642"/>
              <a:gd name="connsiteX1" fmla="*/ 172453 w 1475874"/>
              <a:gd name="connsiteY1" fmla="*/ 0 h 2530642"/>
              <a:gd name="connsiteX2" fmla="*/ 1467853 w 1475874"/>
              <a:gd name="connsiteY2" fmla="*/ 92242 h 2530642"/>
              <a:gd name="connsiteX3" fmla="*/ 1475874 w 1475874"/>
              <a:gd name="connsiteY3" fmla="*/ 2378242 h 2530642"/>
              <a:gd name="connsiteX4" fmla="*/ 1287379 w 1475874"/>
              <a:gd name="connsiteY4" fmla="*/ 2530642 h 2530642"/>
              <a:gd name="connsiteX5" fmla="*/ 4011 w 1475874"/>
              <a:gd name="connsiteY5" fmla="*/ 2209800 h 2530642"/>
              <a:gd name="connsiteX6" fmla="*/ 0 w 1475874"/>
              <a:gd name="connsiteY6" fmla="*/ 44116 h 253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5874" h="2530642">
                <a:moveTo>
                  <a:pt x="0" y="44116"/>
                </a:moveTo>
                <a:lnTo>
                  <a:pt x="172453" y="0"/>
                </a:lnTo>
                <a:lnTo>
                  <a:pt x="1467853" y="92242"/>
                </a:lnTo>
                <a:cubicBezTo>
                  <a:pt x="1470527" y="854242"/>
                  <a:pt x="1473200" y="1616242"/>
                  <a:pt x="1475874" y="2378242"/>
                </a:cubicBezTo>
                <a:lnTo>
                  <a:pt x="1287379" y="2530642"/>
                </a:lnTo>
                <a:lnTo>
                  <a:pt x="4011" y="2209800"/>
                </a:lnTo>
                <a:cubicBezTo>
                  <a:pt x="5348" y="1486569"/>
                  <a:pt x="6684" y="763337"/>
                  <a:pt x="0" y="441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53C1C52-FDF7-436E-B0CD-F0014BA07631}"/>
              </a:ext>
            </a:extLst>
          </p:cNvPr>
          <p:cNvSpPr/>
          <p:nvPr userDrawn="1"/>
        </p:nvSpPr>
        <p:spPr>
          <a:xfrm>
            <a:off x="6995364" y="2713151"/>
            <a:ext cx="1409572" cy="2423013"/>
          </a:xfrm>
          <a:custGeom>
            <a:avLst/>
            <a:gdLst>
              <a:gd name="connsiteX0" fmla="*/ 0 w 1475874"/>
              <a:gd name="connsiteY0" fmla="*/ 44116 h 2530642"/>
              <a:gd name="connsiteX1" fmla="*/ 172453 w 1475874"/>
              <a:gd name="connsiteY1" fmla="*/ 0 h 2530642"/>
              <a:gd name="connsiteX2" fmla="*/ 1467853 w 1475874"/>
              <a:gd name="connsiteY2" fmla="*/ 92242 h 2530642"/>
              <a:gd name="connsiteX3" fmla="*/ 1475874 w 1475874"/>
              <a:gd name="connsiteY3" fmla="*/ 2378242 h 2530642"/>
              <a:gd name="connsiteX4" fmla="*/ 1287379 w 1475874"/>
              <a:gd name="connsiteY4" fmla="*/ 2530642 h 2530642"/>
              <a:gd name="connsiteX5" fmla="*/ 4011 w 1475874"/>
              <a:gd name="connsiteY5" fmla="*/ 2209800 h 2530642"/>
              <a:gd name="connsiteX6" fmla="*/ 0 w 1475874"/>
              <a:gd name="connsiteY6" fmla="*/ 44116 h 253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5874" h="2530642">
                <a:moveTo>
                  <a:pt x="0" y="44116"/>
                </a:moveTo>
                <a:lnTo>
                  <a:pt x="172453" y="0"/>
                </a:lnTo>
                <a:lnTo>
                  <a:pt x="1467853" y="92242"/>
                </a:lnTo>
                <a:cubicBezTo>
                  <a:pt x="1470527" y="854242"/>
                  <a:pt x="1473200" y="1616242"/>
                  <a:pt x="1475874" y="2378242"/>
                </a:cubicBezTo>
                <a:lnTo>
                  <a:pt x="1287379" y="2530642"/>
                </a:lnTo>
                <a:lnTo>
                  <a:pt x="4011" y="2209800"/>
                </a:lnTo>
                <a:cubicBezTo>
                  <a:pt x="5348" y="1486569"/>
                  <a:pt x="6684" y="763337"/>
                  <a:pt x="0" y="441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3A081C6-9F8F-4AE2-A6E0-8AFA5FF9CEB2}"/>
              </a:ext>
            </a:extLst>
          </p:cNvPr>
          <p:cNvSpPr/>
          <p:nvPr userDrawn="1"/>
        </p:nvSpPr>
        <p:spPr>
          <a:xfrm>
            <a:off x="8625152" y="2687496"/>
            <a:ext cx="1397022" cy="2423013"/>
          </a:xfrm>
          <a:custGeom>
            <a:avLst/>
            <a:gdLst>
              <a:gd name="connsiteX0" fmla="*/ 0 w 1475874"/>
              <a:gd name="connsiteY0" fmla="*/ 44116 h 2530642"/>
              <a:gd name="connsiteX1" fmla="*/ 172453 w 1475874"/>
              <a:gd name="connsiteY1" fmla="*/ 0 h 2530642"/>
              <a:gd name="connsiteX2" fmla="*/ 1467853 w 1475874"/>
              <a:gd name="connsiteY2" fmla="*/ 92242 h 2530642"/>
              <a:gd name="connsiteX3" fmla="*/ 1475874 w 1475874"/>
              <a:gd name="connsiteY3" fmla="*/ 2378242 h 2530642"/>
              <a:gd name="connsiteX4" fmla="*/ 1287379 w 1475874"/>
              <a:gd name="connsiteY4" fmla="*/ 2530642 h 2530642"/>
              <a:gd name="connsiteX5" fmla="*/ 4011 w 1475874"/>
              <a:gd name="connsiteY5" fmla="*/ 2209800 h 2530642"/>
              <a:gd name="connsiteX6" fmla="*/ 0 w 1475874"/>
              <a:gd name="connsiteY6" fmla="*/ 44116 h 253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5874" h="2530642">
                <a:moveTo>
                  <a:pt x="0" y="44116"/>
                </a:moveTo>
                <a:lnTo>
                  <a:pt x="172453" y="0"/>
                </a:lnTo>
                <a:lnTo>
                  <a:pt x="1467853" y="92242"/>
                </a:lnTo>
                <a:cubicBezTo>
                  <a:pt x="1470527" y="854242"/>
                  <a:pt x="1473200" y="1616242"/>
                  <a:pt x="1475874" y="2378242"/>
                </a:cubicBezTo>
                <a:lnTo>
                  <a:pt x="1287379" y="2530642"/>
                </a:lnTo>
                <a:lnTo>
                  <a:pt x="4011" y="2209800"/>
                </a:lnTo>
                <a:cubicBezTo>
                  <a:pt x="5348" y="1486569"/>
                  <a:pt x="6684" y="763337"/>
                  <a:pt x="0" y="441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455F922-8ABD-4D05-98A2-AA1A1BE4A8A6}"/>
              </a:ext>
            </a:extLst>
          </p:cNvPr>
          <p:cNvSpPr/>
          <p:nvPr userDrawn="1"/>
        </p:nvSpPr>
        <p:spPr>
          <a:xfrm>
            <a:off x="10229692" y="2700546"/>
            <a:ext cx="1416922" cy="2412966"/>
          </a:xfrm>
          <a:custGeom>
            <a:avLst/>
            <a:gdLst>
              <a:gd name="connsiteX0" fmla="*/ 0 w 1475874"/>
              <a:gd name="connsiteY0" fmla="*/ 44116 h 2530642"/>
              <a:gd name="connsiteX1" fmla="*/ 172453 w 1475874"/>
              <a:gd name="connsiteY1" fmla="*/ 0 h 2530642"/>
              <a:gd name="connsiteX2" fmla="*/ 1467853 w 1475874"/>
              <a:gd name="connsiteY2" fmla="*/ 92242 h 2530642"/>
              <a:gd name="connsiteX3" fmla="*/ 1475874 w 1475874"/>
              <a:gd name="connsiteY3" fmla="*/ 2378242 h 2530642"/>
              <a:gd name="connsiteX4" fmla="*/ 1287379 w 1475874"/>
              <a:gd name="connsiteY4" fmla="*/ 2530642 h 2530642"/>
              <a:gd name="connsiteX5" fmla="*/ 4011 w 1475874"/>
              <a:gd name="connsiteY5" fmla="*/ 2209800 h 2530642"/>
              <a:gd name="connsiteX6" fmla="*/ 0 w 1475874"/>
              <a:gd name="connsiteY6" fmla="*/ 44116 h 253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5874" h="2530642">
                <a:moveTo>
                  <a:pt x="0" y="44116"/>
                </a:moveTo>
                <a:lnTo>
                  <a:pt x="172453" y="0"/>
                </a:lnTo>
                <a:lnTo>
                  <a:pt x="1467853" y="92242"/>
                </a:lnTo>
                <a:cubicBezTo>
                  <a:pt x="1470527" y="854242"/>
                  <a:pt x="1473200" y="1616242"/>
                  <a:pt x="1475874" y="2378242"/>
                </a:cubicBezTo>
                <a:lnTo>
                  <a:pt x="1287379" y="2530642"/>
                </a:lnTo>
                <a:lnTo>
                  <a:pt x="4011" y="2209800"/>
                </a:lnTo>
                <a:cubicBezTo>
                  <a:pt x="5348" y="1486569"/>
                  <a:pt x="6684" y="763337"/>
                  <a:pt x="0" y="441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66C37A7B-FDF0-443A-B4E4-4FFB41560F22}"/>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4871" y="2632647"/>
            <a:ext cx="11640312" cy="2609882"/>
          </a:xfrm>
          <a:prstGeom prst="rect">
            <a:avLst/>
          </a:prstGeom>
        </p:spPr>
      </p:pic>
    </p:spTree>
    <p:extLst>
      <p:ext uri="{BB962C8B-B14F-4D97-AF65-F5344CB8AC3E}">
        <p14:creationId xmlns:p14="http://schemas.microsoft.com/office/powerpoint/2010/main" val="3161847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 Text &amp; Phot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34441"/>
            <a:ext cx="5384800" cy="500267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609600" y="180151"/>
            <a:ext cx="10972800" cy="782637"/>
          </a:xfrm>
          <a:prstGeom prst="rect">
            <a:avLst/>
          </a:prstGeom>
        </p:spPr>
        <p:txBody>
          <a:bodyPr/>
          <a:lstStyle/>
          <a:p>
            <a:r>
              <a:rPr lang="en-US"/>
              <a:t>Click to edit Master title style</a:t>
            </a:r>
          </a:p>
        </p:txBody>
      </p:sp>
      <p:sp>
        <p:nvSpPr>
          <p:cNvPr id="6" name="Picture Placeholder 4">
            <a:extLst>
              <a:ext uri="{FF2B5EF4-FFF2-40B4-BE49-F238E27FC236}">
                <a16:creationId xmlns:a16="http://schemas.microsoft.com/office/drawing/2014/main" id="{9E7670B4-A706-46B2-8D02-24624B46F310}"/>
              </a:ext>
            </a:extLst>
          </p:cNvPr>
          <p:cNvSpPr>
            <a:spLocks noGrp="1"/>
          </p:cNvSpPr>
          <p:nvPr>
            <p:ph type="pic" sz="quarter" idx="18"/>
          </p:nvPr>
        </p:nvSpPr>
        <p:spPr>
          <a:xfrm>
            <a:off x="6296045" y="1239272"/>
            <a:ext cx="5235005" cy="4955492"/>
          </a:xfrm>
          <a:ln w="88900" cap="sq">
            <a:solidFill>
              <a:schemeClr val="bg1"/>
            </a:solidFill>
            <a:miter lim="800000"/>
          </a:ln>
          <a:effectLst>
            <a:outerShdw blurRad="54991" dist="17780" dir="5400000" algn="ctr" rotWithShape="0">
              <a:srgbClr val="000000">
                <a:alpha val="40000"/>
              </a:srgbClr>
            </a:outerShdw>
          </a:effectLst>
        </p:spPr>
        <p:txBody>
          <a:bodyPr/>
          <a:lstStyle/>
          <a:p>
            <a:r>
              <a:rPr lang="en-US"/>
              <a:t>Click icon to add picture</a:t>
            </a:r>
            <a:endParaRPr lang="en-US" dirty="0"/>
          </a:p>
        </p:txBody>
      </p:sp>
      <p:sp>
        <p:nvSpPr>
          <p:cNvPr id="8" name="Text Placeholder 35">
            <a:extLst>
              <a:ext uri="{FF2B5EF4-FFF2-40B4-BE49-F238E27FC236}">
                <a16:creationId xmlns:a16="http://schemas.microsoft.com/office/drawing/2014/main" id="{D1C5DD46-485A-4E5D-9924-7C18AADF5BB1}"/>
              </a:ext>
            </a:extLst>
          </p:cNvPr>
          <p:cNvSpPr>
            <a:spLocks noGrp="1"/>
          </p:cNvSpPr>
          <p:nvPr>
            <p:ph type="body" sz="quarter" idx="16" hasCustomPrompt="1"/>
          </p:nvPr>
        </p:nvSpPr>
        <p:spPr>
          <a:xfrm>
            <a:off x="6498336" y="6262784"/>
            <a:ext cx="3965552" cy="215444"/>
          </a:xfrm>
        </p:spPr>
        <p:txBody>
          <a:bodyPr>
            <a:normAutofit/>
          </a:bodyPr>
          <a:lstStyle>
            <a:lvl1pPr marL="0" indent="0" algn="l">
              <a:buNone/>
              <a:defRPr sz="1000" i="1"/>
            </a:lvl1pPr>
          </a:lstStyle>
          <a:p>
            <a:pPr lvl="0"/>
            <a:r>
              <a:rPr lang="en-US" dirty="0"/>
              <a:t>Source of Photo</a:t>
            </a:r>
          </a:p>
        </p:txBody>
      </p:sp>
      <p:sp>
        <p:nvSpPr>
          <p:cNvPr id="9" name="Text Placeholder 10">
            <a:extLst>
              <a:ext uri="{FF2B5EF4-FFF2-40B4-BE49-F238E27FC236}">
                <a16:creationId xmlns:a16="http://schemas.microsoft.com/office/drawing/2014/main" id="{B8B6A9DC-F2AF-4795-B495-38CFBB19EC0B}"/>
              </a:ext>
            </a:extLst>
          </p:cNvPr>
          <p:cNvSpPr>
            <a:spLocks noGrp="1"/>
          </p:cNvSpPr>
          <p:nvPr>
            <p:ph type="body" sz="quarter" idx="19"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1093099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34441"/>
            <a:ext cx="5386917" cy="960943"/>
          </a:xfrm>
          <a:prstGeom prst="rect">
            <a:avLst/>
          </a:prstGeom>
        </p:spPr>
        <p:txBody>
          <a:bodyPr anchor="b"/>
          <a:lstStyle>
            <a:lvl1pPr marL="0" indent="0" algn="ctr">
              <a:buNone/>
              <a:defRPr sz="2400" b="0">
                <a:solidFill>
                  <a:srgbClr val="5C5C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27081"/>
            <a:ext cx="5386917" cy="389083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234441"/>
            <a:ext cx="5389033" cy="960943"/>
          </a:xfrm>
          <a:prstGeom prst="rect">
            <a:avLst/>
          </a:prstGeom>
        </p:spPr>
        <p:txBody>
          <a:bodyPr anchor="b"/>
          <a:lstStyle>
            <a:lvl1pPr marL="0" indent="0" algn="ctr">
              <a:buNone/>
              <a:defRPr sz="2400" b="0">
                <a:solidFill>
                  <a:srgbClr val="5C5C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327081"/>
            <a:ext cx="5389033" cy="389083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180151"/>
            <a:ext cx="10972800" cy="782637"/>
          </a:xfrm>
          <a:prstGeom prst="rect">
            <a:avLst/>
          </a:prstGeom>
        </p:spPr>
        <p:txBody>
          <a:bodyPr/>
          <a:lstStyle/>
          <a:p>
            <a:r>
              <a:rPr lang="en-US"/>
              <a:t>Click to edit Master title style</a:t>
            </a:r>
          </a:p>
        </p:txBody>
      </p:sp>
      <p:sp>
        <p:nvSpPr>
          <p:cNvPr id="7" name="Text Placeholder 10">
            <a:extLst>
              <a:ext uri="{FF2B5EF4-FFF2-40B4-BE49-F238E27FC236}">
                <a16:creationId xmlns:a16="http://schemas.microsoft.com/office/drawing/2014/main" id="{CFF482F7-80FF-47E2-85A2-49825C084269}"/>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with 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34441"/>
            <a:ext cx="5386917" cy="960943"/>
          </a:xfrm>
          <a:prstGeom prst="rect">
            <a:avLst/>
          </a:prstGeom>
        </p:spPr>
        <p:txBody>
          <a:bodyPr anchor="b"/>
          <a:lstStyle>
            <a:lvl1pPr marL="0" indent="0" algn="ctr">
              <a:buNone/>
              <a:defRPr sz="2400" b="1">
                <a:solidFill>
                  <a:srgbClr val="F77F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27081"/>
            <a:ext cx="5386917" cy="389083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234441"/>
            <a:ext cx="5389033" cy="960943"/>
          </a:xfrm>
          <a:prstGeom prst="rect">
            <a:avLst/>
          </a:prstGeom>
        </p:spPr>
        <p:txBody>
          <a:bodyPr anchor="b"/>
          <a:lstStyle>
            <a:lvl1pPr marL="0" indent="0" algn="ctr">
              <a:buNone/>
              <a:defRPr sz="2400" b="1">
                <a:solidFill>
                  <a:srgbClr val="F77F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327081"/>
            <a:ext cx="5389033" cy="389083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180151"/>
            <a:ext cx="10972800" cy="782637"/>
          </a:xfrm>
          <a:prstGeom prst="rect">
            <a:avLst/>
          </a:prstGeom>
        </p:spPr>
        <p:txBody>
          <a:bodyPr/>
          <a:lstStyle/>
          <a:p>
            <a:r>
              <a:rPr lang="en-US"/>
              <a:t>Click to edit Master title style</a:t>
            </a:r>
          </a:p>
        </p:txBody>
      </p:sp>
      <p:sp>
        <p:nvSpPr>
          <p:cNvPr id="7" name="Text Placeholder 10">
            <a:extLst>
              <a:ext uri="{FF2B5EF4-FFF2-40B4-BE49-F238E27FC236}">
                <a16:creationId xmlns:a16="http://schemas.microsoft.com/office/drawing/2014/main" id="{4E4EA6FD-9D94-4375-B48A-01E6BF1948C0}"/>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1511327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ought Leader 1">
    <p:spTree>
      <p:nvGrpSpPr>
        <p:cNvPr id="1" name=""/>
        <p:cNvGrpSpPr/>
        <p:nvPr/>
      </p:nvGrpSpPr>
      <p:grpSpPr>
        <a:xfrm>
          <a:off x="0" y="0"/>
          <a:ext cx="0" cy="0"/>
          <a:chOff x="0" y="0"/>
          <a:chExt cx="0" cy="0"/>
        </a:xfrm>
      </p:grpSpPr>
      <p:sp>
        <p:nvSpPr>
          <p:cNvPr id="5" name="Text Placeholder 7"/>
          <p:cNvSpPr>
            <a:spLocks noGrp="1"/>
          </p:cNvSpPr>
          <p:nvPr>
            <p:ph type="body" sz="quarter" idx="12" hasCustomPrompt="1"/>
          </p:nvPr>
        </p:nvSpPr>
        <p:spPr>
          <a:xfrm>
            <a:off x="966941" y="4759234"/>
            <a:ext cx="3965552"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6" name="Text Placeholder 9"/>
          <p:cNvSpPr>
            <a:spLocks noGrp="1"/>
          </p:cNvSpPr>
          <p:nvPr>
            <p:ph type="body" sz="quarter" idx="13" hasCustomPrompt="1"/>
          </p:nvPr>
        </p:nvSpPr>
        <p:spPr>
          <a:xfrm>
            <a:off x="963169" y="5272412"/>
            <a:ext cx="3967455" cy="922314"/>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9" name="Title 3"/>
          <p:cNvSpPr>
            <a:spLocks noGrp="1"/>
          </p:cNvSpPr>
          <p:nvPr>
            <p:ph type="title"/>
          </p:nvPr>
        </p:nvSpPr>
        <p:spPr>
          <a:xfrm>
            <a:off x="609600" y="61279"/>
            <a:ext cx="10972800" cy="782637"/>
          </a:xfrm>
          <a:prstGeom prst="rect">
            <a:avLst/>
          </a:prstGeom>
        </p:spPr>
        <p:txBody>
          <a:bodyPr/>
          <a:lstStyle/>
          <a:p>
            <a:r>
              <a:rPr lang="en-US"/>
              <a:t>Click to edit Master title style</a:t>
            </a:r>
            <a:endParaRPr lang="en-US" dirty="0"/>
          </a:p>
        </p:txBody>
      </p:sp>
      <p:sp>
        <p:nvSpPr>
          <p:cNvPr id="11" name="Picture Placeholder 4"/>
          <p:cNvSpPr>
            <a:spLocks noGrp="1" noChangeAspect="1"/>
          </p:cNvSpPr>
          <p:nvPr>
            <p:ph type="pic" sz="quarter" idx="14" hasCustomPrompt="1"/>
          </p:nvPr>
        </p:nvSpPr>
        <p:spPr>
          <a:xfrm>
            <a:off x="968761" y="947353"/>
            <a:ext cx="3470356" cy="34747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8" name="Text Placeholder 35">
            <a:extLst>
              <a:ext uri="{FF2B5EF4-FFF2-40B4-BE49-F238E27FC236}">
                <a16:creationId xmlns:a16="http://schemas.microsoft.com/office/drawing/2014/main" id="{72DE1BE1-46F6-4110-8CD2-7FF4C078924E}"/>
              </a:ext>
            </a:extLst>
          </p:cNvPr>
          <p:cNvSpPr>
            <a:spLocks noGrp="1"/>
          </p:cNvSpPr>
          <p:nvPr>
            <p:ph type="body" sz="quarter" idx="16" hasCustomPrompt="1"/>
          </p:nvPr>
        </p:nvSpPr>
        <p:spPr>
          <a:xfrm>
            <a:off x="6757099" y="6244458"/>
            <a:ext cx="3965552" cy="215444"/>
          </a:xfrm>
        </p:spPr>
        <p:txBody>
          <a:bodyPr>
            <a:normAutofit/>
          </a:bodyPr>
          <a:lstStyle>
            <a:lvl1pPr marL="0" indent="0" algn="l">
              <a:buNone/>
              <a:defRPr sz="1000" i="1"/>
            </a:lvl1pPr>
          </a:lstStyle>
          <a:p>
            <a:pPr lvl="0"/>
            <a:r>
              <a:rPr lang="en-US" dirty="0"/>
              <a:t>Source of Photo</a:t>
            </a:r>
          </a:p>
        </p:txBody>
      </p:sp>
      <p:sp>
        <p:nvSpPr>
          <p:cNvPr id="12" name="Text Placeholder 35">
            <a:extLst>
              <a:ext uri="{FF2B5EF4-FFF2-40B4-BE49-F238E27FC236}">
                <a16:creationId xmlns:a16="http://schemas.microsoft.com/office/drawing/2014/main" id="{78905958-3D36-436C-9101-A9CAF4101C41}"/>
              </a:ext>
            </a:extLst>
          </p:cNvPr>
          <p:cNvSpPr>
            <a:spLocks noGrp="1"/>
          </p:cNvSpPr>
          <p:nvPr>
            <p:ph type="body" sz="quarter" idx="18" hasCustomPrompt="1"/>
          </p:nvPr>
        </p:nvSpPr>
        <p:spPr>
          <a:xfrm>
            <a:off x="965072" y="4464288"/>
            <a:ext cx="3965552" cy="215444"/>
          </a:xfrm>
        </p:spPr>
        <p:txBody>
          <a:bodyPr>
            <a:normAutofit/>
          </a:bodyPr>
          <a:lstStyle>
            <a:lvl1pPr marL="0" indent="0" algn="r">
              <a:buNone/>
              <a:defRPr sz="1000" i="1"/>
            </a:lvl1pPr>
          </a:lstStyle>
          <a:p>
            <a:pPr lvl="0"/>
            <a:r>
              <a:rPr lang="en-US" dirty="0"/>
              <a:t>Source of Photo</a:t>
            </a:r>
          </a:p>
        </p:txBody>
      </p:sp>
      <p:sp>
        <p:nvSpPr>
          <p:cNvPr id="13" name="Picture Placeholder 4">
            <a:extLst>
              <a:ext uri="{FF2B5EF4-FFF2-40B4-BE49-F238E27FC236}">
                <a16:creationId xmlns:a16="http://schemas.microsoft.com/office/drawing/2014/main" id="{024B9C84-FD2E-4F7C-BE2A-EC1DFBA3DD7A}"/>
              </a:ext>
            </a:extLst>
          </p:cNvPr>
          <p:cNvSpPr>
            <a:spLocks noGrp="1" noChangeAspect="1"/>
          </p:cNvSpPr>
          <p:nvPr>
            <p:ph type="pic" sz="quarter" idx="17"/>
          </p:nvPr>
        </p:nvSpPr>
        <p:spPr>
          <a:xfrm>
            <a:off x="6401978" y="1111201"/>
            <a:ext cx="4467018" cy="5048298"/>
          </a:xfrm>
          <a:prstGeom prst="rect">
            <a:avLst/>
          </a:prstGeom>
          <a:ln w="88900" cap="sq">
            <a:solidFill>
              <a:schemeClr val="bg1"/>
            </a:solidFill>
            <a:miter lim="800000"/>
          </a:ln>
          <a:effectLst>
            <a:outerShdw blurRad="54991" dist="17780" dir="5400000" algn="ctr" rotWithShape="0">
              <a:srgbClr val="000000">
                <a:alpha val="40000"/>
              </a:srgbClr>
            </a:outerShdw>
          </a:effectLst>
        </p:spPr>
        <p:txBody>
          <a:bodyPr/>
          <a:lstStyle/>
          <a:p>
            <a:r>
              <a:rPr lang="en-US"/>
              <a:t>Click icon to add picture</a:t>
            </a:r>
            <a:endParaRPr lang="en-US" dirty="0"/>
          </a:p>
        </p:txBody>
      </p:sp>
    </p:spTree>
    <p:extLst>
      <p:ext uri="{BB962C8B-B14F-4D97-AF65-F5344CB8AC3E}">
        <p14:creationId xmlns:p14="http://schemas.microsoft.com/office/powerpoint/2010/main" val="2509487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ought Leader 2">
    <p:spTree>
      <p:nvGrpSpPr>
        <p:cNvPr id="1" name=""/>
        <p:cNvGrpSpPr/>
        <p:nvPr/>
      </p:nvGrpSpPr>
      <p:grpSpPr>
        <a:xfrm>
          <a:off x="0" y="0"/>
          <a:ext cx="0" cy="0"/>
          <a:chOff x="0" y="0"/>
          <a:chExt cx="0" cy="0"/>
        </a:xfrm>
      </p:grpSpPr>
      <p:sp>
        <p:nvSpPr>
          <p:cNvPr id="5" name="Text Placeholder 7"/>
          <p:cNvSpPr>
            <a:spLocks noGrp="1"/>
          </p:cNvSpPr>
          <p:nvPr>
            <p:ph type="body" sz="quarter" idx="12" hasCustomPrompt="1"/>
          </p:nvPr>
        </p:nvSpPr>
        <p:spPr>
          <a:xfrm>
            <a:off x="966941" y="4759234"/>
            <a:ext cx="3965552"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6" name="Text Placeholder 9"/>
          <p:cNvSpPr>
            <a:spLocks noGrp="1"/>
          </p:cNvSpPr>
          <p:nvPr>
            <p:ph type="body" sz="quarter" idx="13" hasCustomPrompt="1"/>
          </p:nvPr>
        </p:nvSpPr>
        <p:spPr>
          <a:xfrm>
            <a:off x="963169" y="5272412"/>
            <a:ext cx="3967455" cy="922314"/>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9" name="Title 3"/>
          <p:cNvSpPr>
            <a:spLocks noGrp="1"/>
          </p:cNvSpPr>
          <p:nvPr>
            <p:ph type="title"/>
          </p:nvPr>
        </p:nvSpPr>
        <p:spPr>
          <a:xfrm>
            <a:off x="609600" y="61279"/>
            <a:ext cx="10972800" cy="782637"/>
          </a:xfrm>
          <a:prstGeom prst="rect">
            <a:avLst/>
          </a:prstGeom>
        </p:spPr>
        <p:txBody>
          <a:bodyPr/>
          <a:lstStyle/>
          <a:p>
            <a:r>
              <a:rPr lang="en-US"/>
              <a:t>Click to edit Master title style</a:t>
            </a:r>
            <a:endParaRPr lang="en-US" dirty="0"/>
          </a:p>
        </p:txBody>
      </p:sp>
      <p:sp>
        <p:nvSpPr>
          <p:cNvPr id="8" name="Text Placeholder 35">
            <a:extLst>
              <a:ext uri="{FF2B5EF4-FFF2-40B4-BE49-F238E27FC236}">
                <a16:creationId xmlns:a16="http://schemas.microsoft.com/office/drawing/2014/main" id="{72DE1BE1-46F6-4110-8CD2-7FF4C078924E}"/>
              </a:ext>
            </a:extLst>
          </p:cNvPr>
          <p:cNvSpPr>
            <a:spLocks noGrp="1"/>
          </p:cNvSpPr>
          <p:nvPr>
            <p:ph type="body" sz="quarter" idx="16" hasCustomPrompt="1"/>
          </p:nvPr>
        </p:nvSpPr>
        <p:spPr>
          <a:xfrm>
            <a:off x="6757099" y="6244458"/>
            <a:ext cx="3965552" cy="215444"/>
          </a:xfrm>
        </p:spPr>
        <p:txBody>
          <a:bodyPr>
            <a:normAutofit/>
          </a:bodyPr>
          <a:lstStyle>
            <a:lvl1pPr marL="0" indent="0" algn="l">
              <a:buNone/>
              <a:defRPr sz="1000" i="1"/>
            </a:lvl1pPr>
          </a:lstStyle>
          <a:p>
            <a:pPr lvl="0"/>
            <a:r>
              <a:rPr lang="en-US" dirty="0"/>
              <a:t>Source of Photo</a:t>
            </a:r>
          </a:p>
        </p:txBody>
      </p:sp>
      <p:sp>
        <p:nvSpPr>
          <p:cNvPr id="12" name="Text Placeholder 35">
            <a:extLst>
              <a:ext uri="{FF2B5EF4-FFF2-40B4-BE49-F238E27FC236}">
                <a16:creationId xmlns:a16="http://schemas.microsoft.com/office/drawing/2014/main" id="{78905958-3D36-436C-9101-A9CAF4101C41}"/>
              </a:ext>
            </a:extLst>
          </p:cNvPr>
          <p:cNvSpPr>
            <a:spLocks noGrp="1"/>
          </p:cNvSpPr>
          <p:nvPr>
            <p:ph type="body" sz="quarter" idx="18" hasCustomPrompt="1"/>
          </p:nvPr>
        </p:nvSpPr>
        <p:spPr>
          <a:xfrm>
            <a:off x="965072" y="4464288"/>
            <a:ext cx="3965552" cy="215444"/>
          </a:xfrm>
        </p:spPr>
        <p:txBody>
          <a:bodyPr>
            <a:normAutofit/>
          </a:bodyPr>
          <a:lstStyle>
            <a:lvl1pPr marL="0" indent="0" algn="r">
              <a:buNone/>
              <a:defRPr sz="1000" i="1"/>
            </a:lvl1pPr>
          </a:lstStyle>
          <a:p>
            <a:pPr lvl="0"/>
            <a:r>
              <a:rPr lang="en-US" dirty="0"/>
              <a:t>Source of Photo</a:t>
            </a:r>
          </a:p>
        </p:txBody>
      </p:sp>
      <p:sp>
        <p:nvSpPr>
          <p:cNvPr id="13" name="Content Placeholder 3">
            <a:extLst>
              <a:ext uri="{FF2B5EF4-FFF2-40B4-BE49-F238E27FC236}">
                <a16:creationId xmlns:a16="http://schemas.microsoft.com/office/drawing/2014/main" id="{17E36EFB-1137-40D4-B547-B01F278A5A9A}"/>
              </a:ext>
            </a:extLst>
          </p:cNvPr>
          <p:cNvSpPr>
            <a:spLocks noGrp="1"/>
          </p:cNvSpPr>
          <p:nvPr>
            <p:ph sz="half" idx="2"/>
          </p:nvPr>
        </p:nvSpPr>
        <p:spPr>
          <a:xfrm>
            <a:off x="6197600" y="1188721"/>
            <a:ext cx="5384800" cy="500267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4">
            <a:extLst>
              <a:ext uri="{FF2B5EF4-FFF2-40B4-BE49-F238E27FC236}">
                <a16:creationId xmlns:a16="http://schemas.microsoft.com/office/drawing/2014/main" id="{48B38133-37B3-492E-A841-6CC7AF171005}"/>
              </a:ext>
            </a:extLst>
          </p:cNvPr>
          <p:cNvSpPr>
            <a:spLocks noGrp="1" noChangeAspect="1"/>
          </p:cNvSpPr>
          <p:nvPr>
            <p:ph type="pic" sz="quarter" idx="14" hasCustomPrompt="1"/>
          </p:nvPr>
        </p:nvSpPr>
        <p:spPr>
          <a:xfrm>
            <a:off x="968761" y="947353"/>
            <a:ext cx="3470356" cy="34747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Tree>
    <p:extLst>
      <p:ext uri="{BB962C8B-B14F-4D97-AF65-F5344CB8AC3E}">
        <p14:creationId xmlns:p14="http://schemas.microsoft.com/office/powerpoint/2010/main" val="3905894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ought Leaders 2 w/Pic">
    <p:spTree>
      <p:nvGrpSpPr>
        <p:cNvPr id="1" name=""/>
        <p:cNvGrpSpPr/>
        <p:nvPr/>
      </p:nvGrpSpPr>
      <p:grpSpPr>
        <a:xfrm>
          <a:off x="0" y="0"/>
          <a:ext cx="0" cy="0"/>
          <a:chOff x="0" y="0"/>
          <a:chExt cx="0" cy="0"/>
        </a:xfrm>
      </p:grpSpPr>
      <p:sp>
        <p:nvSpPr>
          <p:cNvPr id="5" name="Text Placeholder 7"/>
          <p:cNvSpPr>
            <a:spLocks noGrp="1"/>
          </p:cNvSpPr>
          <p:nvPr>
            <p:ph type="body" sz="quarter" idx="12" hasCustomPrompt="1"/>
          </p:nvPr>
        </p:nvSpPr>
        <p:spPr>
          <a:xfrm>
            <a:off x="611503" y="4699368"/>
            <a:ext cx="3317032"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6" name="Text Placeholder 9"/>
          <p:cNvSpPr>
            <a:spLocks noGrp="1"/>
          </p:cNvSpPr>
          <p:nvPr>
            <p:ph type="body" sz="quarter" idx="13" hasCustomPrompt="1"/>
          </p:nvPr>
        </p:nvSpPr>
        <p:spPr>
          <a:xfrm>
            <a:off x="609602" y="5212546"/>
            <a:ext cx="3318933"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9" name="Title 3"/>
          <p:cNvSpPr>
            <a:spLocks noGrp="1"/>
          </p:cNvSpPr>
          <p:nvPr>
            <p:ph type="title"/>
          </p:nvPr>
        </p:nvSpPr>
        <p:spPr>
          <a:xfrm>
            <a:off x="609600" y="61279"/>
            <a:ext cx="10972800" cy="782637"/>
          </a:xfrm>
          <a:prstGeom prst="rect">
            <a:avLst/>
          </a:prstGeom>
        </p:spPr>
        <p:txBody>
          <a:bodyPr/>
          <a:lstStyle/>
          <a:p>
            <a:r>
              <a:rPr lang="en-US"/>
              <a:t>Click to edit Master title style</a:t>
            </a:r>
            <a:endParaRPr lang="en-US" dirty="0"/>
          </a:p>
        </p:txBody>
      </p:sp>
      <p:sp>
        <p:nvSpPr>
          <p:cNvPr id="11" name="Picture Placeholder 4"/>
          <p:cNvSpPr>
            <a:spLocks noGrp="1"/>
          </p:cNvSpPr>
          <p:nvPr>
            <p:ph type="pic" sz="quarter" idx="14" hasCustomPrompt="1"/>
          </p:nvPr>
        </p:nvSpPr>
        <p:spPr>
          <a:xfrm>
            <a:off x="678208" y="1436228"/>
            <a:ext cx="2926080" cy="292608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2" name="Picture Placeholder 4"/>
          <p:cNvSpPr>
            <a:spLocks noGrp="1"/>
          </p:cNvSpPr>
          <p:nvPr>
            <p:ph type="pic" sz="quarter" idx="15" hasCustomPrompt="1"/>
          </p:nvPr>
        </p:nvSpPr>
        <p:spPr>
          <a:xfrm>
            <a:off x="4371935" y="1436228"/>
            <a:ext cx="2926080" cy="292608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5" name="Text Placeholder 7"/>
          <p:cNvSpPr>
            <a:spLocks noGrp="1"/>
          </p:cNvSpPr>
          <p:nvPr>
            <p:ph type="body" sz="quarter" idx="16" hasCustomPrompt="1"/>
          </p:nvPr>
        </p:nvSpPr>
        <p:spPr>
          <a:xfrm>
            <a:off x="4175671" y="4727816"/>
            <a:ext cx="3317032"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16" name="Text Placeholder 9"/>
          <p:cNvSpPr>
            <a:spLocks noGrp="1"/>
          </p:cNvSpPr>
          <p:nvPr>
            <p:ph type="body" sz="quarter" idx="17" hasCustomPrompt="1"/>
          </p:nvPr>
        </p:nvSpPr>
        <p:spPr>
          <a:xfrm>
            <a:off x="4173770" y="5240994"/>
            <a:ext cx="3318933"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3" name="Text Placeholder 35">
            <a:extLst>
              <a:ext uri="{FF2B5EF4-FFF2-40B4-BE49-F238E27FC236}">
                <a16:creationId xmlns:a16="http://schemas.microsoft.com/office/drawing/2014/main" id="{663E666E-AE46-41E7-A51A-7D308693B7DB}"/>
              </a:ext>
            </a:extLst>
          </p:cNvPr>
          <p:cNvSpPr>
            <a:spLocks noGrp="1"/>
          </p:cNvSpPr>
          <p:nvPr>
            <p:ph type="body" sz="quarter" idx="18" hasCustomPrompt="1"/>
          </p:nvPr>
        </p:nvSpPr>
        <p:spPr>
          <a:xfrm>
            <a:off x="7954963" y="6006752"/>
            <a:ext cx="3965552" cy="215444"/>
          </a:xfrm>
        </p:spPr>
        <p:txBody>
          <a:bodyPr>
            <a:normAutofit/>
          </a:bodyPr>
          <a:lstStyle>
            <a:lvl1pPr marL="0" indent="0" algn="r">
              <a:buNone/>
              <a:defRPr sz="1000" i="1"/>
            </a:lvl1pPr>
          </a:lstStyle>
          <a:p>
            <a:pPr lvl="0"/>
            <a:r>
              <a:rPr lang="en-US" dirty="0"/>
              <a:t>Source of Photo</a:t>
            </a:r>
          </a:p>
        </p:txBody>
      </p:sp>
      <p:sp>
        <p:nvSpPr>
          <p:cNvPr id="14" name="Picture Placeholder 4">
            <a:extLst>
              <a:ext uri="{FF2B5EF4-FFF2-40B4-BE49-F238E27FC236}">
                <a16:creationId xmlns:a16="http://schemas.microsoft.com/office/drawing/2014/main" id="{276941E9-F9F9-41DE-9717-2BEDB1067E72}"/>
              </a:ext>
            </a:extLst>
          </p:cNvPr>
          <p:cNvSpPr>
            <a:spLocks noGrp="1"/>
          </p:cNvSpPr>
          <p:nvPr>
            <p:ph type="pic" sz="quarter" idx="19"/>
          </p:nvPr>
        </p:nvSpPr>
        <p:spPr>
          <a:xfrm>
            <a:off x="7870110" y="1133676"/>
            <a:ext cx="4071954" cy="4873076"/>
          </a:xfrm>
          <a:prstGeom prst="rect">
            <a:avLst/>
          </a:prstGeom>
          <a:ln w="88900" cap="sq">
            <a:solidFill>
              <a:schemeClr val="bg1"/>
            </a:solidFill>
            <a:miter lim="800000"/>
          </a:ln>
          <a:effectLst>
            <a:outerShdw blurRad="54991" dist="17780" dir="5400000" algn="ctr" rotWithShape="0">
              <a:srgbClr val="000000">
                <a:alpha val="40000"/>
              </a:srgbClr>
            </a:outerShdw>
          </a:effectLst>
        </p:spPr>
        <p:txBody>
          <a:bodyPr/>
          <a:lstStyle/>
          <a:p>
            <a:r>
              <a:rPr lang="en-US"/>
              <a:t>Click icon to add picture</a:t>
            </a:r>
            <a:endParaRPr lang="en-US" dirty="0"/>
          </a:p>
        </p:txBody>
      </p:sp>
      <p:sp>
        <p:nvSpPr>
          <p:cNvPr id="17" name="Text Placeholder 35">
            <a:extLst>
              <a:ext uri="{FF2B5EF4-FFF2-40B4-BE49-F238E27FC236}">
                <a16:creationId xmlns:a16="http://schemas.microsoft.com/office/drawing/2014/main" id="{D9D4211E-3556-40B4-AF72-4FC180CDEF39}"/>
              </a:ext>
            </a:extLst>
          </p:cNvPr>
          <p:cNvSpPr>
            <a:spLocks noGrp="1"/>
          </p:cNvSpPr>
          <p:nvPr>
            <p:ph type="body" sz="quarter" idx="20" hasCustomPrompt="1"/>
          </p:nvPr>
        </p:nvSpPr>
        <p:spPr>
          <a:xfrm>
            <a:off x="851473" y="4467979"/>
            <a:ext cx="2834025" cy="215444"/>
          </a:xfrm>
        </p:spPr>
        <p:txBody>
          <a:bodyPr>
            <a:normAutofit/>
          </a:bodyPr>
          <a:lstStyle>
            <a:lvl1pPr marL="0" indent="0" algn="l">
              <a:buNone/>
              <a:defRPr sz="1000" i="1"/>
            </a:lvl1pPr>
          </a:lstStyle>
          <a:p>
            <a:pPr lvl="0"/>
            <a:r>
              <a:rPr lang="en-US" dirty="0"/>
              <a:t>Source of Photo</a:t>
            </a:r>
          </a:p>
        </p:txBody>
      </p:sp>
      <p:sp>
        <p:nvSpPr>
          <p:cNvPr id="18" name="Text Placeholder 35">
            <a:extLst>
              <a:ext uri="{FF2B5EF4-FFF2-40B4-BE49-F238E27FC236}">
                <a16:creationId xmlns:a16="http://schemas.microsoft.com/office/drawing/2014/main" id="{55E95F20-0735-4D30-AB68-B3B6D03751C8}"/>
              </a:ext>
            </a:extLst>
          </p:cNvPr>
          <p:cNvSpPr>
            <a:spLocks noGrp="1"/>
          </p:cNvSpPr>
          <p:nvPr>
            <p:ph type="body" sz="quarter" idx="21" hasCustomPrompt="1"/>
          </p:nvPr>
        </p:nvSpPr>
        <p:spPr>
          <a:xfrm>
            <a:off x="4466923" y="4500030"/>
            <a:ext cx="2926080" cy="209129"/>
          </a:xfrm>
        </p:spPr>
        <p:txBody>
          <a:bodyPr>
            <a:normAutofit/>
          </a:bodyPr>
          <a:lstStyle>
            <a:lvl1pPr marL="0" indent="0" algn="l">
              <a:buNone/>
              <a:defRPr sz="1000" i="1"/>
            </a:lvl1pPr>
          </a:lstStyle>
          <a:p>
            <a:pPr lvl="0"/>
            <a:r>
              <a:rPr lang="en-US" dirty="0"/>
              <a:t>Source of Photo</a:t>
            </a:r>
          </a:p>
        </p:txBody>
      </p:sp>
    </p:spTree>
    <p:extLst>
      <p:ext uri="{BB962C8B-B14F-4D97-AF65-F5344CB8AC3E}">
        <p14:creationId xmlns:p14="http://schemas.microsoft.com/office/powerpoint/2010/main" val="131859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ought Leaders 3">
    <p:spTree>
      <p:nvGrpSpPr>
        <p:cNvPr id="1" name=""/>
        <p:cNvGrpSpPr/>
        <p:nvPr/>
      </p:nvGrpSpPr>
      <p:grpSpPr>
        <a:xfrm>
          <a:off x="0" y="0"/>
          <a:ext cx="0" cy="0"/>
          <a:chOff x="0" y="0"/>
          <a:chExt cx="0" cy="0"/>
        </a:xfrm>
      </p:grpSpPr>
      <p:sp>
        <p:nvSpPr>
          <p:cNvPr id="5" name="Text Placeholder 7"/>
          <p:cNvSpPr>
            <a:spLocks noGrp="1"/>
          </p:cNvSpPr>
          <p:nvPr>
            <p:ph type="body" sz="quarter" idx="12" hasCustomPrompt="1"/>
          </p:nvPr>
        </p:nvSpPr>
        <p:spPr>
          <a:xfrm>
            <a:off x="505814" y="4699368"/>
            <a:ext cx="3317032"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6" name="Text Placeholder 9"/>
          <p:cNvSpPr>
            <a:spLocks noGrp="1"/>
          </p:cNvSpPr>
          <p:nvPr>
            <p:ph type="body" sz="quarter" idx="13" hasCustomPrompt="1"/>
          </p:nvPr>
        </p:nvSpPr>
        <p:spPr>
          <a:xfrm>
            <a:off x="504864" y="5212546"/>
            <a:ext cx="3318933"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9" name="Title 3"/>
          <p:cNvSpPr>
            <a:spLocks noGrp="1"/>
          </p:cNvSpPr>
          <p:nvPr>
            <p:ph type="title"/>
          </p:nvPr>
        </p:nvSpPr>
        <p:spPr>
          <a:xfrm>
            <a:off x="609600" y="61279"/>
            <a:ext cx="10972800" cy="782637"/>
          </a:xfrm>
          <a:prstGeom prst="rect">
            <a:avLst/>
          </a:prstGeom>
        </p:spPr>
        <p:txBody>
          <a:bodyPr/>
          <a:lstStyle/>
          <a:p>
            <a:r>
              <a:rPr lang="en-US"/>
              <a:t>Click to edit Master title style</a:t>
            </a:r>
            <a:endParaRPr lang="en-US" dirty="0"/>
          </a:p>
        </p:txBody>
      </p:sp>
      <p:sp>
        <p:nvSpPr>
          <p:cNvPr id="11" name="Picture Placeholder 4"/>
          <p:cNvSpPr>
            <a:spLocks noGrp="1"/>
          </p:cNvSpPr>
          <p:nvPr>
            <p:ph type="pic" sz="quarter" idx="14" hasCustomPrompt="1"/>
          </p:nvPr>
        </p:nvSpPr>
        <p:spPr>
          <a:xfrm>
            <a:off x="609850" y="1259750"/>
            <a:ext cx="3108960" cy="3108960"/>
          </a:xfrm>
          <a:prstGeom prst="ellipse">
            <a:avLst/>
          </a:prstGeom>
          <a:ln w="88900" cap="sq">
            <a:noFill/>
            <a:miter lim="800000"/>
          </a:ln>
          <a:effectLst>
            <a:outerShdw blurRad="54991" dist="17780" dir="5400000" algn="ctr" rotWithShape="0">
              <a:srgbClr val="000000">
                <a:alpha val="40000"/>
              </a:srgbClr>
            </a:outerShdw>
          </a:effectLst>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Photo of Person</a:t>
            </a:r>
          </a:p>
        </p:txBody>
      </p:sp>
      <p:sp>
        <p:nvSpPr>
          <p:cNvPr id="12" name="Picture Placeholder 4"/>
          <p:cNvSpPr>
            <a:spLocks noGrp="1"/>
          </p:cNvSpPr>
          <p:nvPr>
            <p:ph type="pic" sz="quarter" idx="15" hasCustomPrompt="1"/>
          </p:nvPr>
        </p:nvSpPr>
        <p:spPr>
          <a:xfrm>
            <a:off x="4450744" y="939710"/>
            <a:ext cx="3108960" cy="310896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5" name="Text Placeholder 7"/>
          <p:cNvSpPr>
            <a:spLocks noGrp="1"/>
          </p:cNvSpPr>
          <p:nvPr>
            <p:ph type="body" sz="quarter" idx="16" hasCustomPrompt="1"/>
          </p:nvPr>
        </p:nvSpPr>
        <p:spPr>
          <a:xfrm>
            <a:off x="4346708" y="4380344"/>
            <a:ext cx="3317032"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16" name="Text Placeholder 9"/>
          <p:cNvSpPr>
            <a:spLocks noGrp="1"/>
          </p:cNvSpPr>
          <p:nvPr>
            <p:ph type="body" sz="quarter" idx="17" hasCustomPrompt="1"/>
          </p:nvPr>
        </p:nvSpPr>
        <p:spPr>
          <a:xfrm>
            <a:off x="4345758" y="4893522"/>
            <a:ext cx="3318933"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3" name="Picture Placeholder 4"/>
          <p:cNvSpPr>
            <a:spLocks noGrp="1"/>
          </p:cNvSpPr>
          <p:nvPr>
            <p:ph type="pic" sz="quarter" idx="18" hasCustomPrompt="1"/>
          </p:nvPr>
        </p:nvSpPr>
        <p:spPr>
          <a:xfrm>
            <a:off x="8358965" y="1278038"/>
            <a:ext cx="3108960" cy="310896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4" name="Text Placeholder 7"/>
          <p:cNvSpPr>
            <a:spLocks noGrp="1"/>
          </p:cNvSpPr>
          <p:nvPr>
            <p:ph type="body" sz="quarter" idx="19" hasCustomPrompt="1"/>
          </p:nvPr>
        </p:nvSpPr>
        <p:spPr>
          <a:xfrm>
            <a:off x="8254929" y="4700017"/>
            <a:ext cx="3317032"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17" name="Text Placeholder 9"/>
          <p:cNvSpPr>
            <a:spLocks noGrp="1"/>
          </p:cNvSpPr>
          <p:nvPr>
            <p:ph type="body" sz="quarter" idx="20" hasCustomPrompt="1"/>
          </p:nvPr>
        </p:nvSpPr>
        <p:spPr>
          <a:xfrm>
            <a:off x="8253979" y="5212081"/>
            <a:ext cx="3318933"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8" name="Text Placeholder 35">
            <a:extLst>
              <a:ext uri="{FF2B5EF4-FFF2-40B4-BE49-F238E27FC236}">
                <a16:creationId xmlns:a16="http://schemas.microsoft.com/office/drawing/2014/main" id="{8F044039-85E5-4740-8A5B-C9F6E91B6920}"/>
              </a:ext>
            </a:extLst>
          </p:cNvPr>
          <p:cNvSpPr>
            <a:spLocks noGrp="1"/>
          </p:cNvSpPr>
          <p:nvPr>
            <p:ph type="body" sz="quarter" idx="21" hasCustomPrompt="1"/>
          </p:nvPr>
        </p:nvSpPr>
        <p:spPr>
          <a:xfrm>
            <a:off x="8358965" y="4481181"/>
            <a:ext cx="3108960" cy="215444"/>
          </a:xfrm>
        </p:spPr>
        <p:txBody>
          <a:bodyPr>
            <a:normAutofit/>
          </a:bodyPr>
          <a:lstStyle>
            <a:lvl1pPr marL="0" indent="0" algn="r">
              <a:buNone/>
              <a:defRPr sz="1000" i="1"/>
            </a:lvl1pPr>
          </a:lstStyle>
          <a:p>
            <a:pPr lvl="0"/>
            <a:r>
              <a:rPr lang="en-US" dirty="0"/>
              <a:t>Source of Photo</a:t>
            </a:r>
          </a:p>
        </p:txBody>
      </p:sp>
      <p:sp>
        <p:nvSpPr>
          <p:cNvPr id="19" name="Text Placeholder 35">
            <a:extLst>
              <a:ext uri="{FF2B5EF4-FFF2-40B4-BE49-F238E27FC236}">
                <a16:creationId xmlns:a16="http://schemas.microsoft.com/office/drawing/2014/main" id="{3842606F-A0B3-48C1-A1BD-2B0F25D98C77}"/>
              </a:ext>
            </a:extLst>
          </p:cNvPr>
          <p:cNvSpPr>
            <a:spLocks noGrp="1"/>
          </p:cNvSpPr>
          <p:nvPr>
            <p:ph type="body" sz="quarter" idx="22" hasCustomPrompt="1"/>
          </p:nvPr>
        </p:nvSpPr>
        <p:spPr>
          <a:xfrm>
            <a:off x="4450744" y="4135445"/>
            <a:ext cx="3108960" cy="215444"/>
          </a:xfrm>
        </p:spPr>
        <p:txBody>
          <a:bodyPr>
            <a:normAutofit/>
          </a:bodyPr>
          <a:lstStyle>
            <a:lvl1pPr marL="0" indent="0" algn="r">
              <a:buNone/>
              <a:defRPr sz="1000" i="1"/>
            </a:lvl1pPr>
          </a:lstStyle>
          <a:p>
            <a:pPr lvl="0"/>
            <a:r>
              <a:rPr lang="en-US" dirty="0"/>
              <a:t>Source of Photo</a:t>
            </a:r>
          </a:p>
        </p:txBody>
      </p:sp>
      <p:sp>
        <p:nvSpPr>
          <p:cNvPr id="20" name="Text Placeholder 35">
            <a:extLst>
              <a:ext uri="{FF2B5EF4-FFF2-40B4-BE49-F238E27FC236}">
                <a16:creationId xmlns:a16="http://schemas.microsoft.com/office/drawing/2014/main" id="{48BC0447-DD75-4D33-AA99-D37C57CCBDD8}"/>
              </a:ext>
            </a:extLst>
          </p:cNvPr>
          <p:cNvSpPr>
            <a:spLocks noGrp="1"/>
          </p:cNvSpPr>
          <p:nvPr>
            <p:ph type="body" sz="quarter" idx="23" hasCustomPrompt="1"/>
          </p:nvPr>
        </p:nvSpPr>
        <p:spPr>
          <a:xfrm>
            <a:off x="609600" y="4472037"/>
            <a:ext cx="3108960" cy="215444"/>
          </a:xfrm>
        </p:spPr>
        <p:txBody>
          <a:bodyPr>
            <a:normAutofit/>
          </a:bodyPr>
          <a:lstStyle>
            <a:lvl1pPr marL="0" indent="0" algn="r">
              <a:buNone/>
              <a:defRPr sz="1000" i="1"/>
            </a:lvl1pPr>
          </a:lstStyle>
          <a:p>
            <a:pPr lvl="0"/>
            <a:r>
              <a:rPr lang="en-US" dirty="0"/>
              <a:t>Source of Photo</a:t>
            </a:r>
          </a:p>
        </p:txBody>
      </p:sp>
    </p:spTree>
    <p:extLst>
      <p:ext uri="{BB962C8B-B14F-4D97-AF65-F5344CB8AC3E}">
        <p14:creationId xmlns:p14="http://schemas.microsoft.com/office/powerpoint/2010/main" val="31152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ought Leaders 4">
    <p:spTree>
      <p:nvGrpSpPr>
        <p:cNvPr id="1" name=""/>
        <p:cNvGrpSpPr/>
        <p:nvPr/>
      </p:nvGrpSpPr>
      <p:grpSpPr>
        <a:xfrm>
          <a:off x="0" y="0"/>
          <a:ext cx="0" cy="0"/>
          <a:chOff x="0" y="0"/>
          <a:chExt cx="0" cy="0"/>
        </a:xfrm>
      </p:grpSpPr>
      <p:sp>
        <p:nvSpPr>
          <p:cNvPr id="5" name="Text Placeholder 7"/>
          <p:cNvSpPr>
            <a:spLocks noGrp="1"/>
          </p:cNvSpPr>
          <p:nvPr>
            <p:ph type="body" sz="quarter" idx="12" hasCustomPrompt="1"/>
          </p:nvPr>
        </p:nvSpPr>
        <p:spPr>
          <a:xfrm>
            <a:off x="559516" y="4144769"/>
            <a:ext cx="2560320"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6" name="Text Placeholder 9"/>
          <p:cNvSpPr>
            <a:spLocks noGrp="1"/>
          </p:cNvSpPr>
          <p:nvPr>
            <p:ph type="body" sz="quarter" idx="13" hasCustomPrompt="1"/>
          </p:nvPr>
        </p:nvSpPr>
        <p:spPr>
          <a:xfrm>
            <a:off x="559516" y="4657947"/>
            <a:ext cx="2560320"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9" name="Title 3"/>
          <p:cNvSpPr>
            <a:spLocks noGrp="1"/>
          </p:cNvSpPr>
          <p:nvPr>
            <p:ph type="title"/>
          </p:nvPr>
        </p:nvSpPr>
        <p:spPr>
          <a:xfrm>
            <a:off x="609600" y="61279"/>
            <a:ext cx="10972800" cy="782637"/>
          </a:xfrm>
          <a:prstGeom prst="rect">
            <a:avLst/>
          </a:prstGeom>
        </p:spPr>
        <p:txBody>
          <a:bodyPr/>
          <a:lstStyle/>
          <a:p>
            <a:r>
              <a:rPr lang="en-US"/>
              <a:t>Click to edit Master title style</a:t>
            </a:r>
            <a:endParaRPr lang="en-US" dirty="0"/>
          </a:p>
        </p:txBody>
      </p:sp>
      <p:sp>
        <p:nvSpPr>
          <p:cNvPr id="11" name="Picture Placeholder 4"/>
          <p:cNvSpPr>
            <a:spLocks noGrp="1"/>
          </p:cNvSpPr>
          <p:nvPr>
            <p:ph type="pic" sz="quarter" idx="14" hasCustomPrompt="1"/>
          </p:nvPr>
        </p:nvSpPr>
        <p:spPr>
          <a:xfrm>
            <a:off x="519892" y="1301419"/>
            <a:ext cx="2560320" cy="25603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2" name="Picture Placeholder 4"/>
          <p:cNvSpPr>
            <a:spLocks noGrp="1"/>
          </p:cNvSpPr>
          <p:nvPr>
            <p:ph type="pic" sz="quarter" idx="15" hasCustomPrompt="1"/>
          </p:nvPr>
        </p:nvSpPr>
        <p:spPr>
          <a:xfrm>
            <a:off x="3387432" y="1791956"/>
            <a:ext cx="2560320" cy="25603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5" name="Text Placeholder 7"/>
          <p:cNvSpPr>
            <a:spLocks noGrp="1"/>
          </p:cNvSpPr>
          <p:nvPr>
            <p:ph type="body" sz="quarter" idx="16" hasCustomPrompt="1"/>
          </p:nvPr>
        </p:nvSpPr>
        <p:spPr>
          <a:xfrm>
            <a:off x="3427056" y="4685536"/>
            <a:ext cx="2560320"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16" name="Text Placeholder 9"/>
          <p:cNvSpPr>
            <a:spLocks noGrp="1"/>
          </p:cNvSpPr>
          <p:nvPr>
            <p:ph type="body" sz="quarter" idx="17" hasCustomPrompt="1"/>
          </p:nvPr>
        </p:nvSpPr>
        <p:spPr>
          <a:xfrm>
            <a:off x="3427056" y="5198714"/>
            <a:ext cx="2560320"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3" name="Picture Placeholder 4"/>
          <p:cNvSpPr>
            <a:spLocks noGrp="1"/>
          </p:cNvSpPr>
          <p:nvPr>
            <p:ph type="pic" sz="quarter" idx="18" hasCustomPrompt="1"/>
          </p:nvPr>
        </p:nvSpPr>
        <p:spPr>
          <a:xfrm>
            <a:off x="9252688" y="1837944"/>
            <a:ext cx="2560320" cy="25603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4" name="Text Placeholder 7"/>
          <p:cNvSpPr>
            <a:spLocks noGrp="1"/>
          </p:cNvSpPr>
          <p:nvPr>
            <p:ph type="body" sz="quarter" idx="19" hasCustomPrompt="1"/>
          </p:nvPr>
        </p:nvSpPr>
        <p:spPr>
          <a:xfrm>
            <a:off x="9292312" y="4720573"/>
            <a:ext cx="2560320"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17" name="Text Placeholder 9"/>
          <p:cNvSpPr>
            <a:spLocks noGrp="1"/>
          </p:cNvSpPr>
          <p:nvPr>
            <p:ph type="body" sz="quarter" idx="20" hasCustomPrompt="1"/>
          </p:nvPr>
        </p:nvSpPr>
        <p:spPr>
          <a:xfrm>
            <a:off x="9292312" y="5232637"/>
            <a:ext cx="2560320"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8" name="Picture Placeholder 4"/>
          <p:cNvSpPr>
            <a:spLocks noGrp="1"/>
          </p:cNvSpPr>
          <p:nvPr>
            <p:ph type="pic" sz="quarter" idx="21" hasCustomPrompt="1"/>
          </p:nvPr>
        </p:nvSpPr>
        <p:spPr>
          <a:xfrm>
            <a:off x="6237288" y="1289304"/>
            <a:ext cx="2560320" cy="25603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9" name="Text Placeholder 7"/>
          <p:cNvSpPr>
            <a:spLocks noGrp="1"/>
          </p:cNvSpPr>
          <p:nvPr>
            <p:ph type="body" sz="quarter" idx="22" hasCustomPrompt="1"/>
          </p:nvPr>
        </p:nvSpPr>
        <p:spPr>
          <a:xfrm>
            <a:off x="6276912" y="4233673"/>
            <a:ext cx="2560320"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20" name="Text Placeholder 9"/>
          <p:cNvSpPr>
            <a:spLocks noGrp="1"/>
          </p:cNvSpPr>
          <p:nvPr>
            <p:ph type="body" sz="quarter" idx="23" hasCustomPrompt="1"/>
          </p:nvPr>
        </p:nvSpPr>
        <p:spPr>
          <a:xfrm>
            <a:off x="6276912" y="4754881"/>
            <a:ext cx="2560320"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21" name="Text Placeholder 35">
            <a:extLst>
              <a:ext uri="{FF2B5EF4-FFF2-40B4-BE49-F238E27FC236}">
                <a16:creationId xmlns:a16="http://schemas.microsoft.com/office/drawing/2014/main" id="{D745FE06-AB20-4959-9B01-18C3D0A53189}"/>
              </a:ext>
            </a:extLst>
          </p:cNvPr>
          <p:cNvSpPr>
            <a:spLocks noGrp="1"/>
          </p:cNvSpPr>
          <p:nvPr>
            <p:ph type="body" sz="quarter" idx="24" hasCustomPrompt="1"/>
          </p:nvPr>
        </p:nvSpPr>
        <p:spPr>
          <a:xfrm>
            <a:off x="638764" y="3927176"/>
            <a:ext cx="2377440" cy="215444"/>
          </a:xfrm>
        </p:spPr>
        <p:txBody>
          <a:bodyPr>
            <a:normAutofit/>
          </a:bodyPr>
          <a:lstStyle>
            <a:lvl1pPr marL="0" indent="0" algn="r">
              <a:buNone/>
              <a:defRPr sz="1000" i="1"/>
            </a:lvl1pPr>
          </a:lstStyle>
          <a:p>
            <a:pPr lvl="0"/>
            <a:r>
              <a:rPr lang="en-US" dirty="0"/>
              <a:t>Source of Photo</a:t>
            </a:r>
          </a:p>
        </p:txBody>
      </p:sp>
      <p:sp>
        <p:nvSpPr>
          <p:cNvPr id="22" name="Text Placeholder 35">
            <a:extLst>
              <a:ext uri="{FF2B5EF4-FFF2-40B4-BE49-F238E27FC236}">
                <a16:creationId xmlns:a16="http://schemas.microsoft.com/office/drawing/2014/main" id="{D6865FF1-E8BA-4A7B-AE47-FDD38AA522EE}"/>
              </a:ext>
            </a:extLst>
          </p:cNvPr>
          <p:cNvSpPr>
            <a:spLocks noGrp="1"/>
          </p:cNvSpPr>
          <p:nvPr>
            <p:ph type="body" sz="quarter" idx="25" hasCustomPrompt="1"/>
          </p:nvPr>
        </p:nvSpPr>
        <p:spPr>
          <a:xfrm>
            <a:off x="3493160" y="4453096"/>
            <a:ext cx="2377440" cy="215444"/>
          </a:xfrm>
        </p:spPr>
        <p:txBody>
          <a:bodyPr>
            <a:normAutofit/>
          </a:bodyPr>
          <a:lstStyle>
            <a:lvl1pPr marL="0" indent="0" algn="r">
              <a:buNone/>
              <a:defRPr sz="1000" i="1"/>
            </a:lvl1pPr>
          </a:lstStyle>
          <a:p>
            <a:pPr lvl="0"/>
            <a:r>
              <a:rPr lang="en-US" dirty="0"/>
              <a:t>Source of Photo</a:t>
            </a:r>
          </a:p>
        </p:txBody>
      </p:sp>
      <p:sp>
        <p:nvSpPr>
          <p:cNvPr id="23" name="Text Placeholder 35">
            <a:extLst>
              <a:ext uri="{FF2B5EF4-FFF2-40B4-BE49-F238E27FC236}">
                <a16:creationId xmlns:a16="http://schemas.microsoft.com/office/drawing/2014/main" id="{DE229541-159C-4F39-BF2E-1AF3F5C73E4A}"/>
              </a:ext>
            </a:extLst>
          </p:cNvPr>
          <p:cNvSpPr>
            <a:spLocks noGrp="1"/>
          </p:cNvSpPr>
          <p:nvPr>
            <p:ph type="body" sz="quarter" idx="26" hasCustomPrompt="1"/>
          </p:nvPr>
        </p:nvSpPr>
        <p:spPr>
          <a:xfrm>
            <a:off x="6347016" y="4011306"/>
            <a:ext cx="2377440" cy="215444"/>
          </a:xfrm>
        </p:spPr>
        <p:txBody>
          <a:bodyPr>
            <a:normAutofit/>
          </a:bodyPr>
          <a:lstStyle>
            <a:lvl1pPr marL="0" indent="0" algn="r">
              <a:buNone/>
              <a:defRPr sz="1000" i="1"/>
            </a:lvl1pPr>
          </a:lstStyle>
          <a:p>
            <a:pPr lvl="0"/>
            <a:r>
              <a:rPr lang="en-US" dirty="0"/>
              <a:t>Source of Photo</a:t>
            </a:r>
          </a:p>
        </p:txBody>
      </p:sp>
      <p:sp>
        <p:nvSpPr>
          <p:cNvPr id="24" name="Text Placeholder 35">
            <a:extLst>
              <a:ext uri="{FF2B5EF4-FFF2-40B4-BE49-F238E27FC236}">
                <a16:creationId xmlns:a16="http://schemas.microsoft.com/office/drawing/2014/main" id="{92916342-0904-4A4A-A1C1-D7C572133B84}"/>
              </a:ext>
            </a:extLst>
          </p:cNvPr>
          <p:cNvSpPr>
            <a:spLocks noGrp="1"/>
          </p:cNvSpPr>
          <p:nvPr>
            <p:ph type="body" sz="quarter" idx="27" hasCustomPrompt="1"/>
          </p:nvPr>
        </p:nvSpPr>
        <p:spPr>
          <a:xfrm>
            <a:off x="9362416" y="4495828"/>
            <a:ext cx="2377440" cy="215444"/>
          </a:xfrm>
        </p:spPr>
        <p:txBody>
          <a:bodyPr>
            <a:normAutofit/>
          </a:bodyPr>
          <a:lstStyle>
            <a:lvl1pPr marL="0" indent="0" algn="r">
              <a:buNone/>
              <a:defRPr sz="1000" i="1"/>
            </a:lvl1pPr>
          </a:lstStyle>
          <a:p>
            <a:pPr lvl="0"/>
            <a:r>
              <a:rPr lang="en-US" dirty="0"/>
              <a:t>Source of Photo</a:t>
            </a:r>
          </a:p>
        </p:txBody>
      </p:sp>
    </p:spTree>
    <p:extLst>
      <p:ext uri="{BB962C8B-B14F-4D97-AF65-F5344CB8AC3E}">
        <p14:creationId xmlns:p14="http://schemas.microsoft.com/office/powerpoint/2010/main" val="4045850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ought Leaders 5">
    <p:spTree>
      <p:nvGrpSpPr>
        <p:cNvPr id="1" name=""/>
        <p:cNvGrpSpPr/>
        <p:nvPr/>
      </p:nvGrpSpPr>
      <p:grpSpPr>
        <a:xfrm>
          <a:off x="0" y="0"/>
          <a:ext cx="0" cy="0"/>
          <a:chOff x="0" y="0"/>
          <a:chExt cx="0" cy="0"/>
        </a:xfrm>
      </p:grpSpPr>
      <p:sp>
        <p:nvSpPr>
          <p:cNvPr id="14" name="Picture Placeholder 4"/>
          <p:cNvSpPr>
            <a:spLocks noGrp="1" noChangeAspect="1"/>
          </p:cNvSpPr>
          <p:nvPr>
            <p:ph type="pic" sz="quarter" idx="15" hasCustomPrompt="1"/>
          </p:nvPr>
        </p:nvSpPr>
        <p:spPr>
          <a:xfrm>
            <a:off x="2210997" y="3721855"/>
            <a:ext cx="2088186" cy="2106017"/>
          </a:xfrm>
          <a:prstGeom prst="ellipse">
            <a:avLst/>
          </a:prstGeom>
          <a:ln w="88900" cap="sq">
            <a:noFill/>
            <a:miter lim="800000"/>
          </a:ln>
          <a:effectLst>
            <a:outerShdw blurRad="54991" dist="17780" dir="5400000" algn="ctr" rotWithShape="0">
              <a:srgbClr val="000000">
                <a:alpha val="40000"/>
              </a:srgbClr>
            </a:outerShdw>
          </a:effectLst>
        </p:spPr>
        <p:txBody>
          <a:bodyPr>
            <a:normAutofit/>
          </a:bodyPr>
          <a:lstStyle>
            <a:lvl1pPr algn="l">
              <a:defRPr sz="2400"/>
            </a:lvl1pPr>
          </a:lstStyle>
          <a:p>
            <a:r>
              <a:rPr lang="en-US" dirty="0"/>
              <a:t>Photo of Person</a:t>
            </a:r>
          </a:p>
        </p:txBody>
      </p:sp>
      <p:sp>
        <p:nvSpPr>
          <p:cNvPr id="15" name="Picture Placeholder 4"/>
          <p:cNvSpPr>
            <a:spLocks noGrp="1" noChangeAspect="1"/>
          </p:cNvSpPr>
          <p:nvPr>
            <p:ph type="pic" sz="quarter" idx="21" hasCustomPrompt="1"/>
          </p:nvPr>
        </p:nvSpPr>
        <p:spPr>
          <a:xfrm>
            <a:off x="7135459" y="3721855"/>
            <a:ext cx="2088186" cy="2106017"/>
          </a:xfrm>
          <a:prstGeom prst="ellipse">
            <a:avLst/>
          </a:prstGeom>
          <a:ln w="88900" cap="sq">
            <a:noFill/>
            <a:miter lim="800000"/>
          </a:ln>
          <a:effectLst>
            <a:outerShdw blurRad="54991" dist="17780" dir="5400000" algn="ctr" rotWithShape="0">
              <a:srgbClr val="000000">
                <a:alpha val="40000"/>
              </a:srgbClr>
            </a:outerShdw>
          </a:effectLst>
        </p:spPr>
        <p:txBody>
          <a:bodyPr>
            <a:normAutofit/>
          </a:bodyPr>
          <a:lstStyle>
            <a:lvl1pPr algn="l">
              <a:defRPr sz="2400"/>
            </a:lvl1pPr>
          </a:lstStyle>
          <a:p>
            <a:r>
              <a:rPr lang="en-US" dirty="0"/>
              <a:t>Photo of Person</a:t>
            </a:r>
          </a:p>
        </p:txBody>
      </p:sp>
      <p:sp>
        <p:nvSpPr>
          <p:cNvPr id="17" name="Text Placeholder 7"/>
          <p:cNvSpPr>
            <a:spLocks noGrp="1"/>
          </p:cNvSpPr>
          <p:nvPr>
            <p:ph type="body" sz="quarter" idx="22" hasCustomPrompt="1"/>
          </p:nvPr>
        </p:nvSpPr>
        <p:spPr>
          <a:xfrm>
            <a:off x="6670792" y="5870406"/>
            <a:ext cx="3017520" cy="307777"/>
          </a:xfrm>
          <a:prstGeom prst="rect">
            <a:avLst/>
          </a:prstGeom>
        </p:spPr>
        <p:txBody>
          <a:bodyPr>
            <a:normAutofit/>
          </a:bodyPr>
          <a:lstStyle>
            <a:lvl1pPr marL="0" indent="0" algn="ctr">
              <a:buNone/>
              <a:defRPr sz="2000" b="1" baseline="0">
                <a:solidFill>
                  <a:srgbClr val="F87F00"/>
                </a:solidFill>
              </a:defRPr>
            </a:lvl1pPr>
          </a:lstStyle>
          <a:p>
            <a:pPr lvl="0"/>
            <a:r>
              <a:rPr lang="en-US" dirty="0"/>
              <a:t>Full Name</a:t>
            </a:r>
          </a:p>
        </p:txBody>
      </p:sp>
      <p:sp>
        <p:nvSpPr>
          <p:cNvPr id="19" name="Picture Placeholder 4"/>
          <p:cNvSpPr>
            <a:spLocks noGrp="1" noChangeAspect="1"/>
          </p:cNvSpPr>
          <p:nvPr>
            <p:ph type="pic" sz="quarter" idx="24" hasCustomPrompt="1"/>
          </p:nvPr>
        </p:nvSpPr>
        <p:spPr>
          <a:xfrm>
            <a:off x="1077000" y="1051503"/>
            <a:ext cx="2086954" cy="2106017"/>
          </a:xfrm>
          <a:prstGeom prst="ellipse">
            <a:avLst/>
          </a:prstGeom>
          <a:ln w="88900" cap="sq">
            <a:noFill/>
            <a:miter lim="800000"/>
          </a:ln>
          <a:effectLst>
            <a:outerShdw blurRad="54991" dist="17780" dir="5400000" algn="ctr" rotWithShape="0">
              <a:srgbClr val="000000">
                <a:alpha val="40000"/>
              </a:srgbClr>
            </a:outerShdw>
          </a:effectLst>
        </p:spPr>
        <p:txBody>
          <a:bodyPr>
            <a:normAutofit/>
          </a:bodyPr>
          <a:lstStyle>
            <a:lvl1pPr>
              <a:defRPr sz="2400"/>
            </a:lvl1pPr>
          </a:lstStyle>
          <a:p>
            <a:r>
              <a:rPr lang="en-US" dirty="0"/>
              <a:t>Photo of Person</a:t>
            </a:r>
          </a:p>
        </p:txBody>
      </p:sp>
      <p:sp>
        <p:nvSpPr>
          <p:cNvPr id="20" name="Picture Placeholder 4"/>
          <p:cNvSpPr>
            <a:spLocks noGrp="1" noChangeAspect="1"/>
          </p:cNvSpPr>
          <p:nvPr>
            <p:ph type="pic" sz="quarter" idx="25" hasCustomPrompt="1"/>
          </p:nvPr>
        </p:nvSpPr>
        <p:spPr>
          <a:xfrm>
            <a:off x="4642485" y="1161756"/>
            <a:ext cx="2088186" cy="2106017"/>
          </a:xfrm>
          <a:prstGeom prst="ellipse">
            <a:avLst/>
          </a:prstGeom>
          <a:ln w="88900" cap="sq">
            <a:noFill/>
            <a:miter lim="800000"/>
          </a:ln>
          <a:effectLst>
            <a:outerShdw blurRad="54991" dist="17780" dir="5400000" algn="ctr" rotWithShape="0">
              <a:srgbClr val="000000">
                <a:alpha val="40000"/>
              </a:srgbClr>
            </a:outerShdw>
          </a:effectLst>
        </p:spPr>
        <p:txBody>
          <a:bodyPr>
            <a:normAutofit/>
          </a:bodyPr>
          <a:lstStyle>
            <a:lvl1pPr>
              <a:defRPr sz="2400"/>
            </a:lvl1pPr>
          </a:lstStyle>
          <a:p>
            <a:r>
              <a:rPr lang="en-US" dirty="0"/>
              <a:t>Photo of Person</a:t>
            </a:r>
          </a:p>
        </p:txBody>
      </p:sp>
      <p:sp>
        <p:nvSpPr>
          <p:cNvPr id="21" name="Picture Placeholder 4"/>
          <p:cNvSpPr>
            <a:spLocks noGrp="1" noChangeAspect="1"/>
          </p:cNvSpPr>
          <p:nvPr>
            <p:ph type="pic" sz="quarter" idx="33" hasCustomPrompt="1"/>
          </p:nvPr>
        </p:nvSpPr>
        <p:spPr>
          <a:xfrm>
            <a:off x="8288428" y="1066705"/>
            <a:ext cx="2088186" cy="2106018"/>
          </a:xfrm>
          <a:prstGeom prst="ellipse">
            <a:avLst/>
          </a:prstGeom>
          <a:ln w="88900" cap="sq">
            <a:noFill/>
            <a:miter lim="800000"/>
          </a:ln>
          <a:effectLst>
            <a:outerShdw blurRad="54991" dist="17780" dir="5400000" algn="ctr" rotWithShape="0">
              <a:srgbClr val="000000">
                <a:alpha val="40000"/>
              </a:srgbClr>
            </a:outerShdw>
          </a:effectLst>
        </p:spPr>
        <p:txBody>
          <a:bodyPr>
            <a:normAutofit/>
          </a:bodyPr>
          <a:lstStyle>
            <a:lvl1pPr>
              <a:defRPr sz="2400"/>
            </a:lvl1pPr>
          </a:lstStyle>
          <a:p>
            <a:r>
              <a:rPr lang="en-US" dirty="0"/>
              <a:t>Photo of Person</a:t>
            </a:r>
          </a:p>
        </p:txBody>
      </p:sp>
      <p:sp>
        <p:nvSpPr>
          <p:cNvPr id="22" name="Text Placeholder 7"/>
          <p:cNvSpPr>
            <a:spLocks noGrp="1"/>
          </p:cNvSpPr>
          <p:nvPr>
            <p:ph type="body" sz="quarter" idx="34" hasCustomPrompt="1"/>
          </p:nvPr>
        </p:nvSpPr>
        <p:spPr>
          <a:xfrm>
            <a:off x="1746330" y="5872287"/>
            <a:ext cx="3017520" cy="307777"/>
          </a:xfrm>
          <a:prstGeom prst="rect">
            <a:avLst/>
          </a:prstGeom>
        </p:spPr>
        <p:txBody>
          <a:bodyPr>
            <a:normAutofit/>
          </a:bodyPr>
          <a:lstStyle>
            <a:lvl1pPr marL="0" indent="0" algn="ctr">
              <a:buNone/>
              <a:defRPr sz="2000" b="1" baseline="0">
                <a:solidFill>
                  <a:srgbClr val="F87F00"/>
                </a:solidFill>
              </a:defRPr>
            </a:lvl1pPr>
          </a:lstStyle>
          <a:p>
            <a:pPr lvl="0"/>
            <a:r>
              <a:rPr lang="en-US" dirty="0"/>
              <a:t>Full Name</a:t>
            </a:r>
          </a:p>
        </p:txBody>
      </p:sp>
      <p:sp>
        <p:nvSpPr>
          <p:cNvPr id="24" name="Text Placeholder 7"/>
          <p:cNvSpPr>
            <a:spLocks noGrp="1"/>
          </p:cNvSpPr>
          <p:nvPr>
            <p:ph type="body" sz="quarter" idx="40" hasCustomPrompt="1"/>
          </p:nvPr>
        </p:nvSpPr>
        <p:spPr>
          <a:xfrm>
            <a:off x="4177818" y="3398739"/>
            <a:ext cx="3017520" cy="307777"/>
          </a:xfrm>
          <a:prstGeom prst="rect">
            <a:avLst/>
          </a:prstGeom>
        </p:spPr>
        <p:txBody>
          <a:bodyPr>
            <a:normAutofit/>
          </a:bodyPr>
          <a:lstStyle>
            <a:lvl1pPr marL="0" indent="0" algn="ctr">
              <a:buNone/>
              <a:defRPr sz="2000" b="1" baseline="0">
                <a:solidFill>
                  <a:srgbClr val="F87F00"/>
                </a:solidFill>
              </a:defRPr>
            </a:lvl1pPr>
          </a:lstStyle>
          <a:p>
            <a:pPr lvl="0"/>
            <a:r>
              <a:rPr lang="en-US" dirty="0"/>
              <a:t>Full Name</a:t>
            </a:r>
          </a:p>
        </p:txBody>
      </p:sp>
      <p:sp>
        <p:nvSpPr>
          <p:cNvPr id="26" name="Text Placeholder 7"/>
          <p:cNvSpPr>
            <a:spLocks noGrp="1"/>
          </p:cNvSpPr>
          <p:nvPr>
            <p:ph type="body" sz="quarter" idx="42" hasCustomPrompt="1"/>
          </p:nvPr>
        </p:nvSpPr>
        <p:spPr>
          <a:xfrm>
            <a:off x="611717" y="3260827"/>
            <a:ext cx="3017520" cy="307777"/>
          </a:xfrm>
          <a:prstGeom prst="rect">
            <a:avLst/>
          </a:prstGeom>
        </p:spPr>
        <p:txBody>
          <a:bodyPr>
            <a:normAutofit/>
          </a:bodyPr>
          <a:lstStyle>
            <a:lvl1pPr marL="0" indent="0" algn="ctr">
              <a:buNone/>
              <a:defRPr sz="2000" b="1" baseline="0">
                <a:solidFill>
                  <a:srgbClr val="F87F00"/>
                </a:solidFill>
              </a:defRPr>
            </a:lvl1pPr>
          </a:lstStyle>
          <a:p>
            <a:pPr lvl="0"/>
            <a:r>
              <a:rPr lang="en-US" dirty="0"/>
              <a:t>Full Name</a:t>
            </a:r>
          </a:p>
        </p:txBody>
      </p:sp>
      <p:sp>
        <p:nvSpPr>
          <p:cNvPr id="28" name="Text Placeholder 7"/>
          <p:cNvSpPr>
            <a:spLocks noGrp="1"/>
          </p:cNvSpPr>
          <p:nvPr>
            <p:ph type="body" sz="quarter" idx="44" hasCustomPrompt="1"/>
          </p:nvPr>
        </p:nvSpPr>
        <p:spPr>
          <a:xfrm>
            <a:off x="7823761" y="3260827"/>
            <a:ext cx="3017520" cy="307777"/>
          </a:xfrm>
          <a:prstGeom prst="rect">
            <a:avLst/>
          </a:prstGeom>
        </p:spPr>
        <p:txBody>
          <a:bodyPr>
            <a:normAutofit/>
          </a:bodyPr>
          <a:lstStyle>
            <a:lvl1pPr marL="0" indent="0" algn="ctr">
              <a:buNone/>
              <a:defRPr sz="2000" b="1" baseline="0">
                <a:solidFill>
                  <a:srgbClr val="F87F00"/>
                </a:solidFill>
              </a:defRPr>
            </a:lvl1pPr>
          </a:lstStyle>
          <a:p>
            <a:pPr lvl="0"/>
            <a:r>
              <a:rPr lang="en-US" dirty="0"/>
              <a:t>Full Name</a:t>
            </a:r>
          </a:p>
        </p:txBody>
      </p:sp>
      <p:sp>
        <p:nvSpPr>
          <p:cNvPr id="30" name="Text Placeholder 35">
            <a:extLst>
              <a:ext uri="{FF2B5EF4-FFF2-40B4-BE49-F238E27FC236}">
                <a16:creationId xmlns:a16="http://schemas.microsoft.com/office/drawing/2014/main" id="{F6355D10-EA41-476E-A309-E6C2FB44B02F}"/>
              </a:ext>
            </a:extLst>
          </p:cNvPr>
          <p:cNvSpPr>
            <a:spLocks noGrp="1"/>
          </p:cNvSpPr>
          <p:nvPr>
            <p:ph type="body" sz="quarter" idx="46" hasCustomPrompt="1"/>
          </p:nvPr>
        </p:nvSpPr>
        <p:spPr>
          <a:xfrm>
            <a:off x="9851017" y="3052329"/>
            <a:ext cx="2377440" cy="215444"/>
          </a:xfrm>
        </p:spPr>
        <p:txBody>
          <a:bodyPr>
            <a:normAutofit/>
          </a:bodyPr>
          <a:lstStyle>
            <a:lvl1pPr marL="0" indent="0" algn="l">
              <a:buNone/>
              <a:defRPr sz="1000" i="1"/>
            </a:lvl1pPr>
          </a:lstStyle>
          <a:p>
            <a:pPr lvl="0"/>
            <a:r>
              <a:rPr lang="en-US" dirty="0"/>
              <a:t>Source of Photo</a:t>
            </a:r>
          </a:p>
        </p:txBody>
      </p:sp>
      <p:sp>
        <p:nvSpPr>
          <p:cNvPr id="31" name="Text Placeholder 35">
            <a:extLst>
              <a:ext uri="{FF2B5EF4-FFF2-40B4-BE49-F238E27FC236}">
                <a16:creationId xmlns:a16="http://schemas.microsoft.com/office/drawing/2014/main" id="{420A057D-86D7-4010-8B54-3969B8256D5F}"/>
              </a:ext>
            </a:extLst>
          </p:cNvPr>
          <p:cNvSpPr>
            <a:spLocks noGrp="1"/>
          </p:cNvSpPr>
          <p:nvPr>
            <p:ph type="body" sz="quarter" idx="47" hasCustomPrompt="1"/>
          </p:nvPr>
        </p:nvSpPr>
        <p:spPr>
          <a:xfrm>
            <a:off x="6262952" y="3139159"/>
            <a:ext cx="2377440" cy="215444"/>
          </a:xfrm>
        </p:spPr>
        <p:txBody>
          <a:bodyPr>
            <a:normAutofit/>
          </a:bodyPr>
          <a:lstStyle>
            <a:lvl1pPr marL="0" indent="0" algn="l">
              <a:buNone/>
              <a:defRPr sz="1000" i="1"/>
            </a:lvl1pPr>
          </a:lstStyle>
          <a:p>
            <a:pPr lvl="0"/>
            <a:r>
              <a:rPr lang="en-US" dirty="0"/>
              <a:t>Source of Photo</a:t>
            </a:r>
          </a:p>
        </p:txBody>
      </p:sp>
      <p:sp>
        <p:nvSpPr>
          <p:cNvPr id="32" name="Text Placeholder 35">
            <a:extLst>
              <a:ext uri="{FF2B5EF4-FFF2-40B4-BE49-F238E27FC236}">
                <a16:creationId xmlns:a16="http://schemas.microsoft.com/office/drawing/2014/main" id="{F3A9CED5-3D88-4402-893B-8D648B04039C}"/>
              </a:ext>
            </a:extLst>
          </p:cNvPr>
          <p:cNvSpPr>
            <a:spLocks noGrp="1"/>
          </p:cNvSpPr>
          <p:nvPr>
            <p:ph type="body" sz="quarter" idx="48" hasCustomPrompt="1"/>
          </p:nvPr>
        </p:nvSpPr>
        <p:spPr>
          <a:xfrm>
            <a:off x="2674887" y="3036149"/>
            <a:ext cx="2377440" cy="215444"/>
          </a:xfrm>
        </p:spPr>
        <p:txBody>
          <a:bodyPr>
            <a:normAutofit/>
          </a:bodyPr>
          <a:lstStyle>
            <a:lvl1pPr marL="0" indent="0" algn="l">
              <a:buNone/>
              <a:defRPr sz="1000" i="1"/>
            </a:lvl1pPr>
          </a:lstStyle>
          <a:p>
            <a:pPr lvl="0"/>
            <a:r>
              <a:rPr lang="en-US" dirty="0"/>
              <a:t>Source of Photo</a:t>
            </a:r>
          </a:p>
        </p:txBody>
      </p:sp>
      <p:sp>
        <p:nvSpPr>
          <p:cNvPr id="33" name="Text Placeholder 35">
            <a:extLst>
              <a:ext uri="{FF2B5EF4-FFF2-40B4-BE49-F238E27FC236}">
                <a16:creationId xmlns:a16="http://schemas.microsoft.com/office/drawing/2014/main" id="{1E8B05A4-BDA0-4BDF-8340-E4A8B249E38D}"/>
              </a:ext>
            </a:extLst>
          </p:cNvPr>
          <p:cNvSpPr>
            <a:spLocks noGrp="1"/>
          </p:cNvSpPr>
          <p:nvPr>
            <p:ph type="body" sz="quarter" idx="49" hasCustomPrompt="1"/>
          </p:nvPr>
        </p:nvSpPr>
        <p:spPr>
          <a:xfrm>
            <a:off x="3949201" y="5634636"/>
            <a:ext cx="2377440" cy="215444"/>
          </a:xfrm>
        </p:spPr>
        <p:txBody>
          <a:bodyPr>
            <a:normAutofit/>
          </a:bodyPr>
          <a:lstStyle>
            <a:lvl1pPr marL="0" indent="0" algn="l">
              <a:buNone/>
              <a:defRPr sz="1000" i="1"/>
            </a:lvl1pPr>
          </a:lstStyle>
          <a:p>
            <a:pPr lvl="0"/>
            <a:r>
              <a:rPr lang="en-US" dirty="0"/>
              <a:t>Source of Photo</a:t>
            </a:r>
          </a:p>
        </p:txBody>
      </p:sp>
      <p:sp>
        <p:nvSpPr>
          <p:cNvPr id="41" name="Text Placeholder 35">
            <a:extLst>
              <a:ext uri="{FF2B5EF4-FFF2-40B4-BE49-F238E27FC236}">
                <a16:creationId xmlns:a16="http://schemas.microsoft.com/office/drawing/2014/main" id="{DDC63766-C7F5-4758-9FAC-E262FA74AFA9}"/>
              </a:ext>
            </a:extLst>
          </p:cNvPr>
          <p:cNvSpPr>
            <a:spLocks noGrp="1"/>
          </p:cNvSpPr>
          <p:nvPr>
            <p:ph type="body" sz="quarter" idx="50" hasCustomPrompt="1"/>
          </p:nvPr>
        </p:nvSpPr>
        <p:spPr>
          <a:xfrm>
            <a:off x="8843743" y="5656843"/>
            <a:ext cx="2377440" cy="215444"/>
          </a:xfrm>
        </p:spPr>
        <p:txBody>
          <a:bodyPr>
            <a:normAutofit/>
          </a:bodyPr>
          <a:lstStyle>
            <a:lvl1pPr marL="0" indent="0" algn="l">
              <a:buNone/>
              <a:defRPr sz="1000" i="1"/>
            </a:lvl1pPr>
          </a:lstStyle>
          <a:p>
            <a:pPr lvl="0"/>
            <a:r>
              <a:rPr lang="en-US" dirty="0"/>
              <a:t>Source of Photo</a:t>
            </a:r>
          </a:p>
        </p:txBody>
      </p:sp>
      <p:sp>
        <p:nvSpPr>
          <p:cNvPr id="42" name="Title 3">
            <a:extLst>
              <a:ext uri="{FF2B5EF4-FFF2-40B4-BE49-F238E27FC236}">
                <a16:creationId xmlns:a16="http://schemas.microsoft.com/office/drawing/2014/main" id="{56934179-253D-4845-AF97-0FB113CEDEEE}"/>
              </a:ext>
            </a:extLst>
          </p:cNvPr>
          <p:cNvSpPr>
            <a:spLocks noGrp="1"/>
          </p:cNvSpPr>
          <p:nvPr>
            <p:ph type="title"/>
          </p:nvPr>
        </p:nvSpPr>
        <p:spPr>
          <a:xfrm>
            <a:off x="609600" y="61279"/>
            <a:ext cx="10972800" cy="782637"/>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555056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SA Structure">
    <p:spTree>
      <p:nvGrpSpPr>
        <p:cNvPr id="1" name=""/>
        <p:cNvGrpSpPr/>
        <p:nvPr/>
      </p:nvGrpSpPr>
      <p:grpSpPr>
        <a:xfrm>
          <a:off x="0" y="0"/>
          <a:ext cx="0" cy="0"/>
          <a:chOff x="0" y="0"/>
          <a:chExt cx="0" cy="0"/>
        </a:xfrm>
      </p:grpSpPr>
      <p:sp>
        <p:nvSpPr>
          <p:cNvPr id="4" name="Title 3"/>
          <p:cNvSpPr>
            <a:spLocks noGrp="1"/>
          </p:cNvSpPr>
          <p:nvPr>
            <p:ph type="title"/>
          </p:nvPr>
        </p:nvSpPr>
        <p:spPr>
          <a:xfrm>
            <a:off x="609600" y="180151"/>
            <a:ext cx="10972800" cy="782637"/>
          </a:xfrm>
          <a:prstGeom prst="rect">
            <a:avLst/>
          </a:prstGeom>
        </p:spPr>
        <p:txBody>
          <a:bodyPr/>
          <a:lstStyle/>
          <a:p>
            <a:r>
              <a:rPr lang="en-US"/>
              <a:t>Click to edit Master title style</a:t>
            </a:r>
          </a:p>
        </p:txBody>
      </p:sp>
      <p:sp>
        <p:nvSpPr>
          <p:cNvPr id="3" name="Text Placeholder 10">
            <a:extLst>
              <a:ext uri="{FF2B5EF4-FFF2-40B4-BE49-F238E27FC236}">
                <a16:creationId xmlns:a16="http://schemas.microsoft.com/office/drawing/2014/main" id="{AF4A2680-1420-4C2A-AC7C-73DBF5751047}"/>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cxnSp>
        <p:nvCxnSpPr>
          <p:cNvPr id="5" name="Rak 107">
            <a:extLst>
              <a:ext uri="{FF2B5EF4-FFF2-40B4-BE49-F238E27FC236}">
                <a16:creationId xmlns:a16="http://schemas.microsoft.com/office/drawing/2014/main" id="{3C1B05AB-B565-4A42-BE36-51B17C9FFD63}"/>
              </a:ext>
            </a:extLst>
          </p:cNvPr>
          <p:cNvCxnSpPr>
            <a:cxnSpLocks/>
          </p:cNvCxnSpPr>
          <p:nvPr userDrawn="1"/>
        </p:nvCxnSpPr>
        <p:spPr>
          <a:xfrm flipV="1">
            <a:off x="6808687" y="3480691"/>
            <a:ext cx="0" cy="541561"/>
          </a:xfrm>
          <a:prstGeom prst="line">
            <a:avLst/>
          </a:prstGeom>
        </p:spPr>
        <p:style>
          <a:lnRef idx="1">
            <a:schemeClr val="dk1"/>
          </a:lnRef>
          <a:fillRef idx="0">
            <a:schemeClr val="dk1"/>
          </a:fillRef>
          <a:effectRef idx="0">
            <a:schemeClr val="dk1"/>
          </a:effectRef>
          <a:fontRef idx="minor">
            <a:schemeClr val="tx1"/>
          </a:fontRef>
        </p:style>
      </p:cxnSp>
      <p:cxnSp>
        <p:nvCxnSpPr>
          <p:cNvPr id="6" name="Rak 107">
            <a:extLst>
              <a:ext uri="{FF2B5EF4-FFF2-40B4-BE49-F238E27FC236}">
                <a16:creationId xmlns:a16="http://schemas.microsoft.com/office/drawing/2014/main" id="{90A7AFC5-00B8-441A-9EA8-892DED075FDD}"/>
              </a:ext>
            </a:extLst>
          </p:cNvPr>
          <p:cNvCxnSpPr>
            <a:cxnSpLocks/>
          </p:cNvCxnSpPr>
          <p:nvPr userDrawn="1"/>
        </p:nvCxnSpPr>
        <p:spPr>
          <a:xfrm>
            <a:off x="6807342" y="2442323"/>
            <a:ext cx="0" cy="501403"/>
          </a:xfrm>
          <a:prstGeom prst="line">
            <a:avLst/>
          </a:prstGeom>
        </p:spPr>
        <p:style>
          <a:lnRef idx="1">
            <a:schemeClr val="dk1"/>
          </a:lnRef>
          <a:fillRef idx="0">
            <a:schemeClr val="dk1"/>
          </a:fillRef>
          <a:effectRef idx="0">
            <a:schemeClr val="dk1"/>
          </a:effectRef>
          <a:fontRef idx="minor">
            <a:schemeClr val="tx1"/>
          </a:fontRef>
        </p:style>
      </p:cxnSp>
      <p:cxnSp>
        <p:nvCxnSpPr>
          <p:cNvPr id="7" name="Rak 107">
            <a:extLst>
              <a:ext uri="{FF2B5EF4-FFF2-40B4-BE49-F238E27FC236}">
                <a16:creationId xmlns:a16="http://schemas.microsoft.com/office/drawing/2014/main" id="{9E4F0F35-07B4-4FA6-B66E-A585704B1608}"/>
              </a:ext>
            </a:extLst>
          </p:cNvPr>
          <p:cNvCxnSpPr>
            <a:cxnSpLocks/>
            <a:endCxn id="48" idx="0"/>
          </p:cNvCxnSpPr>
          <p:nvPr userDrawn="1"/>
        </p:nvCxnSpPr>
        <p:spPr>
          <a:xfrm flipH="1">
            <a:off x="5383952" y="2494692"/>
            <a:ext cx="17428" cy="438266"/>
          </a:xfrm>
          <a:prstGeom prst="line">
            <a:avLst/>
          </a:prstGeom>
        </p:spPr>
        <p:style>
          <a:lnRef idx="1">
            <a:schemeClr val="dk1"/>
          </a:lnRef>
          <a:fillRef idx="0">
            <a:schemeClr val="dk1"/>
          </a:fillRef>
          <a:effectRef idx="0">
            <a:schemeClr val="dk1"/>
          </a:effectRef>
          <a:fontRef idx="minor">
            <a:schemeClr val="tx1"/>
          </a:fontRef>
        </p:style>
      </p:cxnSp>
      <p:cxnSp>
        <p:nvCxnSpPr>
          <p:cNvPr id="8" name="Rak 107">
            <a:extLst>
              <a:ext uri="{FF2B5EF4-FFF2-40B4-BE49-F238E27FC236}">
                <a16:creationId xmlns:a16="http://schemas.microsoft.com/office/drawing/2014/main" id="{CDDF6C9A-4197-4F6E-BB3D-943026F3C7B3}"/>
              </a:ext>
            </a:extLst>
          </p:cNvPr>
          <p:cNvCxnSpPr>
            <a:cxnSpLocks/>
          </p:cNvCxnSpPr>
          <p:nvPr userDrawn="1"/>
        </p:nvCxnSpPr>
        <p:spPr>
          <a:xfrm flipV="1">
            <a:off x="5418844" y="3460864"/>
            <a:ext cx="0" cy="541561"/>
          </a:xfrm>
          <a:prstGeom prst="line">
            <a:avLst/>
          </a:prstGeom>
        </p:spPr>
        <p:style>
          <a:lnRef idx="1">
            <a:schemeClr val="dk1"/>
          </a:lnRef>
          <a:fillRef idx="0">
            <a:schemeClr val="dk1"/>
          </a:fillRef>
          <a:effectRef idx="0">
            <a:schemeClr val="dk1"/>
          </a:effectRef>
          <a:fontRef idx="minor">
            <a:schemeClr val="tx1"/>
          </a:fontRef>
        </p:style>
      </p:cxnSp>
      <p:cxnSp>
        <p:nvCxnSpPr>
          <p:cNvPr id="9" name="Rak 107">
            <a:extLst>
              <a:ext uri="{FF2B5EF4-FFF2-40B4-BE49-F238E27FC236}">
                <a16:creationId xmlns:a16="http://schemas.microsoft.com/office/drawing/2014/main" id="{80CD7D48-DA8D-4C31-A619-3FD64D5F72D2}"/>
              </a:ext>
            </a:extLst>
          </p:cNvPr>
          <p:cNvCxnSpPr>
            <a:cxnSpLocks/>
          </p:cNvCxnSpPr>
          <p:nvPr userDrawn="1"/>
        </p:nvCxnSpPr>
        <p:spPr>
          <a:xfrm flipH="1">
            <a:off x="6007413" y="1927186"/>
            <a:ext cx="250016" cy="0"/>
          </a:xfrm>
          <a:prstGeom prst="line">
            <a:avLst/>
          </a:prstGeom>
        </p:spPr>
        <p:style>
          <a:lnRef idx="1">
            <a:schemeClr val="dk1"/>
          </a:lnRef>
          <a:fillRef idx="0">
            <a:schemeClr val="dk1"/>
          </a:fillRef>
          <a:effectRef idx="0">
            <a:schemeClr val="dk1"/>
          </a:effectRef>
          <a:fontRef idx="minor">
            <a:schemeClr val="tx1"/>
          </a:fontRef>
        </p:style>
      </p:cxnSp>
      <p:sp>
        <p:nvSpPr>
          <p:cNvPr id="10" name="Rektangel med rundade hörn 46">
            <a:extLst>
              <a:ext uri="{FF2B5EF4-FFF2-40B4-BE49-F238E27FC236}">
                <a16:creationId xmlns:a16="http://schemas.microsoft.com/office/drawing/2014/main" id="{06F10256-D07C-4B77-B4CD-E3F136E732B8}"/>
              </a:ext>
            </a:extLst>
          </p:cNvPr>
          <p:cNvSpPr/>
          <p:nvPr userDrawn="1"/>
        </p:nvSpPr>
        <p:spPr>
          <a:xfrm>
            <a:off x="9117742" y="5029013"/>
            <a:ext cx="1273568" cy="776732"/>
          </a:xfrm>
          <a:prstGeom prst="roundRect">
            <a:avLst/>
          </a:prstGeom>
          <a:solidFill>
            <a:srgbClr val="E46C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t>
            </a:r>
          </a:p>
        </p:txBody>
      </p:sp>
      <p:cxnSp>
        <p:nvCxnSpPr>
          <p:cNvPr id="11" name="Rak 107">
            <a:extLst>
              <a:ext uri="{FF2B5EF4-FFF2-40B4-BE49-F238E27FC236}">
                <a16:creationId xmlns:a16="http://schemas.microsoft.com/office/drawing/2014/main" id="{77E97A7B-3668-4A0E-B7C2-0391535D76FF}"/>
              </a:ext>
            </a:extLst>
          </p:cNvPr>
          <p:cNvCxnSpPr>
            <a:cxnSpLocks/>
            <a:endCxn id="46" idx="0"/>
          </p:cNvCxnSpPr>
          <p:nvPr userDrawn="1"/>
        </p:nvCxnSpPr>
        <p:spPr>
          <a:xfrm>
            <a:off x="2550361" y="2442323"/>
            <a:ext cx="634" cy="490635"/>
          </a:xfrm>
          <a:prstGeom prst="line">
            <a:avLst/>
          </a:prstGeom>
        </p:spPr>
        <p:style>
          <a:lnRef idx="1">
            <a:schemeClr val="dk1"/>
          </a:lnRef>
          <a:fillRef idx="0">
            <a:schemeClr val="dk1"/>
          </a:fillRef>
          <a:effectRef idx="0">
            <a:schemeClr val="dk1"/>
          </a:effectRef>
          <a:fontRef idx="minor">
            <a:schemeClr val="tx1"/>
          </a:fontRef>
        </p:style>
      </p:cxnSp>
      <p:cxnSp>
        <p:nvCxnSpPr>
          <p:cNvPr id="12" name="Rak 108">
            <a:extLst>
              <a:ext uri="{FF2B5EF4-FFF2-40B4-BE49-F238E27FC236}">
                <a16:creationId xmlns:a16="http://schemas.microsoft.com/office/drawing/2014/main" id="{6107F7DC-87B3-4CD8-8775-9C26FF1F466B}"/>
              </a:ext>
            </a:extLst>
          </p:cNvPr>
          <p:cNvCxnSpPr/>
          <p:nvPr userDrawn="1"/>
        </p:nvCxnSpPr>
        <p:spPr>
          <a:xfrm>
            <a:off x="3946067" y="2442323"/>
            <a:ext cx="0" cy="1560103"/>
          </a:xfrm>
          <a:prstGeom prst="line">
            <a:avLst/>
          </a:prstGeom>
        </p:spPr>
        <p:style>
          <a:lnRef idx="1">
            <a:schemeClr val="dk1"/>
          </a:lnRef>
          <a:fillRef idx="0">
            <a:schemeClr val="dk1"/>
          </a:fillRef>
          <a:effectRef idx="0">
            <a:schemeClr val="dk1"/>
          </a:effectRef>
          <a:fontRef idx="minor">
            <a:schemeClr val="tx1"/>
          </a:fontRef>
        </p:style>
      </p:cxnSp>
      <p:sp>
        <p:nvSpPr>
          <p:cNvPr id="13" name="Rektangel med rundade hörn 5">
            <a:extLst>
              <a:ext uri="{FF2B5EF4-FFF2-40B4-BE49-F238E27FC236}">
                <a16:creationId xmlns:a16="http://schemas.microsoft.com/office/drawing/2014/main" id="{389550D3-F9F8-43A7-8603-8580F8E96895}"/>
              </a:ext>
            </a:extLst>
          </p:cNvPr>
          <p:cNvSpPr/>
          <p:nvPr userDrawn="1"/>
        </p:nvSpPr>
        <p:spPr>
          <a:xfrm>
            <a:off x="2075977" y="2555573"/>
            <a:ext cx="951324" cy="282448"/>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Rule 1 </a:t>
            </a:r>
          </a:p>
        </p:txBody>
      </p:sp>
      <p:sp>
        <p:nvSpPr>
          <p:cNvPr id="14" name="Rektangel med rundade hörn 8">
            <a:extLst>
              <a:ext uri="{FF2B5EF4-FFF2-40B4-BE49-F238E27FC236}">
                <a16:creationId xmlns:a16="http://schemas.microsoft.com/office/drawing/2014/main" id="{AAFA638D-6838-42E4-BC13-9D6A96ED5196}"/>
              </a:ext>
            </a:extLst>
          </p:cNvPr>
          <p:cNvSpPr/>
          <p:nvPr userDrawn="1"/>
        </p:nvSpPr>
        <p:spPr>
          <a:xfrm>
            <a:off x="3477089" y="2555573"/>
            <a:ext cx="951324" cy="282448"/>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Rule 2</a:t>
            </a:r>
          </a:p>
        </p:txBody>
      </p:sp>
      <p:sp>
        <p:nvSpPr>
          <p:cNvPr id="15" name="Rektangel med rundade hörn 10">
            <a:extLst>
              <a:ext uri="{FF2B5EF4-FFF2-40B4-BE49-F238E27FC236}">
                <a16:creationId xmlns:a16="http://schemas.microsoft.com/office/drawing/2014/main" id="{8ACB8AF6-A389-4009-8B50-961FB41322CA}"/>
              </a:ext>
            </a:extLst>
          </p:cNvPr>
          <p:cNvSpPr/>
          <p:nvPr userDrawn="1"/>
        </p:nvSpPr>
        <p:spPr>
          <a:xfrm>
            <a:off x="4878200" y="2555573"/>
            <a:ext cx="951324" cy="282448"/>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Rule 3 </a:t>
            </a:r>
          </a:p>
        </p:txBody>
      </p:sp>
      <p:sp>
        <p:nvSpPr>
          <p:cNvPr id="16" name="Rektangel med rundade hörn 19">
            <a:extLst>
              <a:ext uri="{FF2B5EF4-FFF2-40B4-BE49-F238E27FC236}">
                <a16:creationId xmlns:a16="http://schemas.microsoft.com/office/drawing/2014/main" id="{69F482BE-EEBB-419B-8C10-36AA859F0C83}"/>
              </a:ext>
            </a:extLst>
          </p:cNvPr>
          <p:cNvSpPr/>
          <p:nvPr userDrawn="1"/>
        </p:nvSpPr>
        <p:spPr>
          <a:xfrm>
            <a:off x="6279311" y="2555573"/>
            <a:ext cx="951324" cy="282448"/>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Rule 4 </a:t>
            </a:r>
          </a:p>
        </p:txBody>
      </p:sp>
      <p:sp>
        <p:nvSpPr>
          <p:cNvPr id="17" name="Rektangel med rundade hörn 29">
            <a:extLst>
              <a:ext uri="{FF2B5EF4-FFF2-40B4-BE49-F238E27FC236}">
                <a16:creationId xmlns:a16="http://schemas.microsoft.com/office/drawing/2014/main" id="{24F21EAB-71A4-4C93-97C2-9A6DCE2A14AF}"/>
              </a:ext>
            </a:extLst>
          </p:cNvPr>
          <p:cNvSpPr/>
          <p:nvPr userDrawn="1"/>
        </p:nvSpPr>
        <p:spPr>
          <a:xfrm>
            <a:off x="4385757" y="1531380"/>
            <a:ext cx="1679064" cy="775946"/>
          </a:xfrm>
          <a:prstGeom prst="round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20"/>
              </a:lnSpc>
            </a:pPr>
            <a:r>
              <a:rPr lang="en-US" sz="1600" b="1" dirty="0"/>
              <a:t>Master Services Agreement </a:t>
            </a:r>
          </a:p>
        </p:txBody>
      </p:sp>
      <p:cxnSp>
        <p:nvCxnSpPr>
          <p:cNvPr id="18" name="Rak 82">
            <a:extLst>
              <a:ext uri="{FF2B5EF4-FFF2-40B4-BE49-F238E27FC236}">
                <a16:creationId xmlns:a16="http://schemas.microsoft.com/office/drawing/2014/main" id="{898940DA-B308-4682-94DC-F26F54FFC8ED}"/>
              </a:ext>
            </a:extLst>
          </p:cNvPr>
          <p:cNvCxnSpPr>
            <a:cxnSpLocks/>
          </p:cNvCxnSpPr>
          <p:nvPr userDrawn="1"/>
        </p:nvCxnSpPr>
        <p:spPr>
          <a:xfrm>
            <a:off x="2550365" y="2428619"/>
            <a:ext cx="7086600" cy="0"/>
          </a:xfrm>
          <a:prstGeom prst="line">
            <a:avLst/>
          </a:prstGeom>
          <a:ln w="9525"/>
        </p:spPr>
        <p:style>
          <a:lnRef idx="1">
            <a:schemeClr val="dk1"/>
          </a:lnRef>
          <a:fillRef idx="0">
            <a:schemeClr val="dk1"/>
          </a:fillRef>
          <a:effectRef idx="0">
            <a:schemeClr val="dk1"/>
          </a:effectRef>
          <a:fontRef idx="minor">
            <a:schemeClr val="tx1"/>
          </a:fontRef>
        </p:style>
      </p:cxnSp>
      <p:cxnSp>
        <p:nvCxnSpPr>
          <p:cNvPr id="19" name="Rak 110">
            <a:extLst>
              <a:ext uri="{FF2B5EF4-FFF2-40B4-BE49-F238E27FC236}">
                <a16:creationId xmlns:a16="http://schemas.microsoft.com/office/drawing/2014/main" id="{D5A97B89-1275-4DB4-9F67-8C5A46A061DC}"/>
              </a:ext>
            </a:extLst>
          </p:cNvPr>
          <p:cNvCxnSpPr/>
          <p:nvPr userDrawn="1"/>
        </p:nvCxnSpPr>
        <p:spPr>
          <a:xfrm>
            <a:off x="8165195" y="2442323"/>
            <a:ext cx="0" cy="1560103"/>
          </a:xfrm>
          <a:prstGeom prst="line">
            <a:avLst/>
          </a:prstGeom>
        </p:spPr>
        <p:style>
          <a:lnRef idx="1">
            <a:schemeClr val="dk1"/>
          </a:lnRef>
          <a:fillRef idx="0">
            <a:schemeClr val="dk1"/>
          </a:fillRef>
          <a:effectRef idx="0">
            <a:schemeClr val="dk1"/>
          </a:effectRef>
          <a:fontRef idx="minor">
            <a:schemeClr val="tx1"/>
          </a:fontRef>
        </p:style>
      </p:cxnSp>
      <p:cxnSp>
        <p:nvCxnSpPr>
          <p:cNvPr id="20" name="Rak 111">
            <a:extLst>
              <a:ext uri="{FF2B5EF4-FFF2-40B4-BE49-F238E27FC236}">
                <a16:creationId xmlns:a16="http://schemas.microsoft.com/office/drawing/2014/main" id="{EB8720E7-C9CD-4E84-BD7A-185308761918}"/>
              </a:ext>
            </a:extLst>
          </p:cNvPr>
          <p:cNvCxnSpPr/>
          <p:nvPr userDrawn="1"/>
        </p:nvCxnSpPr>
        <p:spPr>
          <a:xfrm>
            <a:off x="9635542" y="2428619"/>
            <a:ext cx="0" cy="1560103"/>
          </a:xfrm>
          <a:prstGeom prst="line">
            <a:avLst/>
          </a:prstGeom>
        </p:spPr>
        <p:style>
          <a:lnRef idx="1">
            <a:schemeClr val="dk1"/>
          </a:lnRef>
          <a:fillRef idx="0">
            <a:schemeClr val="dk1"/>
          </a:fillRef>
          <a:effectRef idx="0">
            <a:schemeClr val="dk1"/>
          </a:effectRef>
          <a:fontRef idx="minor">
            <a:schemeClr val="tx1"/>
          </a:fontRef>
        </p:style>
      </p:cxnSp>
      <p:cxnSp>
        <p:nvCxnSpPr>
          <p:cNvPr id="21" name="Rak 105">
            <a:extLst>
              <a:ext uri="{FF2B5EF4-FFF2-40B4-BE49-F238E27FC236}">
                <a16:creationId xmlns:a16="http://schemas.microsoft.com/office/drawing/2014/main" id="{8D0B473F-1121-4686-83D7-A51FFFE4CBBA}"/>
              </a:ext>
            </a:extLst>
          </p:cNvPr>
          <p:cNvCxnSpPr/>
          <p:nvPr userDrawn="1"/>
        </p:nvCxnSpPr>
        <p:spPr>
          <a:xfrm>
            <a:off x="9635790" y="4686143"/>
            <a:ext cx="0" cy="246331"/>
          </a:xfrm>
          <a:prstGeom prst="line">
            <a:avLst/>
          </a:prstGeom>
        </p:spPr>
        <p:style>
          <a:lnRef idx="1">
            <a:schemeClr val="dk1"/>
          </a:lnRef>
          <a:fillRef idx="0">
            <a:schemeClr val="dk1"/>
          </a:fillRef>
          <a:effectRef idx="0">
            <a:schemeClr val="dk1"/>
          </a:effectRef>
          <a:fontRef idx="minor">
            <a:schemeClr val="tx1"/>
          </a:fontRef>
        </p:style>
      </p:cxnSp>
      <p:sp>
        <p:nvSpPr>
          <p:cNvPr id="22" name="Rektangel med rundade hörn 23">
            <a:extLst>
              <a:ext uri="{FF2B5EF4-FFF2-40B4-BE49-F238E27FC236}">
                <a16:creationId xmlns:a16="http://schemas.microsoft.com/office/drawing/2014/main" id="{22299A63-E87B-4831-A344-1FF14336F2F4}"/>
              </a:ext>
            </a:extLst>
          </p:cNvPr>
          <p:cNvSpPr/>
          <p:nvPr userDrawn="1"/>
        </p:nvSpPr>
        <p:spPr>
          <a:xfrm>
            <a:off x="1925286" y="3892906"/>
            <a:ext cx="1273568" cy="776732"/>
          </a:xfrm>
          <a:prstGeom prst="round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t>Sourcing Business Model</a:t>
            </a:r>
          </a:p>
        </p:txBody>
      </p:sp>
      <p:sp>
        <p:nvSpPr>
          <p:cNvPr id="23" name="Rektangel med rundade hörn 30">
            <a:extLst>
              <a:ext uri="{FF2B5EF4-FFF2-40B4-BE49-F238E27FC236}">
                <a16:creationId xmlns:a16="http://schemas.microsoft.com/office/drawing/2014/main" id="{CA4EDE10-D945-4F19-B40B-87F611367E8E}"/>
              </a:ext>
            </a:extLst>
          </p:cNvPr>
          <p:cNvSpPr/>
          <p:nvPr userDrawn="1"/>
        </p:nvSpPr>
        <p:spPr>
          <a:xfrm>
            <a:off x="3324025" y="3892906"/>
            <a:ext cx="1273568" cy="776732"/>
          </a:xfrm>
          <a:prstGeom prst="round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t>Statement of Objectives &amp; Workload Allocation (Scope) </a:t>
            </a:r>
            <a:endParaRPr lang="en-US" sz="2400" dirty="0"/>
          </a:p>
        </p:txBody>
      </p:sp>
      <p:sp>
        <p:nvSpPr>
          <p:cNvPr id="24" name="Rektangel med rundade hörn 31">
            <a:extLst>
              <a:ext uri="{FF2B5EF4-FFF2-40B4-BE49-F238E27FC236}">
                <a16:creationId xmlns:a16="http://schemas.microsoft.com/office/drawing/2014/main" id="{8DFDA44B-B558-412B-A698-4016032B4FF3}"/>
              </a:ext>
            </a:extLst>
          </p:cNvPr>
          <p:cNvSpPr/>
          <p:nvPr userDrawn="1"/>
        </p:nvSpPr>
        <p:spPr>
          <a:xfrm>
            <a:off x="4722765" y="3892906"/>
            <a:ext cx="1273568" cy="776732"/>
          </a:xfrm>
          <a:prstGeom prst="round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t>Performance Measures</a:t>
            </a:r>
          </a:p>
        </p:txBody>
      </p:sp>
      <p:sp>
        <p:nvSpPr>
          <p:cNvPr id="25" name="Rektangel med rundade hörn 32">
            <a:extLst>
              <a:ext uri="{FF2B5EF4-FFF2-40B4-BE49-F238E27FC236}">
                <a16:creationId xmlns:a16="http://schemas.microsoft.com/office/drawing/2014/main" id="{4B2456F8-E33A-4012-8A91-2DB4406423EF}"/>
              </a:ext>
            </a:extLst>
          </p:cNvPr>
          <p:cNvSpPr/>
          <p:nvPr userDrawn="1"/>
        </p:nvSpPr>
        <p:spPr>
          <a:xfrm>
            <a:off x="6121501" y="3892906"/>
            <a:ext cx="1273568" cy="776732"/>
          </a:xfrm>
          <a:prstGeom prst="round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t>Pricing Model with Incentives</a:t>
            </a:r>
          </a:p>
        </p:txBody>
      </p:sp>
      <p:sp>
        <p:nvSpPr>
          <p:cNvPr id="26" name="Rektangel med rundade hörn 35">
            <a:extLst>
              <a:ext uri="{FF2B5EF4-FFF2-40B4-BE49-F238E27FC236}">
                <a16:creationId xmlns:a16="http://schemas.microsoft.com/office/drawing/2014/main" id="{02DBAD8A-1C2B-452A-B0AE-4F98F7DE4866}"/>
              </a:ext>
            </a:extLst>
          </p:cNvPr>
          <p:cNvSpPr/>
          <p:nvPr userDrawn="1"/>
        </p:nvSpPr>
        <p:spPr>
          <a:xfrm>
            <a:off x="1925286" y="4900965"/>
            <a:ext cx="1273568" cy="776732"/>
          </a:xfrm>
          <a:prstGeom prst="round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t>Shared Vision / Statement of Intent</a:t>
            </a:r>
          </a:p>
        </p:txBody>
      </p:sp>
      <p:sp>
        <p:nvSpPr>
          <p:cNvPr id="27" name="Rektangel med rundade hörn 37">
            <a:extLst>
              <a:ext uri="{FF2B5EF4-FFF2-40B4-BE49-F238E27FC236}">
                <a16:creationId xmlns:a16="http://schemas.microsoft.com/office/drawing/2014/main" id="{A387464C-29DC-46EF-8C25-C81277FDB358}"/>
              </a:ext>
            </a:extLst>
          </p:cNvPr>
          <p:cNvSpPr/>
          <p:nvPr userDrawn="1"/>
        </p:nvSpPr>
        <p:spPr>
          <a:xfrm>
            <a:off x="4722765" y="4900965"/>
            <a:ext cx="1273568" cy="776732"/>
          </a:xfrm>
          <a:prstGeom prst="round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t>Performance Management</a:t>
            </a:r>
          </a:p>
        </p:txBody>
      </p:sp>
      <p:sp>
        <p:nvSpPr>
          <p:cNvPr id="28" name="Rektangel med rundade hörn 39">
            <a:extLst>
              <a:ext uri="{FF2B5EF4-FFF2-40B4-BE49-F238E27FC236}">
                <a16:creationId xmlns:a16="http://schemas.microsoft.com/office/drawing/2014/main" id="{D892DB72-D7F5-4E2F-B981-A37C5C4427CF}"/>
              </a:ext>
            </a:extLst>
          </p:cNvPr>
          <p:cNvSpPr/>
          <p:nvPr userDrawn="1"/>
        </p:nvSpPr>
        <p:spPr>
          <a:xfrm>
            <a:off x="7528411" y="3892906"/>
            <a:ext cx="1273568" cy="776732"/>
          </a:xfrm>
          <a:prstGeom prst="round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t>Relationship Management</a:t>
            </a:r>
          </a:p>
        </p:txBody>
      </p:sp>
      <p:sp>
        <p:nvSpPr>
          <p:cNvPr id="29" name="Rektangel med rundade hörn 42">
            <a:extLst>
              <a:ext uri="{FF2B5EF4-FFF2-40B4-BE49-F238E27FC236}">
                <a16:creationId xmlns:a16="http://schemas.microsoft.com/office/drawing/2014/main" id="{CD0F20A4-D65B-49D5-9CC2-221E4B8BBAB6}"/>
              </a:ext>
            </a:extLst>
          </p:cNvPr>
          <p:cNvSpPr/>
          <p:nvPr userDrawn="1"/>
        </p:nvSpPr>
        <p:spPr>
          <a:xfrm>
            <a:off x="7493803" y="4900965"/>
            <a:ext cx="1342785" cy="776732"/>
          </a:xfrm>
          <a:prstGeom prst="round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t>Transformation Management</a:t>
            </a:r>
          </a:p>
        </p:txBody>
      </p:sp>
      <p:sp>
        <p:nvSpPr>
          <p:cNvPr id="30" name="Rektangel med rundade hörn 44">
            <a:extLst>
              <a:ext uri="{FF2B5EF4-FFF2-40B4-BE49-F238E27FC236}">
                <a16:creationId xmlns:a16="http://schemas.microsoft.com/office/drawing/2014/main" id="{C60998A5-703B-41E2-BBDF-0F1204447835}"/>
              </a:ext>
            </a:extLst>
          </p:cNvPr>
          <p:cNvSpPr/>
          <p:nvPr userDrawn="1"/>
        </p:nvSpPr>
        <p:spPr>
          <a:xfrm>
            <a:off x="8992802" y="3892905"/>
            <a:ext cx="1273568" cy="776732"/>
          </a:xfrm>
          <a:prstGeom prst="round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t>Exit Management</a:t>
            </a:r>
          </a:p>
        </p:txBody>
      </p:sp>
      <p:sp>
        <p:nvSpPr>
          <p:cNvPr id="31" name="Rektangel med rundade hörn 46">
            <a:extLst>
              <a:ext uri="{FF2B5EF4-FFF2-40B4-BE49-F238E27FC236}">
                <a16:creationId xmlns:a16="http://schemas.microsoft.com/office/drawing/2014/main" id="{D1EB250E-359B-4106-8654-5AD16007FF9E}"/>
              </a:ext>
            </a:extLst>
          </p:cNvPr>
          <p:cNvSpPr/>
          <p:nvPr userDrawn="1"/>
        </p:nvSpPr>
        <p:spPr>
          <a:xfrm>
            <a:off x="9064152" y="4964338"/>
            <a:ext cx="1273568" cy="776732"/>
          </a:xfrm>
          <a:prstGeom prst="roundRect">
            <a:avLst/>
          </a:prstGeom>
          <a:solidFill>
            <a:srgbClr val="E46C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t>
            </a:r>
          </a:p>
        </p:txBody>
      </p:sp>
      <p:cxnSp>
        <p:nvCxnSpPr>
          <p:cNvPr id="32" name="Rak 98">
            <a:extLst>
              <a:ext uri="{FF2B5EF4-FFF2-40B4-BE49-F238E27FC236}">
                <a16:creationId xmlns:a16="http://schemas.microsoft.com/office/drawing/2014/main" id="{A27C016C-7A80-4031-B4B4-5221F70D15E7}"/>
              </a:ext>
            </a:extLst>
          </p:cNvPr>
          <p:cNvCxnSpPr/>
          <p:nvPr userDrawn="1"/>
        </p:nvCxnSpPr>
        <p:spPr>
          <a:xfrm>
            <a:off x="5440589" y="4679382"/>
            <a:ext cx="0" cy="211837"/>
          </a:xfrm>
          <a:prstGeom prst="line">
            <a:avLst/>
          </a:prstGeom>
        </p:spPr>
        <p:style>
          <a:lnRef idx="1">
            <a:schemeClr val="dk1"/>
          </a:lnRef>
          <a:fillRef idx="0">
            <a:schemeClr val="dk1"/>
          </a:fillRef>
          <a:effectRef idx="0">
            <a:schemeClr val="dk1"/>
          </a:effectRef>
          <a:fontRef idx="minor">
            <a:schemeClr val="tx1"/>
          </a:fontRef>
        </p:style>
      </p:cxnSp>
      <p:cxnSp>
        <p:nvCxnSpPr>
          <p:cNvPr id="33" name="Rak 103">
            <a:extLst>
              <a:ext uri="{FF2B5EF4-FFF2-40B4-BE49-F238E27FC236}">
                <a16:creationId xmlns:a16="http://schemas.microsoft.com/office/drawing/2014/main" id="{5ACCB5E6-777B-499B-ABC3-7E91E7ADBD31}"/>
              </a:ext>
            </a:extLst>
          </p:cNvPr>
          <p:cNvCxnSpPr/>
          <p:nvPr userDrawn="1"/>
        </p:nvCxnSpPr>
        <p:spPr>
          <a:xfrm>
            <a:off x="8165195" y="4673827"/>
            <a:ext cx="0" cy="211837"/>
          </a:xfrm>
          <a:prstGeom prst="line">
            <a:avLst/>
          </a:prstGeom>
        </p:spPr>
        <p:style>
          <a:lnRef idx="1">
            <a:schemeClr val="dk1"/>
          </a:lnRef>
          <a:fillRef idx="0">
            <a:schemeClr val="dk1"/>
          </a:fillRef>
          <a:effectRef idx="0">
            <a:schemeClr val="dk1"/>
          </a:effectRef>
          <a:fontRef idx="minor">
            <a:schemeClr val="tx1"/>
          </a:fontRef>
        </p:style>
      </p:cxnSp>
      <p:cxnSp>
        <p:nvCxnSpPr>
          <p:cNvPr id="34" name="Rak 119">
            <a:extLst>
              <a:ext uri="{FF2B5EF4-FFF2-40B4-BE49-F238E27FC236}">
                <a16:creationId xmlns:a16="http://schemas.microsoft.com/office/drawing/2014/main" id="{67A6FBE3-FA6A-4618-8F7B-3DEBF3C04165}"/>
              </a:ext>
            </a:extLst>
          </p:cNvPr>
          <p:cNvCxnSpPr/>
          <p:nvPr userDrawn="1"/>
        </p:nvCxnSpPr>
        <p:spPr>
          <a:xfrm>
            <a:off x="2550361" y="4679382"/>
            <a:ext cx="0" cy="211837"/>
          </a:xfrm>
          <a:prstGeom prst="line">
            <a:avLst/>
          </a:prstGeom>
        </p:spPr>
        <p:style>
          <a:lnRef idx="1">
            <a:schemeClr val="dk1"/>
          </a:lnRef>
          <a:fillRef idx="0">
            <a:schemeClr val="dk1"/>
          </a:fillRef>
          <a:effectRef idx="0">
            <a:schemeClr val="dk1"/>
          </a:effectRef>
          <a:fontRef idx="minor">
            <a:schemeClr val="tx1"/>
          </a:fontRef>
        </p:style>
      </p:cxnSp>
      <p:sp>
        <p:nvSpPr>
          <p:cNvPr id="35" name="textruta 57">
            <a:extLst>
              <a:ext uri="{FF2B5EF4-FFF2-40B4-BE49-F238E27FC236}">
                <a16:creationId xmlns:a16="http://schemas.microsoft.com/office/drawing/2014/main" id="{B5929624-7950-4DC2-A812-4F16E1D0E183}"/>
              </a:ext>
            </a:extLst>
          </p:cNvPr>
          <p:cNvSpPr txBox="1"/>
          <p:nvPr userDrawn="1"/>
        </p:nvSpPr>
        <p:spPr>
          <a:xfrm>
            <a:off x="1734261" y="3597706"/>
            <a:ext cx="860951" cy="316182"/>
          </a:xfrm>
          <a:prstGeom prst="rect">
            <a:avLst/>
          </a:prstGeom>
          <a:noFill/>
        </p:spPr>
        <p:txBody>
          <a:bodyPr wrap="none" rtlCol="0" anchor="ctr">
            <a:spAutoFit/>
          </a:bodyPr>
          <a:lstStyle/>
          <a:p>
            <a:pPr algn="ctr"/>
            <a:r>
              <a:rPr lang="en-US" sz="1200" b="1" i="1" dirty="0">
                <a:latin typeface="Arial" pitchFamily="34" charset="0"/>
                <a:cs typeface="Arial" pitchFamily="34" charset="0"/>
              </a:rPr>
              <a:t>Element 1</a:t>
            </a:r>
          </a:p>
        </p:txBody>
      </p:sp>
      <p:sp>
        <p:nvSpPr>
          <p:cNvPr id="36" name="textruta 58">
            <a:extLst>
              <a:ext uri="{FF2B5EF4-FFF2-40B4-BE49-F238E27FC236}">
                <a16:creationId xmlns:a16="http://schemas.microsoft.com/office/drawing/2014/main" id="{53C0D6B8-CEF0-46DB-9396-D2A04F3C3446}"/>
              </a:ext>
            </a:extLst>
          </p:cNvPr>
          <p:cNvSpPr txBox="1"/>
          <p:nvPr userDrawn="1"/>
        </p:nvSpPr>
        <p:spPr>
          <a:xfrm>
            <a:off x="1734261" y="4637502"/>
            <a:ext cx="860951" cy="316182"/>
          </a:xfrm>
          <a:prstGeom prst="rect">
            <a:avLst/>
          </a:prstGeom>
          <a:noFill/>
        </p:spPr>
        <p:txBody>
          <a:bodyPr wrap="none" rtlCol="0">
            <a:spAutoFit/>
          </a:bodyPr>
          <a:lstStyle/>
          <a:p>
            <a:pPr algn="ctr"/>
            <a:r>
              <a:rPr lang="en-US" sz="1200" b="1" i="1" dirty="0">
                <a:latin typeface="Arial" pitchFamily="34" charset="0"/>
                <a:cs typeface="Arial" pitchFamily="34" charset="0"/>
              </a:rPr>
              <a:t>Element 2</a:t>
            </a:r>
          </a:p>
        </p:txBody>
      </p:sp>
      <p:sp>
        <p:nvSpPr>
          <p:cNvPr id="37" name="textruta 59">
            <a:extLst>
              <a:ext uri="{FF2B5EF4-FFF2-40B4-BE49-F238E27FC236}">
                <a16:creationId xmlns:a16="http://schemas.microsoft.com/office/drawing/2014/main" id="{403C7BAC-0895-4F41-A6B6-0AF5C359B7CA}"/>
              </a:ext>
            </a:extLst>
          </p:cNvPr>
          <p:cNvSpPr txBox="1"/>
          <p:nvPr userDrawn="1"/>
        </p:nvSpPr>
        <p:spPr>
          <a:xfrm>
            <a:off x="3113729" y="3597706"/>
            <a:ext cx="860951" cy="316182"/>
          </a:xfrm>
          <a:prstGeom prst="rect">
            <a:avLst/>
          </a:prstGeom>
          <a:noFill/>
        </p:spPr>
        <p:txBody>
          <a:bodyPr wrap="none" rtlCol="0" anchor="ctr">
            <a:spAutoFit/>
          </a:bodyPr>
          <a:lstStyle/>
          <a:p>
            <a:pPr algn="ctr"/>
            <a:r>
              <a:rPr lang="en-US" sz="1200" b="1" i="1" dirty="0">
                <a:latin typeface="Arial" pitchFamily="34" charset="0"/>
                <a:cs typeface="Arial" pitchFamily="34" charset="0"/>
              </a:rPr>
              <a:t>Element 3</a:t>
            </a:r>
          </a:p>
        </p:txBody>
      </p:sp>
      <p:sp>
        <p:nvSpPr>
          <p:cNvPr id="38" name="textruta 60">
            <a:extLst>
              <a:ext uri="{FF2B5EF4-FFF2-40B4-BE49-F238E27FC236}">
                <a16:creationId xmlns:a16="http://schemas.microsoft.com/office/drawing/2014/main" id="{E90D720F-C57B-4437-9283-5D88DF64870C}"/>
              </a:ext>
            </a:extLst>
          </p:cNvPr>
          <p:cNvSpPr txBox="1"/>
          <p:nvPr userDrawn="1"/>
        </p:nvSpPr>
        <p:spPr>
          <a:xfrm>
            <a:off x="4593185" y="3597706"/>
            <a:ext cx="860951" cy="316182"/>
          </a:xfrm>
          <a:prstGeom prst="rect">
            <a:avLst/>
          </a:prstGeom>
          <a:noFill/>
        </p:spPr>
        <p:txBody>
          <a:bodyPr wrap="none" rtlCol="0" anchor="ctr">
            <a:spAutoFit/>
          </a:bodyPr>
          <a:lstStyle/>
          <a:p>
            <a:pPr algn="ctr"/>
            <a:r>
              <a:rPr lang="en-US" sz="1200" b="1" i="1" dirty="0">
                <a:latin typeface="Arial" pitchFamily="34" charset="0"/>
                <a:cs typeface="Arial" pitchFamily="34" charset="0"/>
              </a:rPr>
              <a:t>Element 4</a:t>
            </a:r>
          </a:p>
        </p:txBody>
      </p:sp>
      <p:sp>
        <p:nvSpPr>
          <p:cNvPr id="39" name="textruta 61">
            <a:extLst>
              <a:ext uri="{FF2B5EF4-FFF2-40B4-BE49-F238E27FC236}">
                <a16:creationId xmlns:a16="http://schemas.microsoft.com/office/drawing/2014/main" id="{057B3868-E021-45B0-9A44-9B83BB47456D}"/>
              </a:ext>
            </a:extLst>
          </p:cNvPr>
          <p:cNvSpPr txBox="1"/>
          <p:nvPr userDrawn="1"/>
        </p:nvSpPr>
        <p:spPr>
          <a:xfrm>
            <a:off x="4593185" y="4644000"/>
            <a:ext cx="860951" cy="316182"/>
          </a:xfrm>
          <a:prstGeom prst="rect">
            <a:avLst/>
          </a:prstGeom>
          <a:noFill/>
        </p:spPr>
        <p:txBody>
          <a:bodyPr wrap="none" rtlCol="0">
            <a:spAutoFit/>
          </a:bodyPr>
          <a:lstStyle/>
          <a:p>
            <a:pPr algn="ctr"/>
            <a:r>
              <a:rPr lang="en-US" sz="1200" b="1" i="1" dirty="0">
                <a:latin typeface="Arial" pitchFamily="34" charset="0"/>
                <a:cs typeface="Arial" pitchFamily="34" charset="0"/>
              </a:rPr>
              <a:t>Element 5</a:t>
            </a:r>
          </a:p>
        </p:txBody>
      </p:sp>
      <p:sp>
        <p:nvSpPr>
          <p:cNvPr id="40" name="textruta 62">
            <a:extLst>
              <a:ext uri="{FF2B5EF4-FFF2-40B4-BE49-F238E27FC236}">
                <a16:creationId xmlns:a16="http://schemas.microsoft.com/office/drawing/2014/main" id="{356D243C-9D80-4CDF-9209-5C35CB1726DB}"/>
              </a:ext>
            </a:extLst>
          </p:cNvPr>
          <p:cNvSpPr txBox="1"/>
          <p:nvPr userDrawn="1"/>
        </p:nvSpPr>
        <p:spPr>
          <a:xfrm>
            <a:off x="5967673" y="3597706"/>
            <a:ext cx="860951" cy="316182"/>
          </a:xfrm>
          <a:prstGeom prst="rect">
            <a:avLst/>
          </a:prstGeom>
          <a:noFill/>
        </p:spPr>
        <p:txBody>
          <a:bodyPr wrap="none" rtlCol="0" anchor="ctr">
            <a:spAutoFit/>
          </a:bodyPr>
          <a:lstStyle/>
          <a:p>
            <a:pPr algn="ctr"/>
            <a:r>
              <a:rPr lang="en-US" sz="1200" b="1" i="1" dirty="0">
                <a:latin typeface="Arial" pitchFamily="34" charset="0"/>
                <a:cs typeface="Arial" pitchFamily="34" charset="0"/>
              </a:rPr>
              <a:t>Element 6</a:t>
            </a:r>
          </a:p>
        </p:txBody>
      </p:sp>
      <p:sp>
        <p:nvSpPr>
          <p:cNvPr id="41" name="textruta 63">
            <a:extLst>
              <a:ext uri="{FF2B5EF4-FFF2-40B4-BE49-F238E27FC236}">
                <a16:creationId xmlns:a16="http://schemas.microsoft.com/office/drawing/2014/main" id="{461B9F6B-C354-48F0-8553-D29E9879A315}"/>
              </a:ext>
            </a:extLst>
          </p:cNvPr>
          <p:cNvSpPr txBox="1"/>
          <p:nvPr userDrawn="1"/>
        </p:nvSpPr>
        <p:spPr>
          <a:xfrm>
            <a:off x="7336390" y="3597706"/>
            <a:ext cx="860951" cy="316182"/>
          </a:xfrm>
          <a:prstGeom prst="rect">
            <a:avLst/>
          </a:prstGeom>
          <a:noFill/>
        </p:spPr>
        <p:txBody>
          <a:bodyPr wrap="none" rtlCol="0" anchor="ctr">
            <a:spAutoFit/>
          </a:bodyPr>
          <a:lstStyle/>
          <a:p>
            <a:pPr algn="ctr"/>
            <a:r>
              <a:rPr lang="en-US" sz="1200" b="1" i="1" dirty="0">
                <a:latin typeface="Arial" pitchFamily="34" charset="0"/>
                <a:cs typeface="Arial" pitchFamily="34" charset="0"/>
              </a:rPr>
              <a:t>Element 7</a:t>
            </a:r>
          </a:p>
        </p:txBody>
      </p:sp>
      <p:sp>
        <p:nvSpPr>
          <p:cNvPr id="42" name="textruta 64">
            <a:extLst>
              <a:ext uri="{FF2B5EF4-FFF2-40B4-BE49-F238E27FC236}">
                <a16:creationId xmlns:a16="http://schemas.microsoft.com/office/drawing/2014/main" id="{9B1B5BF9-7604-4DBD-8879-2E70B684E29A}"/>
              </a:ext>
            </a:extLst>
          </p:cNvPr>
          <p:cNvSpPr txBox="1"/>
          <p:nvPr userDrawn="1"/>
        </p:nvSpPr>
        <p:spPr>
          <a:xfrm>
            <a:off x="7336390" y="4637502"/>
            <a:ext cx="860951" cy="316182"/>
          </a:xfrm>
          <a:prstGeom prst="rect">
            <a:avLst/>
          </a:prstGeom>
          <a:noFill/>
        </p:spPr>
        <p:txBody>
          <a:bodyPr wrap="none" rtlCol="0">
            <a:spAutoFit/>
          </a:bodyPr>
          <a:lstStyle/>
          <a:p>
            <a:pPr algn="ctr"/>
            <a:r>
              <a:rPr lang="en-US" sz="1200" b="1" i="1" dirty="0">
                <a:latin typeface="Arial" pitchFamily="34" charset="0"/>
                <a:cs typeface="Arial" pitchFamily="34" charset="0"/>
              </a:rPr>
              <a:t>Element 8</a:t>
            </a:r>
          </a:p>
        </p:txBody>
      </p:sp>
      <p:sp>
        <p:nvSpPr>
          <p:cNvPr id="43" name="textruta 65">
            <a:extLst>
              <a:ext uri="{FF2B5EF4-FFF2-40B4-BE49-F238E27FC236}">
                <a16:creationId xmlns:a16="http://schemas.microsoft.com/office/drawing/2014/main" id="{1F96BF0C-8213-4ABA-BC49-94BDDD7A1CF5}"/>
              </a:ext>
            </a:extLst>
          </p:cNvPr>
          <p:cNvSpPr txBox="1"/>
          <p:nvPr userDrawn="1"/>
        </p:nvSpPr>
        <p:spPr>
          <a:xfrm>
            <a:off x="8800781" y="3623207"/>
            <a:ext cx="860951" cy="316182"/>
          </a:xfrm>
          <a:prstGeom prst="rect">
            <a:avLst/>
          </a:prstGeom>
          <a:noFill/>
        </p:spPr>
        <p:txBody>
          <a:bodyPr wrap="none" rtlCol="0">
            <a:spAutoFit/>
          </a:bodyPr>
          <a:lstStyle/>
          <a:p>
            <a:pPr algn="ctr"/>
            <a:r>
              <a:rPr lang="en-US" sz="1200" b="1" i="1" dirty="0">
                <a:latin typeface="Arial" pitchFamily="34" charset="0"/>
                <a:cs typeface="Arial" pitchFamily="34" charset="0"/>
              </a:rPr>
              <a:t>Element 9</a:t>
            </a:r>
          </a:p>
        </p:txBody>
      </p:sp>
      <p:sp>
        <p:nvSpPr>
          <p:cNvPr id="44" name="textruta 66">
            <a:extLst>
              <a:ext uri="{FF2B5EF4-FFF2-40B4-BE49-F238E27FC236}">
                <a16:creationId xmlns:a16="http://schemas.microsoft.com/office/drawing/2014/main" id="{F77633D5-743D-42FA-9F61-E76C46AF60B9}"/>
              </a:ext>
            </a:extLst>
          </p:cNvPr>
          <p:cNvSpPr txBox="1"/>
          <p:nvPr userDrawn="1"/>
        </p:nvSpPr>
        <p:spPr>
          <a:xfrm>
            <a:off x="8719121" y="4622938"/>
            <a:ext cx="941256" cy="316182"/>
          </a:xfrm>
          <a:prstGeom prst="rect">
            <a:avLst/>
          </a:prstGeom>
          <a:noFill/>
        </p:spPr>
        <p:txBody>
          <a:bodyPr wrap="none" rtlCol="0" anchor="ctr">
            <a:spAutoFit/>
          </a:bodyPr>
          <a:lstStyle/>
          <a:p>
            <a:pPr algn="ctr"/>
            <a:r>
              <a:rPr lang="en-US" sz="1200" b="1" i="1" dirty="0">
                <a:latin typeface="Arial" pitchFamily="34" charset="0"/>
                <a:cs typeface="Arial" pitchFamily="34" charset="0"/>
              </a:rPr>
              <a:t>Element 10</a:t>
            </a:r>
          </a:p>
        </p:txBody>
      </p:sp>
      <p:sp>
        <p:nvSpPr>
          <p:cNvPr id="45" name="Rektangel med rundade hörn 21">
            <a:extLst>
              <a:ext uri="{FF2B5EF4-FFF2-40B4-BE49-F238E27FC236}">
                <a16:creationId xmlns:a16="http://schemas.microsoft.com/office/drawing/2014/main" id="{3C3A597D-41C6-47BA-B684-5CABFFEA8F16}"/>
              </a:ext>
            </a:extLst>
          </p:cNvPr>
          <p:cNvSpPr/>
          <p:nvPr userDrawn="1"/>
        </p:nvSpPr>
        <p:spPr>
          <a:xfrm>
            <a:off x="7886966" y="2555573"/>
            <a:ext cx="1944195" cy="282448"/>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 Rule 5</a:t>
            </a:r>
          </a:p>
        </p:txBody>
      </p:sp>
      <p:sp>
        <p:nvSpPr>
          <p:cNvPr id="46" name="Rectangle 45">
            <a:extLst>
              <a:ext uri="{FF2B5EF4-FFF2-40B4-BE49-F238E27FC236}">
                <a16:creationId xmlns:a16="http://schemas.microsoft.com/office/drawing/2014/main" id="{BB2AC3E2-0D21-4868-86C2-5246719CE143}"/>
              </a:ext>
            </a:extLst>
          </p:cNvPr>
          <p:cNvSpPr/>
          <p:nvPr userDrawn="1"/>
        </p:nvSpPr>
        <p:spPr>
          <a:xfrm>
            <a:off x="1933802" y="2932958"/>
            <a:ext cx="1234385" cy="456296"/>
          </a:xfrm>
          <a:prstGeom prst="rect">
            <a:avLst/>
          </a:prstGeom>
          <a:noFill/>
        </p:spPr>
        <p:txBody>
          <a:bodyPr wrap="square" lIns="0" tIns="0" rIns="0" bIns="0" anchor="ctr">
            <a:noAutofit/>
          </a:bodyPr>
          <a:lstStyle/>
          <a:p>
            <a:pPr algn="ctr" defTabSz="641552">
              <a:lnSpc>
                <a:spcPts val="1340"/>
              </a:lnSpc>
            </a:pPr>
            <a:r>
              <a:rPr lang="en-US" sz="1200" b="1" dirty="0"/>
              <a:t>Outcome-Based Business Model</a:t>
            </a:r>
          </a:p>
        </p:txBody>
      </p:sp>
      <p:sp>
        <p:nvSpPr>
          <p:cNvPr id="47" name="Rectangle 46">
            <a:extLst>
              <a:ext uri="{FF2B5EF4-FFF2-40B4-BE49-F238E27FC236}">
                <a16:creationId xmlns:a16="http://schemas.microsoft.com/office/drawing/2014/main" id="{90E96E89-0512-4E7A-B0E7-8C63CC87EEAF}"/>
              </a:ext>
            </a:extLst>
          </p:cNvPr>
          <p:cNvSpPr/>
          <p:nvPr userDrawn="1"/>
        </p:nvSpPr>
        <p:spPr>
          <a:xfrm>
            <a:off x="3284886" y="2932958"/>
            <a:ext cx="1407552" cy="456296"/>
          </a:xfrm>
          <a:prstGeom prst="rect">
            <a:avLst/>
          </a:prstGeom>
          <a:solidFill>
            <a:schemeClr val="bg1">
              <a:lumMod val="95000"/>
            </a:schemeClr>
          </a:solidFill>
        </p:spPr>
        <p:txBody>
          <a:bodyPr wrap="square" lIns="0" tIns="0" rIns="0" bIns="0" anchor="ctr">
            <a:noAutofit/>
          </a:bodyPr>
          <a:lstStyle/>
          <a:p>
            <a:pPr algn="ctr" defTabSz="641552">
              <a:lnSpc>
                <a:spcPts val="1340"/>
              </a:lnSpc>
            </a:pPr>
            <a:r>
              <a:rPr lang="en-US" sz="1200" b="1" dirty="0"/>
              <a:t>Focus On The </a:t>
            </a:r>
          </a:p>
          <a:p>
            <a:pPr algn="ctr" defTabSz="641552">
              <a:lnSpc>
                <a:spcPts val="1340"/>
              </a:lnSpc>
            </a:pPr>
            <a:r>
              <a:rPr lang="en-US" sz="1200" b="1" dirty="0"/>
              <a:t>What, Not The How</a:t>
            </a:r>
          </a:p>
        </p:txBody>
      </p:sp>
      <p:sp>
        <p:nvSpPr>
          <p:cNvPr id="48" name="Rectangle 47">
            <a:extLst>
              <a:ext uri="{FF2B5EF4-FFF2-40B4-BE49-F238E27FC236}">
                <a16:creationId xmlns:a16="http://schemas.microsoft.com/office/drawing/2014/main" id="{A68C1985-068D-4439-89A3-675DD0453B9A}"/>
              </a:ext>
            </a:extLst>
          </p:cNvPr>
          <p:cNvSpPr/>
          <p:nvPr userDrawn="1"/>
        </p:nvSpPr>
        <p:spPr>
          <a:xfrm>
            <a:off x="4792927" y="2932958"/>
            <a:ext cx="1182049" cy="626247"/>
          </a:xfrm>
          <a:prstGeom prst="rect">
            <a:avLst/>
          </a:prstGeom>
          <a:solidFill>
            <a:schemeClr val="bg1">
              <a:lumMod val="95000"/>
            </a:schemeClr>
          </a:solidFill>
        </p:spPr>
        <p:txBody>
          <a:bodyPr wrap="square" lIns="0" tIns="0" rIns="0" bIns="0" anchor="ctr">
            <a:noAutofit/>
          </a:bodyPr>
          <a:lstStyle/>
          <a:p>
            <a:pPr algn="ctr" defTabSz="641552">
              <a:lnSpc>
                <a:spcPts val="1340"/>
              </a:lnSpc>
            </a:pPr>
            <a:r>
              <a:rPr lang="en-US" sz="1200" b="1" dirty="0"/>
              <a:t>Clearly Defined And Measurable Outcomes</a:t>
            </a:r>
          </a:p>
        </p:txBody>
      </p:sp>
      <p:sp>
        <p:nvSpPr>
          <p:cNvPr id="49" name="Rectangle 48">
            <a:extLst>
              <a:ext uri="{FF2B5EF4-FFF2-40B4-BE49-F238E27FC236}">
                <a16:creationId xmlns:a16="http://schemas.microsoft.com/office/drawing/2014/main" id="{416EEC7D-747F-4F70-BD5A-74FB5137D0D8}"/>
              </a:ext>
            </a:extLst>
          </p:cNvPr>
          <p:cNvSpPr/>
          <p:nvPr userDrawn="1"/>
        </p:nvSpPr>
        <p:spPr>
          <a:xfrm>
            <a:off x="6046642" y="2932958"/>
            <a:ext cx="1438522" cy="626247"/>
          </a:xfrm>
          <a:prstGeom prst="rect">
            <a:avLst/>
          </a:prstGeom>
          <a:solidFill>
            <a:schemeClr val="bg1">
              <a:lumMod val="95000"/>
            </a:schemeClr>
          </a:solidFill>
        </p:spPr>
        <p:txBody>
          <a:bodyPr wrap="square" lIns="0" tIns="0" rIns="0" bIns="0" anchor="ctr">
            <a:noAutofit/>
          </a:bodyPr>
          <a:lstStyle/>
          <a:p>
            <a:pPr algn="ctr" defTabSz="641552">
              <a:lnSpc>
                <a:spcPts val="1340"/>
              </a:lnSpc>
            </a:pPr>
            <a:r>
              <a:rPr lang="en-US" sz="1200" b="1" dirty="0"/>
              <a:t>Pricing Model With Incentives That Optimize The Business</a:t>
            </a:r>
          </a:p>
        </p:txBody>
      </p:sp>
      <p:sp>
        <p:nvSpPr>
          <p:cNvPr id="50" name="Rectangle 49">
            <a:extLst>
              <a:ext uri="{FF2B5EF4-FFF2-40B4-BE49-F238E27FC236}">
                <a16:creationId xmlns:a16="http://schemas.microsoft.com/office/drawing/2014/main" id="{BC667152-B734-4B07-B623-CDF1B571D73F}"/>
              </a:ext>
            </a:extLst>
          </p:cNvPr>
          <p:cNvSpPr/>
          <p:nvPr userDrawn="1"/>
        </p:nvSpPr>
        <p:spPr>
          <a:xfrm>
            <a:off x="8007321" y="2932958"/>
            <a:ext cx="1716512" cy="456296"/>
          </a:xfrm>
          <a:prstGeom prst="rect">
            <a:avLst/>
          </a:prstGeom>
          <a:solidFill>
            <a:schemeClr val="bg1">
              <a:lumMod val="95000"/>
            </a:schemeClr>
          </a:solidFill>
        </p:spPr>
        <p:txBody>
          <a:bodyPr wrap="square" lIns="0" tIns="0" rIns="0" bIns="0" anchor="ctr">
            <a:noAutofit/>
          </a:bodyPr>
          <a:lstStyle/>
          <a:p>
            <a:pPr algn="ctr" defTabSz="641552">
              <a:lnSpc>
                <a:spcPts val="1340"/>
              </a:lnSpc>
            </a:pPr>
            <a:r>
              <a:rPr lang="en-US" sz="1200" b="1" dirty="0"/>
              <a:t>Insight Vs. Oversight Governance Structure</a:t>
            </a:r>
          </a:p>
        </p:txBody>
      </p:sp>
      <p:sp>
        <p:nvSpPr>
          <p:cNvPr id="51" name="Rektangel med rundade hörn 47">
            <a:extLst>
              <a:ext uri="{FF2B5EF4-FFF2-40B4-BE49-F238E27FC236}">
                <a16:creationId xmlns:a16="http://schemas.microsoft.com/office/drawing/2014/main" id="{0B11F17C-8029-4CAA-AF67-265B1E41054C}"/>
              </a:ext>
            </a:extLst>
          </p:cNvPr>
          <p:cNvSpPr/>
          <p:nvPr userDrawn="1"/>
        </p:nvSpPr>
        <p:spPr>
          <a:xfrm>
            <a:off x="9010563" y="4899666"/>
            <a:ext cx="1273568" cy="776732"/>
          </a:xfrm>
          <a:prstGeom prst="roundRect">
            <a:avLst/>
          </a:prstGeom>
          <a:solidFill>
            <a:srgbClr val="E46C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lnSpc>
                <a:spcPts val="1240"/>
              </a:lnSpc>
            </a:pPr>
            <a:r>
              <a:rPr lang="en-US" sz="1200" dirty="0"/>
              <a:t>Special Concerns and External Requirements</a:t>
            </a:r>
          </a:p>
        </p:txBody>
      </p:sp>
      <p:grpSp>
        <p:nvGrpSpPr>
          <p:cNvPr id="52" name="Group 51">
            <a:extLst>
              <a:ext uri="{FF2B5EF4-FFF2-40B4-BE49-F238E27FC236}">
                <a16:creationId xmlns:a16="http://schemas.microsoft.com/office/drawing/2014/main" id="{F5389F2B-5637-4186-A1F2-B5209FC7CD2B}"/>
              </a:ext>
            </a:extLst>
          </p:cNvPr>
          <p:cNvGrpSpPr/>
          <p:nvPr userDrawn="1"/>
        </p:nvGrpSpPr>
        <p:grpSpPr>
          <a:xfrm>
            <a:off x="3906598" y="5718739"/>
            <a:ext cx="2750609" cy="307777"/>
            <a:chOff x="3555616" y="5642395"/>
            <a:chExt cx="2750609" cy="307777"/>
          </a:xfrm>
        </p:grpSpPr>
        <p:sp>
          <p:nvSpPr>
            <p:cNvPr id="53" name="TextBox 52">
              <a:extLst>
                <a:ext uri="{FF2B5EF4-FFF2-40B4-BE49-F238E27FC236}">
                  <a16:creationId xmlns:a16="http://schemas.microsoft.com/office/drawing/2014/main" id="{D469D3C3-15D6-4384-93E6-FB623CBDC041}"/>
                </a:ext>
              </a:extLst>
            </p:cNvPr>
            <p:cNvSpPr txBox="1"/>
            <p:nvPr/>
          </p:nvSpPr>
          <p:spPr>
            <a:xfrm>
              <a:off x="3815220" y="5642395"/>
              <a:ext cx="2491005" cy="307777"/>
            </a:xfrm>
            <a:prstGeom prst="rect">
              <a:avLst/>
            </a:prstGeom>
            <a:noFill/>
          </p:spPr>
          <p:txBody>
            <a:bodyPr wrap="square" rtlCol="0">
              <a:spAutoFit/>
            </a:bodyPr>
            <a:lstStyle/>
            <a:p>
              <a:r>
                <a:rPr lang="en-US" sz="1400" dirty="0">
                  <a:latin typeface="+mj-lt"/>
                  <a:cs typeface="Times New Roman" pitchFamily="18" charset="0"/>
                </a:rPr>
                <a:t>Service Provider Owned</a:t>
              </a:r>
            </a:p>
          </p:txBody>
        </p:sp>
        <p:sp>
          <p:nvSpPr>
            <p:cNvPr id="54" name="Flowchart: Alternate Process 89">
              <a:extLst>
                <a:ext uri="{FF2B5EF4-FFF2-40B4-BE49-F238E27FC236}">
                  <a16:creationId xmlns:a16="http://schemas.microsoft.com/office/drawing/2014/main" id="{AEB7E25A-D9A9-4C00-AF81-EAFC401C7AC6}"/>
                </a:ext>
              </a:extLst>
            </p:cNvPr>
            <p:cNvSpPr/>
            <p:nvPr/>
          </p:nvSpPr>
          <p:spPr>
            <a:xfrm>
              <a:off x="3555616" y="5731072"/>
              <a:ext cx="216082" cy="173958"/>
            </a:xfrm>
            <a:prstGeom prst="flowChartAlternateProcess">
              <a:avLst/>
            </a:prstGeom>
            <a:solidFill>
              <a:srgbClr val="5C5C5C"/>
            </a:solidFill>
            <a:ln>
              <a:solidFill>
                <a:srgbClr val="5C5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solidFill>
                  <a:sysClr val="windowText" lastClr="000000"/>
                </a:solidFill>
                <a:latin typeface="+mj-lt"/>
                <a:cs typeface="Times New Roman" pitchFamily="18" charset="0"/>
              </a:endParaRPr>
            </a:p>
          </p:txBody>
        </p:sp>
      </p:grpSp>
      <p:sp>
        <p:nvSpPr>
          <p:cNvPr id="55" name="Rektangel med rundade hörn 30">
            <a:extLst>
              <a:ext uri="{FF2B5EF4-FFF2-40B4-BE49-F238E27FC236}">
                <a16:creationId xmlns:a16="http://schemas.microsoft.com/office/drawing/2014/main" id="{887DFD4D-024D-4B88-9FCA-6F7C21B32074}"/>
              </a:ext>
            </a:extLst>
          </p:cNvPr>
          <p:cNvSpPr/>
          <p:nvPr userDrawn="1"/>
        </p:nvSpPr>
        <p:spPr>
          <a:xfrm>
            <a:off x="3324025" y="4885663"/>
            <a:ext cx="1273568" cy="7767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t>Performance Work </a:t>
            </a:r>
          </a:p>
          <a:p>
            <a:pPr algn="ctr"/>
            <a:r>
              <a:rPr lang="en-US" sz="1200" dirty="0"/>
              <a:t>Statement</a:t>
            </a:r>
            <a:endParaRPr lang="en-US" sz="2400" dirty="0"/>
          </a:p>
        </p:txBody>
      </p:sp>
      <p:cxnSp>
        <p:nvCxnSpPr>
          <p:cNvPr id="56" name="Rak 107">
            <a:extLst>
              <a:ext uri="{FF2B5EF4-FFF2-40B4-BE49-F238E27FC236}">
                <a16:creationId xmlns:a16="http://schemas.microsoft.com/office/drawing/2014/main" id="{18727D26-4E3A-4722-A442-2B78A707F302}"/>
              </a:ext>
            </a:extLst>
          </p:cNvPr>
          <p:cNvCxnSpPr>
            <a:cxnSpLocks/>
          </p:cNvCxnSpPr>
          <p:nvPr userDrawn="1"/>
        </p:nvCxnSpPr>
        <p:spPr>
          <a:xfrm flipV="1">
            <a:off x="2551128" y="3351344"/>
            <a:ext cx="0" cy="541561"/>
          </a:xfrm>
          <a:prstGeom prst="line">
            <a:avLst/>
          </a:prstGeom>
        </p:spPr>
        <p:style>
          <a:lnRef idx="1">
            <a:schemeClr val="dk1"/>
          </a:lnRef>
          <a:fillRef idx="0">
            <a:schemeClr val="dk1"/>
          </a:fillRef>
          <a:effectRef idx="0">
            <a:schemeClr val="dk1"/>
          </a:effectRef>
          <a:fontRef idx="minor">
            <a:schemeClr val="tx1"/>
          </a:fontRef>
        </p:style>
      </p:cxnSp>
      <p:sp>
        <p:nvSpPr>
          <p:cNvPr id="57" name="Rektangel med rundade hörn 29">
            <a:extLst>
              <a:ext uri="{FF2B5EF4-FFF2-40B4-BE49-F238E27FC236}">
                <a16:creationId xmlns:a16="http://schemas.microsoft.com/office/drawing/2014/main" id="{2B7ADFA8-0016-4032-8AE3-AD5D610CC21E}"/>
              </a:ext>
            </a:extLst>
          </p:cNvPr>
          <p:cNvSpPr/>
          <p:nvPr userDrawn="1"/>
        </p:nvSpPr>
        <p:spPr>
          <a:xfrm>
            <a:off x="6201198" y="1533055"/>
            <a:ext cx="3434345" cy="775946"/>
          </a:xfrm>
          <a:prstGeom prst="round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endParaRPr lang="en-US" sz="900" b="1" dirty="0">
              <a:solidFill>
                <a:schemeClr val="bg1"/>
              </a:solidFill>
            </a:endParaRPr>
          </a:p>
        </p:txBody>
      </p:sp>
      <p:sp>
        <p:nvSpPr>
          <p:cNvPr id="58" name="Rectangle 57">
            <a:extLst>
              <a:ext uri="{FF2B5EF4-FFF2-40B4-BE49-F238E27FC236}">
                <a16:creationId xmlns:a16="http://schemas.microsoft.com/office/drawing/2014/main" id="{58DE1D36-FDAC-4D41-B3CE-C1162A9AFE1B}"/>
              </a:ext>
            </a:extLst>
          </p:cNvPr>
          <p:cNvSpPr/>
          <p:nvPr userDrawn="1"/>
        </p:nvSpPr>
        <p:spPr>
          <a:xfrm>
            <a:off x="6284013" y="1524734"/>
            <a:ext cx="1659682" cy="808019"/>
          </a:xfrm>
          <a:prstGeom prst="rect">
            <a:avLst/>
          </a:prstGeom>
        </p:spPr>
        <p:txBody>
          <a:bodyPr wrap="square">
            <a:spAutoFit/>
          </a:bodyPr>
          <a:lstStyle/>
          <a:p>
            <a:pPr marL="114300" indent="-114300">
              <a:buFont typeface="Arial" panose="020B0604020202020204" pitchFamily="34" charset="0"/>
              <a:buChar char="•"/>
            </a:pPr>
            <a:r>
              <a:rPr lang="en-US" sz="800" b="1" dirty="0">
                <a:solidFill>
                  <a:schemeClr val="bg1"/>
                </a:solidFill>
              </a:rPr>
              <a:t>Recitals </a:t>
            </a:r>
          </a:p>
          <a:p>
            <a:pPr marL="114300" indent="-114300">
              <a:buFont typeface="Arial" panose="020B0604020202020204" pitchFamily="34" charset="0"/>
              <a:buChar char="•"/>
            </a:pPr>
            <a:r>
              <a:rPr lang="en-US" sz="800" b="1" dirty="0">
                <a:solidFill>
                  <a:schemeClr val="bg1"/>
                </a:solidFill>
              </a:rPr>
              <a:t>Definitions</a:t>
            </a:r>
          </a:p>
          <a:p>
            <a:pPr marL="114300" indent="-114300">
              <a:buFont typeface="Arial" panose="020B0604020202020204" pitchFamily="34" charset="0"/>
              <a:buChar char="•"/>
            </a:pPr>
            <a:r>
              <a:rPr lang="en-US" sz="800" b="1" dirty="0">
                <a:solidFill>
                  <a:schemeClr val="bg1"/>
                </a:solidFill>
              </a:rPr>
              <a:t>Incorporation of Schedules</a:t>
            </a:r>
          </a:p>
          <a:p>
            <a:pPr marL="114300" indent="-114300">
              <a:buFont typeface="Arial" panose="020B0604020202020204" pitchFamily="34" charset="0"/>
              <a:buChar char="•"/>
            </a:pPr>
            <a:r>
              <a:rPr lang="en-US" sz="800" b="1" dirty="0">
                <a:solidFill>
                  <a:schemeClr val="bg1"/>
                </a:solidFill>
              </a:rPr>
              <a:t>Term/Termination</a:t>
            </a:r>
          </a:p>
          <a:p>
            <a:pPr marL="114300" indent="-114300">
              <a:buFont typeface="Arial" panose="020B0604020202020204" pitchFamily="34" charset="0"/>
              <a:buChar char="•"/>
            </a:pPr>
            <a:r>
              <a:rPr lang="en-US" sz="800" b="1" dirty="0">
                <a:solidFill>
                  <a:schemeClr val="bg1"/>
                </a:solidFill>
              </a:rPr>
              <a:t>Limitations of Liability</a:t>
            </a:r>
          </a:p>
        </p:txBody>
      </p:sp>
      <p:sp>
        <p:nvSpPr>
          <p:cNvPr id="59" name="Rectangle 58">
            <a:extLst>
              <a:ext uri="{FF2B5EF4-FFF2-40B4-BE49-F238E27FC236}">
                <a16:creationId xmlns:a16="http://schemas.microsoft.com/office/drawing/2014/main" id="{D5B987E3-3993-4C98-94CA-6F5FDA589B7F}"/>
              </a:ext>
            </a:extLst>
          </p:cNvPr>
          <p:cNvSpPr/>
          <p:nvPr userDrawn="1"/>
        </p:nvSpPr>
        <p:spPr>
          <a:xfrm>
            <a:off x="7842737" y="1509300"/>
            <a:ext cx="1939631" cy="1229595"/>
          </a:xfrm>
          <a:prstGeom prst="rect">
            <a:avLst/>
          </a:prstGeom>
        </p:spPr>
        <p:txBody>
          <a:bodyPr wrap="square">
            <a:spAutoFit/>
          </a:bodyPr>
          <a:lstStyle/>
          <a:p>
            <a:pPr marL="114300" indent="-114300">
              <a:buFont typeface="Arial" panose="020B0604020202020204" pitchFamily="34" charset="0"/>
              <a:buChar char="•"/>
            </a:pPr>
            <a:r>
              <a:rPr lang="en-US" sz="800" b="1" dirty="0">
                <a:solidFill>
                  <a:schemeClr val="bg1"/>
                </a:solidFill>
              </a:rPr>
              <a:t>Indemnification </a:t>
            </a:r>
          </a:p>
          <a:p>
            <a:pPr marL="114300" indent="-114300">
              <a:buFont typeface="Arial" panose="020B0604020202020204" pitchFamily="34" charset="0"/>
              <a:buChar char="•"/>
            </a:pPr>
            <a:r>
              <a:rPr lang="en-US" sz="800" b="1" dirty="0">
                <a:solidFill>
                  <a:schemeClr val="bg1"/>
                </a:solidFill>
              </a:rPr>
              <a:t>Representations </a:t>
            </a:r>
          </a:p>
          <a:p>
            <a:pPr marL="114300" indent="-114300">
              <a:buFont typeface="Arial" panose="020B0604020202020204" pitchFamily="34" charset="0"/>
              <a:buChar char="•"/>
            </a:pPr>
            <a:r>
              <a:rPr lang="en-US" sz="800" b="1" dirty="0">
                <a:solidFill>
                  <a:schemeClr val="bg1"/>
                </a:solidFill>
              </a:rPr>
              <a:t>Warranties</a:t>
            </a:r>
          </a:p>
          <a:p>
            <a:pPr marL="114300" indent="-114300">
              <a:buFont typeface="Arial" panose="020B0604020202020204" pitchFamily="34" charset="0"/>
              <a:buChar char="•"/>
            </a:pPr>
            <a:r>
              <a:rPr lang="en-US" sz="800" b="1" dirty="0">
                <a:solidFill>
                  <a:schemeClr val="bg1"/>
                </a:solidFill>
              </a:rPr>
              <a:t>Governing Law and Jurisdiction</a:t>
            </a:r>
          </a:p>
          <a:p>
            <a:pPr marL="114300" indent="-114300">
              <a:buFont typeface="Arial" panose="020B0604020202020204" pitchFamily="34" charset="0"/>
              <a:buChar char="•"/>
            </a:pPr>
            <a:r>
              <a:rPr lang="en-US" sz="800" b="1" dirty="0">
                <a:solidFill>
                  <a:schemeClr val="bg1"/>
                </a:solidFill>
              </a:rPr>
              <a:t>Confidentiality/NDA</a:t>
            </a:r>
          </a:p>
          <a:p>
            <a:pPr marL="114300" indent="-114300">
              <a:buFont typeface="Arial" panose="020B0604020202020204" pitchFamily="34" charset="0"/>
              <a:buChar char="•"/>
            </a:pPr>
            <a:endParaRPr lang="en-US" sz="800" b="1" dirty="0">
              <a:solidFill>
                <a:schemeClr val="bg1"/>
              </a:solidFill>
            </a:endParaRPr>
          </a:p>
          <a:p>
            <a:pPr marL="171450" indent="-171450">
              <a:buFont typeface="Arial" panose="020B0604020202020204" pitchFamily="34" charset="0"/>
              <a:buChar char="•"/>
            </a:pPr>
            <a:endParaRPr lang="en-US" sz="800" b="1" dirty="0">
              <a:solidFill>
                <a:schemeClr val="bg1"/>
              </a:solidFill>
            </a:endParaRPr>
          </a:p>
          <a:p>
            <a:pPr marL="171450" indent="-171450">
              <a:buFont typeface="Arial" panose="020B0604020202020204" pitchFamily="34" charset="0"/>
              <a:buChar char="•"/>
            </a:pPr>
            <a:endParaRPr lang="en-US" sz="800" b="1" dirty="0">
              <a:solidFill>
                <a:schemeClr val="bg1"/>
              </a:solidFill>
            </a:endParaRPr>
          </a:p>
        </p:txBody>
      </p:sp>
      <p:cxnSp>
        <p:nvCxnSpPr>
          <p:cNvPr id="60" name="Rak 107">
            <a:extLst>
              <a:ext uri="{FF2B5EF4-FFF2-40B4-BE49-F238E27FC236}">
                <a16:creationId xmlns:a16="http://schemas.microsoft.com/office/drawing/2014/main" id="{5D6C943B-A0AC-41E8-BE03-869BC204BF8E}"/>
              </a:ext>
            </a:extLst>
          </p:cNvPr>
          <p:cNvCxnSpPr>
            <a:cxnSpLocks/>
          </p:cNvCxnSpPr>
          <p:nvPr userDrawn="1"/>
        </p:nvCxnSpPr>
        <p:spPr>
          <a:xfrm flipV="1">
            <a:off x="6121501" y="1926587"/>
            <a:ext cx="0" cy="502031"/>
          </a:xfrm>
          <a:prstGeom prst="line">
            <a:avLst/>
          </a:prstGeom>
        </p:spPr>
        <p:style>
          <a:lnRef idx="1">
            <a:schemeClr val="dk1"/>
          </a:lnRef>
          <a:fillRef idx="0">
            <a:schemeClr val="dk1"/>
          </a:fillRef>
          <a:effectRef idx="0">
            <a:schemeClr val="dk1"/>
          </a:effectRef>
          <a:fontRef idx="minor">
            <a:schemeClr val="tx1"/>
          </a:fontRef>
        </p:style>
      </p:cxnSp>
      <p:grpSp>
        <p:nvGrpSpPr>
          <p:cNvPr id="61" name="Group 60">
            <a:extLst>
              <a:ext uri="{FF2B5EF4-FFF2-40B4-BE49-F238E27FC236}">
                <a16:creationId xmlns:a16="http://schemas.microsoft.com/office/drawing/2014/main" id="{C4F0D8CE-5CF0-4300-B794-222371C0C7D4}"/>
              </a:ext>
            </a:extLst>
          </p:cNvPr>
          <p:cNvGrpSpPr/>
          <p:nvPr userDrawn="1"/>
        </p:nvGrpSpPr>
        <p:grpSpPr>
          <a:xfrm>
            <a:off x="1939255" y="5696971"/>
            <a:ext cx="2082871" cy="351313"/>
            <a:chOff x="3555616" y="5355223"/>
            <a:chExt cx="2082871" cy="351313"/>
          </a:xfrm>
        </p:grpSpPr>
        <p:sp>
          <p:nvSpPr>
            <p:cNvPr id="62" name="Flowchart: Alternate Process 89">
              <a:extLst>
                <a:ext uri="{FF2B5EF4-FFF2-40B4-BE49-F238E27FC236}">
                  <a16:creationId xmlns:a16="http://schemas.microsoft.com/office/drawing/2014/main" id="{AC26519B-A68F-40B1-B828-6B91F8844A2D}"/>
                </a:ext>
              </a:extLst>
            </p:cNvPr>
            <p:cNvSpPr/>
            <p:nvPr/>
          </p:nvSpPr>
          <p:spPr>
            <a:xfrm>
              <a:off x="3555616" y="5443901"/>
              <a:ext cx="216082" cy="173958"/>
            </a:xfrm>
            <a:prstGeom prst="flowChartAlternateProcess">
              <a:avLst/>
            </a:prstGeom>
            <a:solidFill>
              <a:srgbClr val="E4800A"/>
            </a:solidFill>
            <a:ln>
              <a:solidFill>
                <a:srgbClr val="E48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solidFill>
                  <a:sysClr val="windowText" lastClr="000000"/>
                </a:solidFill>
                <a:latin typeface="+mj-lt"/>
                <a:cs typeface="Times New Roman" pitchFamily="18" charset="0"/>
              </a:endParaRPr>
            </a:p>
          </p:txBody>
        </p:sp>
        <p:sp>
          <p:nvSpPr>
            <p:cNvPr id="63" name="TextBox 62">
              <a:extLst>
                <a:ext uri="{FF2B5EF4-FFF2-40B4-BE49-F238E27FC236}">
                  <a16:creationId xmlns:a16="http://schemas.microsoft.com/office/drawing/2014/main" id="{67F0D852-B118-4FAF-AC74-24B96E0185F3}"/>
                </a:ext>
              </a:extLst>
            </p:cNvPr>
            <p:cNvSpPr txBox="1"/>
            <p:nvPr/>
          </p:nvSpPr>
          <p:spPr>
            <a:xfrm>
              <a:off x="3815221" y="5355223"/>
              <a:ext cx="1823266" cy="351313"/>
            </a:xfrm>
            <a:prstGeom prst="rect">
              <a:avLst/>
            </a:prstGeom>
            <a:noFill/>
          </p:spPr>
          <p:txBody>
            <a:bodyPr wrap="square" rtlCol="0">
              <a:spAutoFit/>
            </a:bodyPr>
            <a:lstStyle/>
            <a:p>
              <a:r>
                <a:rPr lang="en-US" sz="1400" dirty="0">
                  <a:latin typeface="+mj-lt"/>
                  <a:cs typeface="Times New Roman" pitchFamily="18" charset="0"/>
                </a:rPr>
                <a:t>Joint Ownership</a:t>
              </a:r>
            </a:p>
          </p:txBody>
        </p:sp>
      </p:grpSp>
    </p:spTree>
    <p:extLst>
      <p:ext uri="{BB962C8B-B14F-4D97-AF65-F5344CB8AC3E}">
        <p14:creationId xmlns:p14="http://schemas.microsoft.com/office/powerpoint/2010/main" val="48481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3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4"/>
                                        </p:tgtEl>
                                        <p:attrNameLst>
                                          <p:attrName>style.visibility</p:attrName>
                                        </p:attrNameLst>
                                      </p:cBhvr>
                                      <p:to>
                                        <p:strVal val="visible"/>
                                      </p:to>
                                    </p:set>
                                  </p:childTnLst>
                                </p:cTn>
                              </p:par>
                              <p:par>
                                <p:cTn id="125" presetID="1" presetClass="entr" presetSubtype="0" fill="hold" grpId="1" nodeType="withEffect">
                                  <p:stCondLst>
                                    <p:cond delay="0"/>
                                  </p:stCondLst>
                                  <p:childTnLst>
                                    <p:set>
                                      <p:cBhvr>
                                        <p:cTn id="126" dur="1" fill="hold">
                                          <p:stCondLst>
                                            <p:cond delay="0"/>
                                          </p:stCondLst>
                                        </p:cTn>
                                        <p:tgtEl>
                                          <p:spTgt spid="45"/>
                                        </p:tgtEl>
                                        <p:attrNameLst>
                                          <p:attrName>style.visibility</p:attrName>
                                        </p:attrNameLst>
                                      </p:cBhvr>
                                      <p:to>
                                        <p:strVal val="visible"/>
                                      </p:to>
                                    </p:set>
                                  </p:childTnLst>
                                </p:cTn>
                              </p:par>
                              <p:par>
                                <p:cTn id="127" presetID="1" presetClass="entr" presetSubtype="0" fill="hold" grpId="1" nodeType="withEffect">
                                  <p:stCondLst>
                                    <p:cond delay="0"/>
                                  </p:stCondLst>
                                  <p:childTnLst>
                                    <p:set>
                                      <p:cBhvr>
                                        <p:cTn id="128" dur="1" fill="hold">
                                          <p:stCondLst>
                                            <p:cond delay="0"/>
                                          </p:stCondLst>
                                        </p:cTn>
                                        <p:tgtEl>
                                          <p:spTgt spid="46"/>
                                        </p:tgtEl>
                                        <p:attrNameLst>
                                          <p:attrName>style.visibility</p:attrName>
                                        </p:attrNameLst>
                                      </p:cBhvr>
                                      <p:to>
                                        <p:strVal val="visible"/>
                                      </p:to>
                                    </p:set>
                                  </p:childTnLst>
                                </p:cTn>
                              </p:par>
                              <p:par>
                                <p:cTn id="129" presetID="1" presetClass="entr" presetSubtype="0" fill="hold" grpId="1" nodeType="withEffect">
                                  <p:stCondLst>
                                    <p:cond delay="0"/>
                                  </p:stCondLst>
                                  <p:childTnLst>
                                    <p:set>
                                      <p:cBhvr>
                                        <p:cTn id="130" dur="1" fill="hold">
                                          <p:stCondLst>
                                            <p:cond delay="0"/>
                                          </p:stCondLst>
                                        </p:cTn>
                                        <p:tgtEl>
                                          <p:spTgt spid="47"/>
                                        </p:tgtEl>
                                        <p:attrNameLst>
                                          <p:attrName>style.visibility</p:attrName>
                                        </p:attrNameLst>
                                      </p:cBhvr>
                                      <p:to>
                                        <p:strVal val="visible"/>
                                      </p:to>
                                    </p:set>
                                  </p:childTnLst>
                                </p:cTn>
                              </p:par>
                              <p:par>
                                <p:cTn id="131" presetID="1" presetClass="entr" presetSubtype="0" fill="hold" grpId="1" nodeType="withEffect">
                                  <p:stCondLst>
                                    <p:cond delay="0"/>
                                  </p:stCondLst>
                                  <p:childTnLst>
                                    <p:set>
                                      <p:cBhvr>
                                        <p:cTn id="132" dur="1" fill="hold">
                                          <p:stCondLst>
                                            <p:cond delay="0"/>
                                          </p:stCondLst>
                                        </p:cTn>
                                        <p:tgtEl>
                                          <p:spTgt spid="48"/>
                                        </p:tgtEl>
                                        <p:attrNameLst>
                                          <p:attrName>style.visibility</p:attrName>
                                        </p:attrNameLst>
                                      </p:cBhvr>
                                      <p:to>
                                        <p:strVal val="visible"/>
                                      </p:to>
                                    </p:set>
                                  </p:childTnLst>
                                </p:cTn>
                              </p:par>
                              <p:par>
                                <p:cTn id="133" presetID="1" presetClass="entr" presetSubtype="0" fill="hold" grpId="1" nodeType="withEffect">
                                  <p:stCondLst>
                                    <p:cond delay="0"/>
                                  </p:stCondLst>
                                  <p:childTnLst>
                                    <p:set>
                                      <p:cBhvr>
                                        <p:cTn id="134" dur="1" fill="hold">
                                          <p:stCondLst>
                                            <p:cond delay="0"/>
                                          </p:stCondLst>
                                        </p:cTn>
                                        <p:tgtEl>
                                          <p:spTgt spid="49"/>
                                        </p:tgtEl>
                                        <p:attrNameLst>
                                          <p:attrName>style.visibility</p:attrName>
                                        </p:attrNameLst>
                                      </p:cBhvr>
                                      <p:to>
                                        <p:strVal val="visible"/>
                                      </p:to>
                                    </p:set>
                                  </p:childTnLst>
                                </p:cTn>
                              </p:par>
                              <p:par>
                                <p:cTn id="135" presetID="1" presetClass="entr" presetSubtype="0" fill="hold" grpId="1" nodeType="withEffect">
                                  <p:stCondLst>
                                    <p:cond delay="0"/>
                                  </p:stCondLst>
                                  <p:childTnLst>
                                    <p:set>
                                      <p:cBhvr>
                                        <p:cTn id="136" dur="1" fill="hold">
                                          <p:stCondLst>
                                            <p:cond delay="0"/>
                                          </p:stCondLst>
                                        </p:cTn>
                                        <p:tgtEl>
                                          <p:spTgt spid="50"/>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1"/>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5"/>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3" grpId="1" animBg="1"/>
      <p:bldP spid="14" grpId="0" animBg="1"/>
      <p:bldP spid="14" grpId="1" animBg="1"/>
      <p:bldP spid="15" grpId="0" animBg="1"/>
      <p:bldP spid="15" grpId="1" animBg="1"/>
      <p:bldP spid="16" grpId="0" animBg="1"/>
      <p:bldP spid="16" grpId="1" animBg="1"/>
      <p:bldP spid="17"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p:bldP spid="36" grpId="0"/>
      <p:bldP spid="37" grpId="0"/>
      <p:bldP spid="38" grpId="0"/>
      <p:bldP spid="39" grpId="0"/>
      <p:bldP spid="40" grpId="0"/>
      <p:bldP spid="41" grpId="0"/>
      <p:bldP spid="42" grpId="0"/>
      <p:bldP spid="43" grpId="0"/>
      <p:bldP spid="44" grpId="0"/>
      <p:bldP spid="45" grpId="0" animBg="1"/>
      <p:bldP spid="45" grpId="1" animBg="1"/>
      <p:bldP spid="46" grpId="0"/>
      <p:bldP spid="46" grpId="1"/>
      <p:bldP spid="47" grpId="0" animBg="1"/>
      <p:bldP spid="47" grpId="1" animBg="1"/>
      <p:bldP spid="48" grpId="0" animBg="1"/>
      <p:bldP spid="48" grpId="1" animBg="1"/>
      <p:bldP spid="49" grpId="0" animBg="1"/>
      <p:bldP spid="49" grpId="1" animBg="1"/>
      <p:bldP spid="50" grpId="0" animBg="1"/>
      <p:bldP spid="50" grpId="1" animBg="1"/>
      <p:bldP spid="51" grpId="0" animBg="1"/>
      <p:bldP spid="55" grpId="0" animBg="1"/>
      <p:bldP spid="57" grpId="0" animBg="1"/>
      <p:bldP spid="58" grpId="0"/>
      <p:bldP spid="5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t Everes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0117546-EE58-4063-BB56-85FD0F0B88CB}"/>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4365" b="8714"/>
          <a:stretch/>
        </p:blipFill>
        <p:spPr>
          <a:xfrm>
            <a:off x="0" y="1216979"/>
            <a:ext cx="12192000" cy="4995333"/>
          </a:xfrm>
          <a:prstGeom prst="rect">
            <a:avLst/>
          </a:prstGeom>
        </p:spPr>
      </p:pic>
      <p:pic>
        <p:nvPicPr>
          <p:cNvPr id="12" name="Picture 11">
            <a:extLst>
              <a:ext uri="{FF2B5EF4-FFF2-40B4-BE49-F238E27FC236}">
                <a16:creationId xmlns:a16="http://schemas.microsoft.com/office/drawing/2014/main" id="{FC912002-410F-45A8-BBB5-D05D03582D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388521"/>
            <a:ext cx="12192000" cy="2742973"/>
          </a:xfrm>
          <a:prstGeom prst="rect">
            <a:avLst/>
          </a:prstGeom>
        </p:spPr>
      </p:pic>
      <p:sp>
        <p:nvSpPr>
          <p:cNvPr id="13" name="Title 4">
            <a:extLst>
              <a:ext uri="{FF2B5EF4-FFF2-40B4-BE49-F238E27FC236}">
                <a16:creationId xmlns:a16="http://schemas.microsoft.com/office/drawing/2014/main" id="{F32F6EF3-A0C3-4D7F-8B2B-8C198ADAFF76}"/>
              </a:ext>
            </a:extLst>
          </p:cNvPr>
          <p:cNvSpPr>
            <a:spLocks noGrp="1"/>
          </p:cNvSpPr>
          <p:nvPr>
            <p:ph type="title"/>
          </p:nvPr>
        </p:nvSpPr>
        <p:spPr>
          <a:xfrm>
            <a:off x="307848" y="216727"/>
            <a:ext cx="10972800" cy="782637"/>
          </a:xfrm>
          <a:prstGeom prst="rect">
            <a:avLst/>
          </a:prstGeom>
        </p:spPr>
        <p:txBody>
          <a:bodyPr>
            <a:normAutofit/>
          </a:bodyPr>
          <a:lstStyle>
            <a:lvl1pPr>
              <a:defRPr sz="3600"/>
            </a:lvl1pPr>
          </a:lstStyle>
          <a:p>
            <a:r>
              <a:rPr lang="en-US"/>
              <a:t>Click to edit Master title style</a:t>
            </a:r>
            <a:endParaRPr lang="en-US" dirty="0"/>
          </a:p>
        </p:txBody>
      </p:sp>
      <p:sp>
        <p:nvSpPr>
          <p:cNvPr id="6" name="Text Placeholder 35">
            <a:extLst>
              <a:ext uri="{FF2B5EF4-FFF2-40B4-BE49-F238E27FC236}">
                <a16:creationId xmlns:a16="http://schemas.microsoft.com/office/drawing/2014/main" id="{62F7EE8B-BC04-460D-B84B-DDDED56DF165}"/>
              </a:ext>
            </a:extLst>
          </p:cNvPr>
          <p:cNvSpPr txBox="1">
            <a:spLocks/>
          </p:cNvSpPr>
          <p:nvPr userDrawn="1"/>
        </p:nvSpPr>
        <p:spPr>
          <a:xfrm>
            <a:off x="609600" y="6244259"/>
            <a:ext cx="3965552" cy="215444"/>
          </a:xfrm>
          <a:prstGeom prst="rect">
            <a:avLst/>
          </a:prstGeom>
        </p:spPr>
        <p:txBody>
          <a:bodyPr>
            <a:normAutofit fontScale="92500" lnSpcReduction="10000"/>
          </a:bodyPr>
          <a:lstStyle>
            <a:lvl1pPr marL="0" indent="0" algn="l" defTabSz="457200" rtl="0" eaLnBrk="1" latinLnBrk="0" hangingPunct="1">
              <a:spcBef>
                <a:spcPct val="20000"/>
              </a:spcBef>
              <a:buFont typeface="Arial"/>
              <a:buNone/>
              <a:defRPr sz="1000" i="1" kern="1200">
                <a:solidFill>
                  <a:srgbClr val="5C5C5C"/>
                </a:solidFill>
                <a:latin typeface="+mn-lt"/>
                <a:ea typeface="+mn-ea"/>
                <a:cs typeface="Arial"/>
              </a:defRPr>
            </a:lvl1pPr>
            <a:lvl2pPr marL="742950" indent="-285750" algn="l" defTabSz="457200" rtl="0" eaLnBrk="1" latinLnBrk="0" hangingPunct="1">
              <a:spcBef>
                <a:spcPct val="20000"/>
              </a:spcBef>
              <a:buFont typeface="Arial"/>
              <a:buChar char="–"/>
              <a:defRPr sz="2400" kern="1200">
                <a:solidFill>
                  <a:srgbClr val="5C5C5C"/>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rgbClr val="5C5C5C"/>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rgbClr val="5C5C5C"/>
                </a:solidFill>
                <a:latin typeface="+mn-lt"/>
                <a:ea typeface="+mn-ea"/>
                <a:cs typeface="Arial"/>
              </a:defRPr>
            </a:lvl4pPr>
            <a:lvl5pPr marL="2057400" indent="-228600" algn="l" defTabSz="457200" rtl="0" eaLnBrk="1" latinLnBrk="0" hangingPunct="1">
              <a:spcBef>
                <a:spcPct val="20000"/>
              </a:spcBef>
              <a:buFont typeface="Arial"/>
              <a:buChar char="•"/>
              <a:defRPr sz="1800" i="1" kern="1200">
                <a:solidFill>
                  <a:srgbClr val="5C5C5C"/>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Source: </a:t>
            </a:r>
            <a:r>
              <a:rPr lang="en-US" sz="1000" dirty="0"/>
              <a:t>Photo by Alison Levine</a:t>
            </a:r>
          </a:p>
          <a:p>
            <a:endParaRPr lang="en-US" dirty="0"/>
          </a:p>
        </p:txBody>
      </p:sp>
    </p:spTree>
    <p:extLst>
      <p:ext uri="{BB962C8B-B14F-4D97-AF65-F5344CB8AC3E}">
        <p14:creationId xmlns:p14="http://schemas.microsoft.com/office/powerpoint/2010/main" val="1376258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ilments Predictor">
    <p:spTree>
      <p:nvGrpSpPr>
        <p:cNvPr id="1" name=""/>
        <p:cNvGrpSpPr/>
        <p:nvPr/>
      </p:nvGrpSpPr>
      <p:grpSpPr>
        <a:xfrm>
          <a:off x="0" y="0"/>
          <a:ext cx="0" cy="0"/>
          <a:chOff x="0" y="0"/>
          <a:chExt cx="0" cy="0"/>
        </a:xfrm>
      </p:grpSpPr>
      <p:sp>
        <p:nvSpPr>
          <p:cNvPr id="11" name="TextBox 10"/>
          <p:cNvSpPr txBox="1"/>
          <p:nvPr userDrawn="1"/>
        </p:nvSpPr>
        <p:spPr>
          <a:xfrm>
            <a:off x="487485" y="895843"/>
            <a:ext cx="11238509" cy="5234794"/>
          </a:xfrm>
          <a:prstGeom prst="rect">
            <a:avLst/>
          </a:prstGeom>
          <a:solidFill>
            <a:schemeClr val="bg1">
              <a:lumMod val="95000"/>
            </a:schemeClr>
          </a:solidFill>
          <a:ln>
            <a:solidFill>
              <a:schemeClr val="accent1">
                <a:lumMod val="75000"/>
              </a:schemeClr>
            </a:solidFill>
          </a:ln>
        </p:spPr>
        <p:txBody>
          <a:bodyPr wrap="square" lIns="0" tIns="0" rIns="0" bIns="0" rtlCol="0" anchor="t" anchorCtr="0">
            <a:noAutofit/>
          </a:bodyPr>
          <a:lstStyle/>
          <a:p>
            <a:pPr algn="ctr"/>
            <a:r>
              <a:rPr lang="en-US" sz="1800" b="1" dirty="0">
                <a:solidFill>
                  <a:srgbClr val="FF4F24"/>
                </a:solidFill>
                <a:latin typeface="+mn-lt"/>
              </a:rPr>
              <a:t>Ailments Predictor</a:t>
            </a:r>
          </a:p>
        </p:txBody>
      </p:sp>
      <p:grpSp>
        <p:nvGrpSpPr>
          <p:cNvPr id="13" name="Group 12"/>
          <p:cNvGrpSpPr/>
          <p:nvPr userDrawn="1"/>
        </p:nvGrpSpPr>
        <p:grpSpPr>
          <a:xfrm>
            <a:off x="615201" y="1091797"/>
            <a:ext cx="11011937" cy="757748"/>
            <a:chOff x="461400" y="1229861"/>
            <a:chExt cx="8258953" cy="757748"/>
          </a:xfrm>
        </p:grpSpPr>
        <p:grpSp>
          <p:nvGrpSpPr>
            <p:cNvPr id="14" name="Group 13"/>
            <p:cNvGrpSpPr/>
            <p:nvPr/>
          </p:nvGrpSpPr>
          <p:grpSpPr>
            <a:xfrm>
              <a:off x="1562714" y="1229861"/>
              <a:ext cx="943706" cy="738553"/>
              <a:chOff x="2321448" y="2021826"/>
              <a:chExt cx="943706" cy="738553"/>
            </a:xfrm>
          </p:grpSpPr>
          <p:sp>
            <p:nvSpPr>
              <p:cNvPr id="30" name="Rounded Rectangle 29"/>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Focus on “What” Not “How”</a:t>
                </a:r>
              </a:p>
            </p:txBody>
          </p:sp>
          <p:sp>
            <p:nvSpPr>
              <p:cNvPr id="31" name="Oval 30"/>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2</a:t>
                </a:r>
              </a:p>
            </p:txBody>
          </p:sp>
        </p:grpSp>
        <p:sp>
          <p:nvSpPr>
            <p:cNvPr id="15" name="Isosceles Triangle 14"/>
            <p:cNvSpPr>
              <a:spLocks noChangeAspect="1"/>
            </p:cNvSpPr>
            <p:nvPr/>
          </p:nvSpPr>
          <p:spPr>
            <a:xfrm>
              <a:off x="5967972" y="1256101"/>
              <a:ext cx="943706"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100" dirty="0">
                  <a:solidFill>
                    <a:schemeClr val="bg1"/>
                  </a:solidFill>
                  <a:latin typeface="+mn-lt"/>
                  <a:cs typeface="Arial"/>
                </a:rPr>
                <a:t>Win/Win WIIFWe</a:t>
              </a:r>
            </a:p>
          </p:txBody>
        </p:sp>
        <p:grpSp>
          <p:nvGrpSpPr>
            <p:cNvPr id="16" name="Group 15"/>
            <p:cNvGrpSpPr/>
            <p:nvPr/>
          </p:nvGrpSpPr>
          <p:grpSpPr>
            <a:xfrm>
              <a:off x="461400" y="1229861"/>
              <a:ext cx="943706" cy="738553"/>
              <a:chOff x="2321448" y="1125964"/>
              <a:chExt cx="943706" cy="738553"/>
            </a:xfrm>
          </p:grpSpPr>
          <p:sp>
            <p:nvSpPr>
              <p:cNvPr id="28" name="Rounded Rectangle 27"/>
              <p:cNvSpPr/>
              <p:nvPr/>
            </p:nvSpPr>
            <p:spPr>
              <a:xfrm>
                <a:off x="2321448" y="1249055"/>
                <a:ext cx="943706" cy="615462"/>
              </a:xfrm>
              <a:prstGeom prst="roundRect">
                <a:avLst/>
              </a:prstGeom>
              <a:solidFill>
                <a:schemeClr val="accent4">
                  <a:lumMod val="20000"/>
                  <a:lumOff val="80000"/>
                </a:schemeClr>
              </a:solidFill>
              <a:ln w="28575" cmpd="sng">
                <a:solidFill>
                  <a:srgbClr val="FF4F24"/>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b="1" dirty="0">
                    <a:solidFill>
                      <a:srgbClr val="FF4F24"/>
                    </a:solidFill>
                    <a:effectLst/>
                    <a:latin typeface="+mn-lt"/>
                    <a:cs typeface="Arial"/>
                  </a:rPr>
                  <a:t>Transactions</a:t>
                </a:r>
              </a:p>
            </p:txBody>
          </p:sp>
          <p:sp>
            <p:nvSpPr>
              <p:cNvPr id="29" name="Oval 28"/>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1</a:t>
                </a:r>
              </a:p>
            </p:txBody>
          </p:sp>
        </p:grpSp>
        <p:grpSp>
          <p:nvGrpSpPr>
            <p:cNvPr id="17" name="Group 16"/>
            <p:cNvGrpSpPr/>
            <p:nvPr/>
          </p:nvGrpSpPr>
          <p:grpSpPr>
            <a:xfrm>
              <a:off x="2664028" y="1229861"/>
              <a:ext cx="943706" cy="738553"/>
              <a:chOff x="2321448" y="2908487"/>
              <a:chExt cx="943706" cy="738553"/>
            </a:xfrm>
          </p:grpSpPr>
          <p:sp>
            <p:nvSpPr>
              <p:cNvPr id="26" name="Rounded Rectangle 25"/>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Clearly Defined and Measureable Outcomes</a:t>
                </a:r>
              </a:p>
            </p:txBody>
          </p:sp>
          <p:sp>
            <p:nvSpPr>
              <p:cNvPr id="27" name="Oval 26"/>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3</a:t>
                </a:r>
              </a:p>
            </p:txBody>
          </p:sp>
        </p:grpSp>
        <p:grpSp>
          <p:nvGrpSpPr>
            <p:cNvPr id="18" name="Group 17"/>
            <p:cNvGrpSpPr/>
            <p:nvPr/>
          </p:nvGrpSpPr>
          <p:grpSpPr>
            <a:xfrm>
              <a:off x="3765342" y="1229861"/>
              <a:ext cx="943706" cy="738553"/>
              <a:chOff x="2321448" y="3795148"/>
              <a:chExt cx="943706" cy="738553"/>
            </a:xfrm>
          </p:grpSpPr>
          <p:sp>
            <p:nvSpPr>
              <p:cNvPr id="24" name="Rounded Rectangle 23"/>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Pricing Model with Incentives</a:t>
                </a:r>
              </a:p>
            </p:txBody>
          </p:sp>
          <p:sp>
            <p:nvSpPr>
              <p:cNvPr id="25" name="Oval 24"/>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4</a:t>
                </a:r>
              </a:p>
            </p:txBody>
          </p:sp>
        </p:grpSp>
        <p:grpSp>
          <p:nvGrpSpPr>
            <p:cNvPr id="19" name="Group 18"/>
            <p:cNvGrpSpPr/>
            <p:nvPr/>
          </p:nvGrpSpPr>
          <p:grpSpPr>
            <a:xfrm>
              <a:off x="4866656" y="1229861"/>
              <a:ext cx="943706" cy="738553"/>
              <a:chOff x="2321448" y="4681809"/>
              <a:chExt cx="943706" cy="738553"/>
            </a:xfrm>
          </p:grpSpPr>
          <p:sp>
            <p:nvSpPr>
              <p:cNvPr id="22" name="Rounded Rectangle 21"/>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Insight vs. Oversight Governance</a:t>
                </a:r>
              </a:p>
            </p:txBody>
          </p:sp>
          <p:sp>
            <p:nvSpPr>
              <p:cNvPr id="23" name="Oval 22"/>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5</a:t>
                </a:r>
              </a:p>
            </p:txBody>
          </p:sp>
        </p:grpSp>
        <p:sp>
          <p:nvSpPr>
            <p:cNvPr id="20" name="Rectangle 122"/>
            <p:cNvSpPr>
              <a:spLocks noChangeArrowheads="1"/>
            </p:cNvSpPr>
            <p:nvPr/>
          </p:nvSpPr>
          <p:spPr bwMode="auto">
            <a:xfrm>
              <a:off x="7100654" y="1254318"/>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200" b="1" dirty="0">
                  <a:solidFill>
                    <a:srgbClr val="FF4F24"/>
                  </a:solidFill>
                  <a:latin typeface="+mn-lt"/>
                  <a:cs typeface="Arial" pitchFamily="34" charset="0"/>
                </a:rPr>
                <a:t>Activity </a:t>
              </a:r>
            </a:p>
            <a:p>
              <a:pPr algn="ctr" defTabSz="914400" fontAlgn="base">
                <a:spcBef>
                  <a:spcPct val="0"/>
                </a:spcBef>
                <a:spcAft>
                  <a:spcPct val="0"/>
                </a:spcAft>
              </a:pPr>
              <a:r>
                <a:rPr lang="en-US" sz="1200" b="1" dirty="0">
                  <a:solidFill>
                    <a:srgbClr val="FF4F24"/>
                  </a:solidFill>
                  <a:latin typeface="+mn-lt"/>
                  <a:cs typeface="Arial" pitchFamily="34" charset="0"/>
                </a:rPr>
                <a:t>Trap, Junkyard Dog Factor</a:t>
              </a:r>
            </a:p>
          </p:txBody>
        </p:sp>
        <p:sp>
          <p:nvSpPr>
            <p:cNvPr id="21" name="Text Box 127"/>
            <p:cNvSpPr txBox="1">
              <a:spLocks noChangeArrowheads="1"/>
            </p:cNvSpPr>
            <p:nvPr/>
          </p:nvSpPr>
          <p:spPr bwMode="auto">
            <a:xfrm>
              <a:off x="6758400" y="1414471"/>
              <a:ext cx="285943" cy="52322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800" dirty="0">
                  <a:solidFill>
                    <a:srgbClr val="5C5C5C"/>
                  </a:solidFill>
                  <a:latin typeface="+mn-lt"/>
                  <a:cs typeface="Arial" pitchFamily="34" charset="0"/>
                </a:rPr>
                <a:t>=</a:t>
              </a:r>
            </a:p>
          </p:txBody>
        </p:sp>
      </p:grpSp>
      <p:grpSp>
        <p:nvGrpSpPr>
          <p:cNvPr id="32" name="Group 31"/>
          <p:cNvGrpSpPr/>
          <p:nvPr userDrawn="1"/>
        </p:nvGrpSpPr>
        <p:grpSpPr>
          <a:xfrm>
            <a:off x="2083619" y="58271"/>
            <a:ext cx="1258275" cy="738553"/>
            <a:chOff x="2321448" y="2021826"/>
            <a:chExt cx="943706" cy="738553"/>
          </a:xfrm>
        </p:grpSpPr>
        <p:sp>
          <p:nvSpPr>
            <p:cNvPr id="33" name="Rounded Rectangle 32"/>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Focus on “What” Not “How”</a:t>
              </a:r>
            </a:p>
          </p:txBody>
        </p:sp>
        <p:sp>
          <p:nvSpPr>
            <p:cNvPr id="34" name="Oval 33"/>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2</a:t>
              </a:r>
            </a:p>
          </p:txBody>
        </p:sp>
      </p:grpSp>
      <p:sp>
        <p:nvSpPr>
          <p:cNvPr id="35" name="Isosceles Triangle 34"/>
          <p:cNvSpPr>
            <a:spLocks noChangeAspect="1"/>
          </p:cNvSpPr>
          <p:nvPr userDrawn="1"/>
        </p:nvSpPr>
        <p:spPr>
          <a:xfrm>
            <a:off x="7957296" y="84511"/>
            <a:ext cx="1258275"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100" dirty="0">
                <a:solidFill>
                  <a:schemeClr val="bg1"/>
                </a:solidFill>
                <a:latin typeface="+mn-lt"/>
                <a:cs typeface="Arial"/>
              </a:rPr>
              <a:t>Win/Win WIIFWe</a:t>
            </a:r>
          </a:p>
        </p:txBody>
      </p:sp>
      <p:grpSp>
        <p:nvGrpSpPr>
          <p:cNvPr id="36" name="Group 35"/>
          <p:cNvGrpSpPr/>
          <p:nvPr userDrawn="1"/>
        </p:nvGrpSpPr>
        <p:grpSpPr>
          <a:xfrm>
            <a:off x="615200" y="58271"/>
            <a:ext cx="1258275" cy="738553"/>
            <a:chOff x="2321448" y="1125964"/>
            <a:chExt cx="943706" cy="738553"/>
          </a:xfrm>
        </p:grpSpPr>
        <p:sp>
          <p:nvSpPr>
            <p:cNvPr id="37" name="Rounded Rectangle 36"/>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effectLst/>
                  <a:latin typeface="+mn-lt"/>
                  <a:cs typeface="Arial"/>
                </a:rPr>
                <a:t>Outcomes Not Transactions</a:t>
              </a:r>
            </a:p>
          </p:txBody>
        </p:sp>
        <p:sp>
          <p:nvSpPr>
            <p:cNvPr id="38" name="Oval 37"/>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1</a:t>
              </a:r>
            </a:p>
          </p:txBody>
        </p:sp>
      </p:grpSp>
      <p:grpSp>
        <p:nvGrpSpPr>
          <p:cNvPr id="39" name="Group 38"/>
          <p:cNvGrpSpPr/>
          <p:nvPr userDrawn="1"/>
        </p:nvGrpSpPr>
        <p:grpSpPr>
          <a:xfrm>
            <a:off x="3552037" y="58271"/>
            <a:ext cx="1258275" cy="738553"/>
            <a:chOff x="2321448" y="2908487"/>
            <a:chExt cx="943706" cy="738553"/>
          </a:xfrm>
        </p:grpSpPr>
        <p:sp>
          <p:nvSpPr>
            <p:cNvPr id="40" name="Rounded Rectangle 39"/>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Clearly Defined and Measureable Outcomes</a:t>
              </a:r>
            </a:p>
          </p:txBody>
        </p:sp>
        <p:sp>
          <p:nvSpPr>
            <p:cNvPr id="41" name="Oval 40"/>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3</a:t>
              </a:r>
            </a:p>
          </p:txBody>
        </p:sp>
      </p:grpSp>
      <p:grpSp>
        <p:nvGrpSpPr>
          <p:cNvPr id="42" name="Group 41"/>
          <p:cNvGrpSpPr/>
          <p:nvPr userDrawn="1"/>
        </p:nvGrpSpPr>
        <p:grpSpPr>
          <a:xfrm>
            <a:off x="5020456" y="58271"/>
            <a:ext cx="1258275" cy="738553"/>
            <a:chOff x="2321448" y="3795148"/>
            <a:chExt cx="943706" cy="738553"/>
          </a:xfrm>
        </p:grpSpPr>
        <p:sp>
          <p:nvSpPr>
            <p:cNvPr id="43" name="Rounded Rectangle 42"/>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Pricing Model with Incentives</a:t>
              </a:r>
            </a:p>
          </p:txBody>
        </p:sp>
        <p:sp>
          <p:nvSpPr>
            <p:cNvPr id="44" name="Oval 43"/>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4</a:t>
              </a:r>
            </a:p>
          </p:txBody>
        </p:sp>
      </p:grpSp>
      <p:grpSp>
        <p:nvGrpSpPr>
          <p:cNvPr id="45" name="Group 44"/>
          <p:cNvGrpSpPr/>
          <p:nvPr userDrawn="1"/>
        </p:nvGrpSpPr>
        <p:grpSpPr>
          <a:xfrm>
            <a:off x="6488875" y="58271"/>
            <a:ext cx="1258275" cy="738553"/>
            <a:chOff x="2321448" y="4681809"/>
            <a:chExt cx="943706" cy="738553"/>
          </a:xfrm>
        </p:grpSpPr>
        <p:sp>
          <p:nvSpPr>
            <p:cNvPr id="46" name="Rounded Rectangle 45"/>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Insight vs. Oversight Governance</a:t>
              </a:r>
            </a:p>
          </p:txBody>
        </p:sp>
        <p:sp>
          <p:nvSpPr>
            <p:cNvPr id="47" name="Oval 46"/>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5</a:t>
              </a:r>
            </a:p>
          </p:txBody>
        </p:sp>
      </p:grpSp>
      <p:sp>
        <p:nvSpPr>
          <p:cNvPr id="48" name="Text Box 127"/>
          <p:cNvSpPr txBox="1">
            <a:spLocks noChangeArrowheads="1"/>
          </p:cNvSpPr>
          <p:nvPr userDrawn="1"/>
        </p:nvSpPr>
        <p:spPr bwMode="auto">
          <a:xfrm>
            <a:off x="9011201" y="242880"/>
            <a:ext cx="381257" cy="52322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800" dirty="0">
                <a:solidFill>
                  <a:srgbClr val="5C5C5C"/>
                </a:solidFill>
                <a:latin typeface="+mn-lt"/>
                <a:cs typeface="Arial" pitchFamily="34" charset="0"/>
              </a:rPr>
              <a:t>=</a:t>
            </a:r>
          </a:p>
        </p:txBody>
      </p:sp>
      <p:grpSp>
        <p:nvGrpSpPr>
          <p:cNvPr id="49" name="Group 48"/>
          <p:cNvGrpSpPr/>
          <p:nvPr userDrawn="1"/>
        </p:nvGrpSpPr>
        <p:grpSpPr>
          <a:xfrm>
            <a:off x="615201" y="1952413"/>
            <a:ext cx="11011937" cy="738553"/>
            <a:chOff x="461400" y="2026222"/>
            <a:chExt cx="8258953" cy="738553"/>
          </a:xfrm>
        </p:grpSpPr>
        <p:sp>
          <p:nvSpPr>
            <p:cNvPr id="50" name="Rectangle 122"/>
            <p:cNvSpPr>
              <a:spLocks noChangeArrowheads="1"/>
            </p:cNvSpPr>
            <p:nvPr/>
          </p:nvSpPr>
          <p:spPr bwMode="auto">
            <a:xfrm>
              <a:off x="7100654" y="2031484"/>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200" b="1" dirty="0">
                  <a:solidFill>
                    <a:srgbClr val="FF4F24"/>
                  </a:solidFill>
                  <a:latin typeface="+mn-lt"/>
                  <a:cs typeface="Arial" pitchFamily="34" charset="0"/>
                </a:rPr>
                <a:t>Outsourcing Paradox, Junkyard Dog Factor</a:t>
              </a:r>
            </a:p>
            <a:p>
              <a:pPr algn="ctr" defTabSz="914400" fontAlgn="base">
                <a:spcBef>
                  <a:spcPct val="0"/>
                </a:spcBef>
                <a:spcAft>
                  <a:spcPct val="0"/>
                </a:spcAft>
              </a:pPr>
              <a:endParaRPr lang="en-US" sz="1200" b="1" dirty="0">
                <a:solidFill>
                  <a:srgbClr val="FF4F24"/>
                </a:solidFill>
                <a:latin typeface="+mn-lt"/>
                <a:cs typeface="Arial" pitchFamily="34" charset="0"/>
              </a:endParaRPr>
            </a:p>
          </p:txBody>
        </p:sp>
        <p:grpSp>
          <p:nvGrpSpPr>
            <p:cNvPr id="51" name="Group 50"/>
            <p:cNvGrpSpPr/>
            <p:nvPr/>
          </p:nvGrpSpPr>
          <p:grpSpPr>
            <a:xfrm>
              <a:off x="1562714" y="2026222"/>
              <a:ext cx="943706" cy="738553"/>
              <a:chOff x="2321448" y="2021826"/>
              <a:chExt cx="943706" cy="738553"/>
            </a:xfrm>
          </p:grpSpPr>
          <p:sp>
            <p:nvSpPr>
              <p:cNvPr id="66" name="Rounded Rectangle 65"/>
              <p:cNvSpPr/>
              <p:nvPr/>
            </p:nvSpPr>
            <p:spPr>
              <a:xfrm>
                <a:off x="2321448" y="2144917"/>
                <a:ext cx="943706" cy="615462"/>
              </a:xfrm>
              <a:prstGeom prst="roundRect">
                <a:avLst/>
              </a:prstGeom>
              <a:solidFill>
                <a:srgbClr val="FFDCD3"/>
              </a:solidFill>
              <a:ln w="28575" cmpd="sng">
                <a:solidFill>
                  <a:srgbClr val="FF4F24"/>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b="1" dirty="0">
                    <a:solidFill>
                      <a:srgbClr val="FF4F24"/>
                    </a:solidFill>
                    <a:latin typeface="+mn-lt"/>
                    <a:cs typeface="Arial"/>
                  </a:rPr>
                  <a:t>How</a:t>
                </a:r>
              </a:p>
            </p:txBody>
          </p:sp>
          <p:sp>
            <p:nvSpPr>
              <p:cNvPr id="67" name="Oval 66"/>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2</a:t>
                </a:r>
              </a:p>
            </p:txBody>
          </p:sp>
        </p:grpSp>
        <p:sp>
          <p:nvSpPr>
            <p:cNvPr id="52" name="Isosceles Triangle 51"/>
            <p:cNvSpPr>
              <a:spLocks noChangeAspect="1"/>
            </p:cNvSpPr>
            <p:nvPr/>
          </p:nvSpPr>
          <p:spPr>
            <a:xfrm>
              <a:off x="5967972" y="2052462"/>
              <a:ext cx="943706"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100" dirty="0">
                  <a:solidFill>
                    <a:schemeClr val="bg1"/>
                  </a:solidFill>
                  <a:latin typeface="+mn-lt"/>
                  <a:cs typeface="Arial"/>
                </a:rPr>
                <a:t>Win/Win WIIFWe</a:t>
              </a:r>
            </a:p>
          </p:txBody>
        </p:sp>
        <p:grpSp>
          <p:nvGrpSpPr>
            <p:cNvPr id="53" name="Group 52"/>
            <p:cNvGrpSpPr/>
            <p:nvPr/>
          </p:nvGrpSpPr>
          <p:grpSpPr>
            <a:xfrm>
              <a:off x="461400" y="2026222"/>
              <a:ext cx="943706" cy="738553"/>
              <a:chOff x="2321448" y="1125964"/>
              <a:chExt cx="943706" cy="738553"/>
            </a:xfrm>
          </p:grpSpPr>
          <p:sp>
            <p:nvSpPr>
              <p:cNvPr id="64" name="Rounded Rectangle 63"/>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effectLst/>
                    <a:latin typeface="+mn-lt"/>
                    <a:cs typeface="Arial"/>
                  </a:rPr>
                  <a:t>Outcomes Not Transactions</a:t>
                </a:r>
              </a:p>
            </p:txBody>
          </p:sp>
          <p:sp>
            <p:nvSpPr>
              <p:cNvPr id="65" name="Oval 64"/>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1</a:t>
                </a:r>
              </a:p>
            </p:txBody>
          </p:sp>
        </p:grpSp>
        <p:grpSp>
          <p:nvGrpSpPr>
            <p:cNvPr id="54" name="Group 53"/>
            <p:cNvGrpSpPr/>
            <p:nvPr/>
          </p:nvGrpSpPr>
          <p:grpSpPr>
            <a:xfrm>
              <a:off x="2664028" y="2026222"/>
              <a:ext cx="943706" cy="738553"/>
              <a:chOff x="2321448" y="2908487"/>
              <a:chExt cx="943706" cy="738553"/>
            </a:xfrm>
          </p:grpSpPr>
          <p:sp>
            <p:nvSpPr>
              <p:cNvPr id="62" name="Rounded Rectangle 61"/>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Clearly Defined and Measureable Outcomes</a:t>
                </a:r>
              </a:p>
            </p:txBody>
          </p:sp>
          <p:sp>
            <p:nvSpPr>
              <p:cNvPr id="63" name="Oval 62"/>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3</a:t>
                </a:r>
              </a:p>
            </p:txBody>
          </p:sp>
        </p:grpSp>
        <p:grpSp>
          <p:nvGrpSpPr>
            <p:cNvPr id="55" name="Group 54"/>
            <p:cNvGrpSpPr/>
            <p:nvPr/>
          </p:nvGrpSpPr>
          <p:grpSpPr>
            <a:xfrm>
              <a:off x="3765342" y="2026222"/>
              <a:ext cx="943706" cy="738553"/>
              <a:chOff x="2321448" y="3795148"/>
              <a:chExt cx="943706" cy="738553"/>
            </a:xfrm>
          </p:grpSpPr>
          <p:sp>
            <p:nvSpPr>
              <p:cNvPr id="60" name="Rounded Rectangle 59"/>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Pricing Model with Incentives</a:t>
                </a:r>
              </a:p>
            </p:txBody>
          </p:sp>
          <p:sp>
            <p:nvSpPr>
              <p:cNvPr id="61" name="Oval 60"/>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4</a:t>
                </a:r>
              </a:p>
            </p:txBody>
          </p:sp>
        </p:grpSp>
        <p:grpSp>
          <p:nvGrpSpPr>
            <p:cNvPr id="56" name="Group 55"/>
            <p:cNvGrpSpPr/>
            <p:nvPr/>
          </p:nvGrpSpPr>
          <p:grpSpPr>
            <a:xfrm>
              <a:off x="4866656" y="2026222"/>
              <a:ext cx="943706" cy="738553"/>
              <a:chOff x="2321448" y="4681809"/>
              <a:chExt cx="943706" cy="738553"/>
            </a:xfrm>
          </p:grpSpPr>
          <p:sp>
            <p:nvSpPr>
              <p:cNvPr id="58" name="Rounded Rectangle 57"/>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Insight vs. Oversight Governance</a:t>
                </a:r>
              </a:p>
            </p:txBody>
          </p:sp>
          <p:sp>
            <p:nvSpPr>
              <p:cNvPr id="59" name="Oval 58"/>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5</a:t>
                </a:r>
              </a:p>
            </p:txBody>
          </p:sp>
        </p:grpSp>
        <p:sp>
          <p:nvSpPr>
            <p:cNvPr id="57" name="Text Box 127"/>
            <p:cNvSpPr txBox="1">
              <a:spLocks noChangeArrowheads="1"/>
            </p:cNvSpPr>
            <p:nvPr/>
          </p:nvSpPr>
          <p:spPr bwMode="auto">
            <a:xfrm>
              <a:off x="6758400" y="2210832"/>
              <a:ext cx="285943" cy="52322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800" dirty="0">
                  <a:solidFill>
                    <a:srgbClr val="5C5C5C"/>
                  </a:solidFill>
                  <a:latin typeface="+mn-lt"/>
                  <a:cs typeface="Arial" pitchFamily="34" charset="0"/>
                </a:rPr>
                <a:t>=</a:t>
              </a:r>
            </a:p>
          </p:txBody>
        </p:sp>
      </p:grpSp>
      <p:grpSp>
        <p:nvGrpSpPr>
          <p:cNvPr id="68" name="Group 67"/>
          <p:cNvGrpSpPr/>
          <p:nvPr userDrawn="1"/>
        </p:nvGrpSpPr>
        <p:grpSpPr>
          <a:xfrm>
            <a:off x="634502" y="2793833"/>
            <a:ext cx="10992636" cy="738553"/>
            <a:chOff x="475876" y="2895248"/>
            <a:chExt cx="8244477" cy="738553"/>
          </a:xfrm>
        </p:grpSpPr>
        <p:sp>
          <p:nvSpPr>
            <p:cNvPr id="69" name="Rectangle 122"/>
            <p:cNvSpPr>
              <a:spLocks noChangeArrowheads="1"/>
            </p:cNvSpPr>
            <p:nvPr/>
          </p:nvSpPr>
          <p:spPr bwMode="auto">
            <a:xfrm>
              <a:off x="7100654" y="2895248"/>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200" b="1" dirty="0">
                  <a:solidFill>
                    <a:srgbClr val="FF4F24"/>
                  </a:solidFill>
                  <a:latin typeface="+mn-lt"/>
                  <a:cs typeface="Arial" pitchFamily="34" charset="0"/>
                </a:rPr>
                <a:t>Driving Blind  or Measurement</a:t>
              </a:r>
            </a:p>
            <a:p>
              <a:pPr algn="ctr" defTabSz="914400" fontAlgn="base">
                <a:spcBef>
                  <a:spcPct val="0"/>
                </a:spcBef>
                <a:spcAft>
                  <a:spcPct val="0"/>
                </a:spcAft>
              </a:pPr>
              <a:r>
                <a:rPr lang="en-US" sz="1200" b="1" dirty="0">
                  <a:solidFill>
                    <a:srgbClr val="FF4F24"/>
                  </a:solidFill>
                  <a:latin typeface="+mn-lt"/>
                  <a:cs typeface="Arial" pitchFamily="34" charset="0"/>
                </a:rPr>
                <a:t>Minutiae</a:t>
              </a:r>
            </a:p>
          </p:txBody>
        </p:sp>
        <p:grpSp>
          <p:nvGrpSpPr>
            <p:cNvPr id="70" name="Group 69"/>
            <p:cNvGrpSpPr/>
            <p:nvPr/>
          </p:nvGrpSpPr>
          <p:grpSpPr>
            <a:xfrm>
              <a:off x="1577190" y="2895248"/>
              <a:ext cx="943706" cy="738553"/>
              <a:chOff x="2321448" y="2021826"/>
              <a:chExt cx="943706" cy="738553"/>
            </a:xfrm>
          </p:grpSpPr>
          <p:sp>
            <p:nvSpPr>
              <p:cNvPr id="85" name="Rounded Rectangle 84"/>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Focus on “What” Not “How”</a:t>
                </a:r>
              </a:p>
            </p:txBody>
          </p:sp>
          <p:sp>
            <p:nvSpPr>
              <p:cNvPr id="86" name="Oval 85"/>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2</a:t>
                </a:r>
              </a:p>
            </p:txBody>
          </p:sp>
        </p:grpSp>
        <p:sp>
          <p:nvSpPr>
            <p:cNvPr id="71" name="Isosceles Triangle 70"/>
            <p:cNvSpPr>
              <a:spLocks noChangeAspect="1"/>
            </p:cNvSpPr>
            <p:nvPr/>
          </p:nvSpPr>
          <p:spPr>
            <a:xfrm>
              <a:off x="5982448" y="2921488"/>
              <a:ext cx="943706"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100" dirty="0">
                  <a:solidFill>
                    <a:schemeClr val="bg1"/>
                  </a:solidFill>
                  <a:latin typeface="+mn-lt"/>
                  <a:cs typeface="Arial"/>
                </a:rPr>
                <a:t>Win/Win WIIFWe</a:t>
              </a:r>
            </a:p>
          </p:txBody>
        </p:sp>
        <p:grpSp>
          <p:nvGrpSpPr>
            <p:cNvPr id="72" name="Group 71"/>
            <p:cNvGrpSpPr/>
            <p:nvPr/>
          </p:nvGrpSpPr>
          <p:grpSpPr>
            <a:xfrm>
              <a:off x="475876" y="2895248"/>
              <a:ext cx="943706" cy="738553"/>
              <a:chOff x="2321448" y="1125964"/>
              <a:chExt cx="943706" cy="738553"/>
            </a:xfrm>
          </p:grpSpPr>
          <p:sp>
            <p:nvSpPr>
              <p:cNvPr id="83" name="Rounded Rectangle 82"/>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effectLst/>
                    <a:latin typeface="+mn-lt"/>
                    <a:cs typeface="Arial"/>
                  </a:rPr>
                  <a:t>Outcomes Not Transactions</a:t>
                </a:r>
              </a:p>
            </p:txBody>
          </p:sp>
          <p:sp>
            <p:nvSpPr>
              <p:cNvPr id="84" name="Oval 83"/>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1</a:t>
                </a:r>
              </a:p>
            </p:txBody>
          </p:sp>
        </p:grpSp>
        <p:grpSp>
          <p:nvGrpSpPr>
            <p:cNvPr id="73" name="Group 72"/>
            <p:cNvGrpSpPr/>
            <p:nvPr/>
          </p:nvGrpSpPr>
          <p:grpSpPr>
            <a:xfrm>
              <a:off x="2678504" y="2895248"/>
              <a:ext cx="943706" cy="738553"/>
              <a:chOff x="2321448" y="2908487"/>
              <a:chExt cx="943706" cy="738553"/>
            </a:xfrm>
          </p:grpSpPr>
          <p:sp>
            <p:nvSpPr>
              <p:cNvPr id="81" name="Rounded Rectangle 80"/>
              <p:cNvSpPr/>
              <p:nvPr/>
            </p:nvSpPr>
            <p:spPr>
              <a:xfrm>
                <a:off x="2321448" y="3031578"/>
                <a:ext cx="943706" cy="615462"/>
              </a:xfrm>
              <a:prstGeom prst="roundRect">
                <a:avLst/>
              </a:prstGeom>
              <a:solidFill>
                <a:srgbClr val="FFDCD3"/>
              </a:solidFill>
              <a:ln w="28575" cmpd="sng">
                <a:solidFill>
                  <a:srgbClr val="FF4F24"/>
                </a:solidFill>
              </a:ln>
            </p:spPr>
            <p:style>
              <a:lnRef idx="1">
                <a:schemeClr val="accent1"/>
              </a:lnRef>
              <a:fillRef idx="3">
                <a:schemeClr val="accent1"/>
              </a:fillRef>
              <a:effectRef idx="2">
                <a:schemeClr val="accent1"/>
              </a:effectRef>
              <a:fontRef idx="minor">
                <a:schemeClr val="lt1"/>
              </a:fontRef>
            </p:style>
            <p:txBody>
              <a:bodyPr lIns="0" tIns="91440" rIns="0" bIns="0" rtlCol="0" anchor="ctr"/>
              <a:lstStyle/>
              <a:p>
                <a:pPr algn="ctr"/>
                <a:r>
                  <a:rPr lang="en-US" sz="1100" b="1" dirty="0">
                    <a:solidFill>
                      <a:srgbClr val="FF4F24"/>
                    </a:solidFill>
                    <a:latin typeface="+mn-lt"/>
                    <a:cs typeface="Arial"/>
                  </a:rPr>
                  <a:t>Unclear Expectations &amp; Metrics </a:t>
                </a:r>
              </a:p>
            </p:txBody>
          </p:sp>
          <p:sp>
            <p:nvSpPr>
              <p:cNvPr id="82" name="Oval 81"/>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3</a:t>
                </a:r>
              </a:p>
            </p:txBody>
          </p:sp>
        </p:grpSp>
        <p:grpSp>
          <p:nvGrpSpPr>
            <p:cNvPr id="74" name="Group 73"/>
            <p:cNvGrpSpPr/>
            <p:nvPr/>
          </p:nvGrpSpPr>
          <p:grpSpPr>
            <a:xfrm>
              <a:off x="3779818" y="2895248"/>
              <a:ext cx="943706" cy="738553"/>
              <a:chOff x="2321448" y="3795148"/>
              <a:chExt cx="943706" cy="738553"/>
            </a:xfrm>
          </p:grpSpPr>
          <p:sp>
            <p:nvSpPr>
              <p:cNvPr id="79" name="Rounded Rectangle 78"/>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Pricing Model with Incentives</a:t>
                </a:r>
              </a:p>
            </p:txBody>
          </p:sp>
          <p:sp>
            <p:nvSpPr>
              <p:cNvPr id="80" name="Oval 79"/>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4</a:t>
                </a:r>
              </a:p>
            </p:txBody>
          </p:sp>
        </p:grpSp>
        <p:grpSp>
          <p:nvGrpSpPr>
            <p:cNvPr id="75" name="Group 74"/>
            <p:cNvGrpSpPr/>
            <p:nvPr/>
          </p:nvGrpSpPr>
          <p:grpSpPr>
            <a:xfrm>
              <a:off x="4881132" y="2895248"/>
              <a:ext cx="943706" cy="738553"/>
              <a:chOff x="2321448" y="4681809"/>
              <a:chExt cx="943706" cy="738553"/>
            </a:xfrm>
          </p:grpSpPr>
          <p:sp>
            <p:nvSpPr>
              <p:cNvPr id="77" name="Rounded Rectangle 76"/>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Insight vs. Oversight Governance</a:t>
                </a:r>
              </a:p>
            </p:txBody>
          </p:sp>
          <p:sp>
            <p:nvSpPr>
              <p:cNvPr id="78" name="Oval 77"/>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5</a:t>
                </a:r>
              </a:p>
            </p:txBody>
          </p:sp>
        </p:grpSp>
        <p:sp>
          <p:nvSpPr>
            <p:cNvPr id="76" name="Text Box 127"/>
            <p:cNvSpPr txBox="1">
              <a:spLocks noChangeArrowheads="1"/>
            </p:cNvSpPr>
            <p:nvPr/>
          </p:nvSpPr>
          <p:spPr bwMode="auto">
            <a:xfrm>
              <a:off x="6772876" y="3079858"/>
              <a:ext cx="285943" cy="52322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800" dirty="0">
                  <a:solidFill>
                    <a:srgbClr val="5C5C5C"/>
                  </a:solidFill>
                  <a:latin typeface="+mn-lt"/>
                  <a:cs typeface="Arial" pitchFamily="34" charset="0"/>
                </a:rPr>
                <a:t>=</a:t>
              </a:r>
            </a:p>
          </p:txBody>
        </p:sp>
      </p:grpSp>
      <p:grpSp>
        <p:nvGrpSpPr>
          <p:cNvPr id="87" name="Group 86"/>
          <p:cNvGrpSpPr/>
          <p:nvPr userDrawn="1"/>
        </p:nvGrpSpPr>
        <p:grpSpPr>
          <a:xfrm>
            <a:off x="615201" y="3635253"/>
            <a:ext cx="11011937" cy="738553"/>
            <a:chOff x="461400" y="3759012"/>
            <a:chExt cx="8258953" cy="738553"/>
          </a:xfrm>
        </p:grpSpPr>
        <p:sp>
          <p:nvSpPr>
            <p:cNvPr id="88" name="Rectangle 122"/>
            <p:cNvSpPr>
              <a:spLocks noChangeArrowheads="1"/>
            </p:cNvSpPr>
            <p:nvPr/>
          </p:nvSpPr>
          <p:spPr bwMode="auto">
            <a:xfrm>
              <a:off x="7100654" y="3759012"/>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200" b="1" dirty="0">
                  <a:solidFill>
                    <a:srgbClr val="FF4F24"/>
                  </a:solidFill>
                  <a:latin typeface="+mn-lt"/>
                  <a:cs typeface="Arial" pitchFamily="34" charset="0"/>
                </a:rPr>
                <a:t>Zero Sum </a:t>
              </a:r>
            </a:p>
            <a:p>
              <a:pPr algn="ctr" defTabSz="914400" fontAlgn="base">
                <a:spcBef>
                  <a:spcPct val="0"/>
                </a:spcBef>
                <a:spcAft>
                  <a:spcPct val="0"/>
                </a:spcAft>
              </a:pPr>
              <a:r>
                <a:rPr lang="en-US" sz="1200" b="1" dirty="0">
                  <a:solidFill>
                    <a:srgbClr val="FF4F24"/>
                  </a:solidFill>
                  <a:latin typeface="+mn-lt"/>
                  <a:cs typeface="Arial" pitchFamily="34" charset="0"/>
                </a:rPr>
                <a:t>Game, Sandbagging</a:t>
              </a:r>
            </a:p>
          </p:txBody>
        </p:sp>
        <p:grpSp>
          <p:nvGrpSpPr>
            <p:cNvPr id="89" name="Group 88"/>
            <p:cNvGrpSpPr/>
            <p:nvPr/>
          </p:nvGrpSpPr>
          <p:grpSpPr>
            <a:xfrm>
              <a:off x="1562714" y="3759012"/>
              <a:ext cx="943706" cy="738553"/>
              <a:chOff x="2321448" y="2021826"/>
              <a:chExt cx="943706" cy="738553"/>
            </a:xfrm>
          </p:grpSpPr>
          <p:sp>
            <p:nvSpPr>
              <p:cNvPr id="104" name="Rounded Rectangle 103"/>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Focus on “What” Not “How”</a:t>
                </a:r>
              </a:p>
            </p:txBody>
          </p:sp>
          <p:sp>
            <p:nvSpPr>
              <p:cNvPr id="105" name="Oval 104"/>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2</a:t>
                </a:r>
              </a:p>
            </p:txBody>
          </p:sp>
        </p:grpSp>
        <p:sp>
          <p:nvSpPr>
            <p:cNvPr id="90" name="Isosceles Triangle 89"/>
            <p:cNvSpPr>
              <a:spLocks noChangeAspect="1"/>
            </p:cNvSpPr>
            <p:nvPr/>
          </p:nvSpPr>
          <p:spPr>
            <a:xfrm>
              <a:off x="5967972" y="3785252"/>
              <a:ext cx="943706"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100" dirty="0">
                  <a:solidFill>
                    <a:schemeClr val="bg1"/>
                  </a:solidFill>
                  <a:latin typeface="+mn-lt"/>
                  <a:cs typeface="Arial"/>
                </a:rPr>
                <a:t>Win/Win WIIFWe</a:t>
              </a:r>
            </a:p>
          </p:txBody>
        </p:sp>
        <p:grpSp>
          <p:nvGrpSpPr>
            <p:cNvPr id="91" name="Group 90"/>
            <p:cNvGrpSpPr/>
            <p:nvPr/>
          </p:nvGrpSpPr>
          <p:grpSpPr>
            <a:xfrm>
              <a:off x="461400" y="3759012"/>
              <a:ext cx="943706" cy="738553"/>
              <a:chOff x="2321448" y="1125964"/>
              <a:chExt cx="943706" cy="738553"/>
            </a:xfrm>
          </p:grpSpPr>
          <p:sp>
            <p:nvSpPr>
              <p:cNvPr id="102" name="Rounded Rectangle 101"/>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effectLst/>
                    <a:latin typeface="+mn-lt"/>
                    <a:cs typeface="Arial"/>
                  </a:rPr>
                  <a:t>Outcomes Not Transactions</a:t>
                </a:r>
              </a:p>
            </p:txBody>
          </p:sp>
          <p:sp>
            <p:nvSpPr>
              <p:cNvPr id="103" name="Oval 102"/>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1</a:t>
                </a:r>
              </a:p>
            </p:txBody>
          </p:sp>
        </p:grpSp>
        <p:grpSp>
          <p:nvGrpSpPr>
            <p:cNvPr id="92" name="Group 91"/>
            <p:cNvGrpSpPr/>
            <p:nvPr/>
          </p:nvGrpSpPr>
          <p:grpSpPr>
            <a:xfrm>
              <a:off x="2664028" y="3759012"/>
              <a:ext cx="943706" cy="738553"/>
              <a:chOff x="2321448" y="2908487"/>
              <a:chExt cx="943706" cy="738553"/>
            </a:xfrm>
          </p:grpSpPr>
          <p:sp>
            <p:nvSpPr>
              <p:cNvPr id="100" name="Rounded Rectangle 99"/>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Clearly Defined and Measureable Outcomes</a:t>
                </a:r>
              </a:p>
            </p:txBody>
          </p:sp>
          <p:sp>
            <p:nvSpPr>
              <p:cNvPr id="101" name="Oval 100"/>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3</a:t>
                </a:r>
              </a:p>
            </p:txBody>
          </p:sp>
        </p:grpSp>
        <p:grpSp>
          <p:nvGrpSpPr>
            <p:cNvPr id="93" name="Group 92"/>
            <p:cNvGrpSpPr/>
            <p:nvPr/>
          </p:nvGrpSpPr>
          <p:grpSpPr>
            <a:xfrm>
              <a:off x="3765342" y="3759012"/>
              <a:ext cx="943706" cy="738553"/>
              <a:chOff x="2321448" y="3795148"/>
              <a:chExt cx="943706" cy="738553"/>
            </a:xfrm>
          </p:grpSpPr>
          <p:sp>
            <p:nvSpPr>
              <p:cNvPr id="98" name="Rounded Rectangle 97"/>
              <p:cNvSpPr/>
              <p:nvPr/>
            </p:nvSpPr>
            <p:spPr>
              <a:xfrm>
                <a:off x="2321448" y="3918239"/>
                <a:ext cx="943706" cy="615462"/>
              </a:xfrm>
              <a:prstGeom prst="roundRect">
                <a:avLst/>
              </a:prstGeom>
              <a:solidFill>
                <a:srgbClr val="FFDCD3"/>
              </a:solidFill>
              <a:ln w="28575" cmpd="sng">
                <a:solidFill>
                  <a:srgbClr val="FF4F24"/>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b="1" dirty="0">
                    <a:solidFill>
                      <a:srgbClr val="FF4F24"/>
                    </a:solidFill>
                    <a:latin typeface="+mn-lt"/>
                    <a:cs typeface="Arial"/>
                  </a:rPr>
                  <a:t>No Incentives/</a:t>
                </a:r>
              </a:p>
              <a:p>
                <a:pPr algn="ctr"/>
                <a:r>
                  <a:rPr lang="en-US" sz="1100" b="1" dirty="0">
                    <a:solidFill>
                      <a:srgbClr val="FF4F24"/>
                    </a:solidFill>
                    <a:latin typeface="+mn-lt"/>
                    <a:cs typeface="Arial"/>
                  </a:rPr>
                  <a:t>Penalties</a:t>
                </a:r>
              </a:p>
            </p:txBody>
          </p:sp>
          <p:sp>
            <p:nvSpPr>
              <p:cNvPr id="99" name="Oval 98"/>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4</a:t>
                </a:r>
              </a:p>
            </p:txBody>
          </p:sp>
        </p:grpSp>
        <p:grpSp>
          <p:nvGrpSpPr>
            <p:cNvPr id="94" name="Group 93"/>
            <p:cNvGrpSpPr/>
            <p:nvPr/>
          </p:nvGrpSpPr>
          <p:grpSpPr>
            <a:xfrm>
              <a:off x="4866656" y="3759012"/>
              <a:ext cx="943706" cy="738553"/>
              <a:chOff x="2321448" y="4681809"/>
              <a:chExt cx="943706" cy="738553"/>
            </a:xfrm>
          </p:grpSpPr>
          <p:sp>
            <p:nvSpPr>
              <p:cNvPr id="96" name="Rounded Rectangle 95"/>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Insight vs. Oversight Governance</a:t>
                </a:r>
              </a:p>
            </p:txBody>
          </p:sp>
          <p:sp>
            <p:nvSpPr>
              <p:cNvPr id="97" name="Oval 96"/>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5</a:t>
                </a:r>
              </a:p>
            </p:txBody>
          </p:sp>
        </p:grpSp>
        <p:sp>
          <p:nvSpPr>
            <p:cNvPr id="95" name="Text Box 127"/>
            <p:cNvSpPr txBox="1">
              <a:spLocks noChangeArrowheads="1"/>
            </p:cNvSpPr>
            <p:nvPr/>
          </p:nvSpPr>
          <p:spPr bwMode="auto">
            <a:xfrm>
              <a:off x="6758400" y="3943622"/>
              <a:ext cx="285943" cy="52322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800" dirty="0">
                  <a:solidFill>
                    <a:srgbClr val="5C5C5C"/>
                  </a:solidFill>
                  <a:latin typeface="+mn-lt"/>
                  <a:cs typeface="Arial" pitchFamily="34" charset="0"/>
                </a:rPr>
                <a:t>=</a:t>
              </a:r>
            </a:p>
          </p:txBody>
        </p:sp>
      </p:grpSp>
      <p:grpSp>
        <p:nvGrpSpPr>
          <p:cNvPr id="106" name="Group 105"/>
          <p:cNvGrpSpPr/>
          <p:nvPr userDrawn="1"/>
        </p:nvGrpSpPr>
        <p:grpSpPr>
          <a:xfrm>
            <a:off x="608257" y="4476673"/>
            <a:ext cx="11018881" cy="738553"/>
            <a:chOff x="456192" y="4617512"/>
            <a:chExt cx="8264161" cy="738553"/>
          </a:xfrm>
        </p:grpSpPr>
        <p:sp>
          <p:nvSpPr>
            <p:cNvPr id="107" name="Rectangle 122"/>
            <p:cNvSpPr>
              <a:spLocks noChangeArrowheads="1"/>
            </p:cNvSpPr>
            <p:nvPr/>
          </p:nvSpPr>
          <p:spPr bwMode="auto">
            <a:xfrm>
              <a:off x="7100654" y="4622774"/>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200" b="1" dirty="0">
                  <a:solidFill>
                    <a:srgbClr val="FF4F24"/>
                  </a:solidFill>
                  <a:latin typeface="+mn-lt"/>
                  <a:cs typeface="Arial" pitchFamily="34" charset="0"/>
                </a:rPr>
                <a:t>Junkyard Dog Syndrome, Power of Not Doing, New Sheriff in Town, Strategic Drift</a:t>
              </a:r>
            </a:p>
          </p:txBody>
        </p:sp>
        <p:grpSp>
          <p:nvGrpSpPr>
            <p:cNvPr id="108" name="Group 107"/>
            <p:cNvGrpSpPr/>
            <p:nvPr/>
          </p:nvGrpSpPr>
          <p:grpSpPr>
            <a:xfrm>
              <a:off x="1557506" y="4617512"/>
              <a:ext cx="943706" cy="738553"/>
              <a:chOff x="2321448" y="2021826"/>
              <a:chExt cx="943706" cy="738553"/>
            </a:xfrm>
          </p:grpSpPr>
          <p:sp>
            <p:nvSpPr>
              <p:cNvPr id="123" name="Rounded Rectangle 122"/>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Focus on “What” Not “How”</a:t>
                </a:r>
              </a:p>
            </p:txBody>
          </p:sp>
          <p:sp>
            <p:nvSpPr>
              <p:cNvPr id="124" name="Oval 123"/>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2</a:t>
                </a:r>
              </a:p>
            </p:txBody>
          </p:sp>
        </p:grpSp>
        <p:sp>
          <p:nvSpPr>
            <p:cNvPr id="109" name="Isosceles Triangle 108"/>
            <p:cNvSpPr>
              <a:spLocks noChangeAspect="1"/>
            </p:cNvSpPr>
            <p:nvPr/>
          </p:nvSpPr>
          <p:spPr>
            <a:xfrm>
              <a:off x="5962764" y="4643752"/>
              <a:ext cx="943706"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100" dirty="0">
                  <a:solidFill>
                    <a:schemeClr val="bg1"/>
                  </a:solidFill>
                  <a:latin typeface="+mn-lt"/>
                  <a:cs typeface="Arial"/>
                </a:rPr>
                <a:t>Win/Win WIIFWe</a:t>
              </a:r>
            </a:p>
          </p:txBody>
        </p:sp>
        <p:grpSp>
          <p:nvGrpSpPr>
            <p:cNvPr id="110" name="Group 109"/>
            <p:cNvGrpSpPr/>
            <p:nvPr/>
          </p:nvGrpSpPr>
          <p:grpSpPr>
            <a:xfrm>
              <a:off x="456192" y="4617512"/>
              <a:ext cx="943706" cy="738553"/>
              <a:chOff x="2321448" y="1125964"/>
              <a:chExt cx="943706" cy="738553"/>
            </a:xfrm>
          </p:grpSpPr>
          <p:sp>
            <p:nvSpPr>
              <p:cNvPr id="121" name="Rounded Rectangle 120"/>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effectLst/>
                    <a:latin typeface="+mn-lt"/>
                    <a:cs typeface="Arial"/>
                  </a:rPr>
                  <a:t>Outcomes Not Transactions</a:t>
                </a:r>
              </a:p>
            </p:txBody>
          </p:sp>
          <p:sp>
            <p:nvSpPr>
              <p:cNvPr id="122" name="Oval 121"/>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1</a:t>
                </a:r>
              </a:p>
            </p:txBody>
          </p:sp>
        </p:grpSp>
        <p:grpSp>
          <p:nvGrpSpPr>
            <p:cNvPr id="111" name="Group 110"/>
            <p:cNvGrpSpPr/>
            <p:nvPr/>
          </p:nvGrpSpPr>
          <p:grpSpPr>
            <a:xfrm>
              <a:off x="2658820" y="4617512"/>
              <a:ext cx="943706" cy="738553"/>
              <a:chOff x="2321448" y="2908487"/>
              <a:chExt cx="943706" cy="738553"/>
            </a:xfrm>
          </p:grpSpPr>
          <p:sp>
            <p:nvSpPr>
              <p:cNvPr id="119" name="Rounded Rectangle 118"/>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Clearly Defined and Measureable Outcomes</a:t>
                </a:r>
              </a:p>
            </p:txBody>
          </p:sp>
          <p:sp>
            <p:nvSpPr>
              <p:cNvPr id="120" name="Oval 119"/>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3</a:t>
                </a:r>
              </a:p>
            </p:txBody>
          </p:sp>
        </p:grpSp>
        <p:grpSp>
          <p:nvGrpSpPr>
            <p:cNvPr id="112" name="Group 111"/>
            <p:cNvGrpSpPr/>
            <p:nvPr/>
          </p:nvGrpSpPr>
          <p:grpSpPr>
            <a:xfrm>
              <a:off x="3760134" y="4617512"/>
              <a:ext cx="943706" cy="738553"/>
              <a:chOff x="2321448" y="3795148"/>
              <a:chExt cx="943706" cy="738553"/>
            </a:xfrm>
          </p:grpSpPr>
          <p:sp>
            <p:nvSpPr>
              <p:cNvPr id="117" name="Rounded Rectangle 116"/>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Pricing Model with Incentives</a:t>
                </a:r>
              </a:p>
            </p:txBody>
          </p:sp>
          <p:sp>
            <p:nvSpPr>
              <p:cNvPr id="118" name="Oval 117"/>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4</a:t>
                </a:r>
              </a:p>
            </p:txBody>
          </p:sp>
        </p:grpSp>
        <p:grpSp>
          <p:nvGrpSpPr>
            <p:cNvPr id="113" name="Group 112"/>
            <p:cNvGrpSpPr/>
            <p:nvPr/>
          </p:nvGrpSpPr>
          <p:grpSpPr>
            <a:xfrm>
              <a:off x="4861448" y="4617512"/>
              <a:ext cx="943706" cy="738553"/>
              <a:chOff x="2321448" y="4681809"/>
              <a:chExt cx="943706" cy="738553"/>
            </a:xfrm>
          </p:grpSpPr>
          <p:sp>
            <p:nvSpPr>
              <p:cNvPr id="115" name="Rounded Rectangle 114"/>
              <p:cNvSpPr/>
              <p:nvPr/>
            </p:nvSpPr>
            <p:spPr>
              <a:xfrm>
                <a:off x="2321448" y="4804900"/>
                <a:ext cx="943706" cy="615462"/>
              </a:xfrm>
              <a:prstGeom prst="roundRect">
                <a:avLst/>
              </a:prstGeom>
              <a:solidFill>
                <a:srgbClr val="FFDCD3"/>
              </a:solidFill>
              <a:ln w="28575" cmpd="sng">
                <a:solidFill>
                  <a:srgbClr val="FF4F24"/>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b="1" dirty="0">
                    <a:solidFill>
                      <a:srgbClr val="FF4F24"/>
                    </a:solidFill>
                    <a:latin typeface="+mn-lt"/>
                    <a:cs typeface="Arial"/>
                  </a:rPr>
                  <a:t>Oversight/ Control</a:t>
                </a:r>
              </a:p>
            </p:txBody>
          </p:sp>
          <p:sp>
            <p:nvSpPr>
              <p:cNvPr id="116" name="Oval 115"/>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5</a:t>
                </a:r>
              </a:p>
            </p:txBody>
          </p:sp>
        </p:grpSp>
        <p:sp>
          <p:nvSpPr>
            <p:cNvPr id="114" name="Text Box 127"/>
            <p:cNvSpPr txBox="1">
              <a:spLocks noChangeArrowheads="1"/>
            </p:cNvSpPr>
            <p:nvPr/>
          </p:nvSpPr>
          <p:spPr bwMode="auto">
            <a:xfrm>
              <a:off x="6753192" y="4802122"/>
              <a:ext cx="285943" cy="52322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800" dirty="0">
                  <a:solidFill>
                    <a:srgbClr val="5C5C5C"/>
                  </a:solidFill>
                  <a:latin typeface="+mn-lt"/>
                  <a:cs typeface="Arial" pitchFamily="34" charset="0"/>
                </a:rPr>
                <a:t>=</a:t>
              </a:r>
            </a:p>
          </p:txBody>
        </p:sp>
      </p:grpSp>
      <p:grpSp>
        <p:nvGrpSpPr>
          <p:cNvPr id="125" name="Group 124"/>
          <p:cNvGrpSpPr/>
          <p:nvPr userDrawn="1"/>
        </p:nvGrpSpPr>
        <p:grpSpPr>
          <a:xfrm>
            <a:off x="634502" y="5318091"/>
            <a:ext cx="10992636" cy="738553"/>
            <a:chOff x="475876" y="5494642"/>
            <a:chExt cx="8244477" cy="738553"/>
          </a:xfrm>
        </p:grpSpPr>
        <p:sp>
          <p:nvSpPr>
            <p:cNvPr id="126" name="Rectangle 122"/>
            <p:cNvSpPr>
              <a:spLocks noChangeArrowheads="1"/>
            </p:cNvSpPr>
            <p:nvPr/>
          </p:nvSpPr>
          <p:spPr bwMode="auto">
            <a:xfrm>
              <a:off x="7100654" y="5499904"/>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200" b="1" dirty="0">
                  <a:solidFill>
                    <a:srgbClr val="FF4F24"/>
                  </a:solidFill>
                  <a:latin typeface="+mn-lt"/>
                  <a:cs typeface="Arial" pitchFamily="34" charset="0"/>
                </a:rPr>
                <a:t>Penny Wise and Pound Foolish, Honeymoon Effect</a:t>
              </a:r>
            </a:p>
          </p:txBody>
        </p:sp>
        <p:grpSp>
          <p:nvGrpSpPr>
            <p:cNvPr id="127" name="Group 126"/>
            <p:cNvGrpSpPr/>
            <p:nvPr/>
          </p:nvGrpSpPr>
          <p:grpSpPr>
            <a:xfrm>
              <a:off x="1577190" y="5494642"/>
              <a:ext cx="943706" cy="738553"/>
              <a:chOff x="2321448" y="2021826"/>
              <a:chExt cx="943706" cy="738553"/>
            </a:xfrm>
          </p:grpSpPr>
          <p:sp>
            <p:nvSpPr>
              <p:cNvPr id="142" name="Rounded Rectangle 141"/>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Focus on “What” Not “How”</a:t>
                </a:r>
              </a:p>
            </p:txBody>
          </p:sp>
          <p:sp>
            <p:nvSpPr>
              <p:cNvPr id="143" name="Oval 142"/>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2</a:t>
                </a:r>
              </a:p>
            </p:txBody>
          </p:sp>
        </p:grpSp>
        <p:sp>
          <p:nvSpPr>
            <p:cNvPr id="128" name="Isosceles Triangle 127"/>
            <p:cNvSpPr>
              <a:spLocks noChangeAspect="1"/>
            </p:cNvSpPr>
            <p:nvPr/>
          </p:nvSpPr>
          <p:spPr>
            <a:xfrm>
              <a:off x="5982448" y="5520882"/>
              <a:ext cx="943706" cy="686073"/>
            </a:xfrm>
            <a:prstGeom prst="triangle">
              <a:avLst/>
            </a:prstGeom>
            <a:solidFill>
              <a:srgbClr val="FFDCD3"/>
            </a:solidFill>
            <a:ln>
              <a:solidFill>
                <a:srgbClr val="FF4F24"/>
              </a:solidFill>
            </a:ln>
          </p:spPr>
          <p:style>
            <a:lnRef idx="2">
              <a:schemeClr val="dk1">
                <a:shade val="50000"/>
              </a:schemeClr>
            </a:lnRef>
            <a:fillRef idx="1">
              <a:schemeClr val="dk1"/>
            </a:fillRef>
            <a:effectRef idx="0">
              <a:schemeClr val="dk1"/>
            </a:effectRef>
            <a:fontRef idx="minor">
              <a:schemeClr val="lt1"/>
            </a:fontRef>
          </p:style>
          <p:txBody>
            <a:bodyPr lIns="0" tIns="0" rIns="0" bIns="45720" rtlCol="0" anchor="b"/>
            <a:lstStyle/>
            <a:p>
              <a:pPr algn="ctr"/>
              <a:r>
                <a:rPr lang="en-US" sz="1100" b="1" dirty="0">
                  <a:solidFill>
                    <a:srgbClr val="FF4F24"/>
                  </a:solidFill>
                  <a:latin typeface="+mn-lt"/>
                  <a:cs typeface="Arial"/>
                </a:rPr>
                <a:t>Win/Lose WIIFMe</a:t>
              </a:r>
            </a:p>
          </p:txBody>
        </p:sp>
        <p:grpSp>
          <p:nvGrpSpPr>
            <p:cNvPr id="129" name="Group 128"/>
            <p:cNvGrpSpPr/>
            <p:nvPr/>
          </p:nvGrpSpPr>
          <p:grpSpPr>
            <a:xfrm>
              <a:off x="475876" y="5494642"/>
              <a:ext cx="943706" cy="738553"/>
              <a:chOff x="2321448" y="1125964"/>
              <a:chExt cx="943706" cy="738553"/>
            </a:xfrm>
          </p:grpSpPr>
          <p:sp>
            <p:nvSpPr>
              <p:cNvPr id="140" name="Rounded Rectangle 139"/>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effectLst/>
                    <a:latin typeface="+mn-lt"/>
                    <a:cs typeface="Arial"/>
                  </a:rPr>
                  <a:t>Outcomes Not Transactions</a:t>
                </a:r>
              </a:p>
            </p:txBody>
          </p:sp>
          <p:sp>
            <p:nvSpPr>
              <p:cNvPr id="141" name="Oval 140"/>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1</a:t>
                </a:r>
              </a:p>
            </p:txBody>
          </p:sp>
        </p:grpSp>
        <p:grpSp>
          <p:nvGrpSpPr>
            <p:cNvPr id="130" name="Group 129"/>
            <p:cNvGrpSpPr/>
            <p:nvPr/>
          </p:nvGrpSpPr>
          <p:grpSpPr>
            <a:xfrm>
              <a:off x="2678504" y="5494642"/>
              <a:ext cx="943706" cy="738553"/>
              <a:chOff x="2321448" y="2908487"/>
              <a:chExt cx="943706" cy="738553"/>
            </a:xfrm>
          </p:grpSpPr>
          <p:sp>
            <p:nvSpPr>
              <p:cNvPr id="138" name="Rounded Rectangle 137"/>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Clearly Defined and Measureable Outcomes</a:t>
                </a:r>
              </a:p>
            </p:txBody>
          </p:sp>
          <p:sp>
            <p:nvSpPr>
              <p:cNvPr id="139" name="Oval 138"/>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3</a:t>
                </a:r>
              </a:p>
            </p:txBody>
          </p:sp>
        </p:grpSp>
        <p:grpSp>
          <p:nvGrpSpPr>
            <p:cNvPr id="131" name="Group 130"/>
            <p:cNvGrpSpPr/>
            <p:nvPr/>
          </p:nvGrpSpPr>
          <p:grpSpPr>
            <a:xfrm>
              <a:off x="3779818" y="5494642"/>
              <a:ext cx="943706" cy="738553"/>
              <a:chOff x="2321448" y="3795148"/>
              <a:chExt cx="943706" cy="738553"/>
            </a:xfrm>
          </p:grpSpPr>
          <p:sp>
            <p:nvSpPr>
              <p:cNvPr id="136" name="Rounded Rectangle 135"/>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Pricing Model with Incentives</a:t>
                </a:r>
              </a:p>
            </p:txBody>
          </p:sp>
          <p:sp>
            <p:nvSpPr>
              <p:cNvPr id="137" name="Oval 136"/>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4</a:t>
                </a:r>
              </a:p>
            </p:txBody>
          </p:sp>
        </p:grpSp>
        <p:grpSp>
          <p:nvGrpSpPr>
            <p:cNvPr id="132" name="Group 131"/>
            <p:cNvGrpSpPr/>
            <p:nvPr/>
          </p:nvGrpSpPr>
          <p:grpSpPr>
            <a:xfrm>
              <a:off x="4881132" y="5494642"/>
              <a:ext cx="943706" cy="738553"/>
              <a:chOff x="2321448" y="4681809"/>
              <a:chExt cx="943706" cy="738553"/>
            </a:xfrm>
          </p:grpSpPr>
          <p:sp>
            <p:nvSpPr>
              <p:cNvPr id="134" name="Rounded Rectangle 133"/>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Insight vs. Oversight Governance</a:t>
                </a:r>
              </a:p>
            </p:txBody>
          </p:sp>
          <p:sp>
            <p:nvSpPr>
              <p:cNvPr id="135" name="Oval 134"/>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5</a:t>
                </a:r>
              </a:p>
            </p:txBody>
          </p:sp>
        </p:grpSp>
        <p:sp>
          <p:nvSpPr>
            <p:cNvPr id="133" name="Text Box 127"/>
            <p:cNvSpPr txBox="1">
              <a:spLocks noChangeArrowheads="1"/>
            </p:cNvSpPr>
            <p:nvPr/>
          </p:nvSpPr>
          <p:spPr bwMode="auto">
            <a:xfrm>
              <a:off x="6772876" y="5679252"/>
              <a:ext cx="285943" cy="52322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800" dirty="0">
                  <a:solidFill>
                    <a:srgbClr val="5C5C5C"/>
                  </a:solidFill>
                  <a:latin typeface="+mn-lt"/>
                  <a:cs typeface="Arial" pitchFamily="34" charset="0"/>
                </a:rPr>
                <a:t>=</a:t>
              </a:r>
            </a:p>
          </p:txBody>
        </p:sp>
      </p:grpSp>
      <p:sp>
        <p:nvSpPr>
          <p:cNvPr id="144" name="TextBox 143"/>
          <p:cNvSpPr txBox="1"/>
          <p:nvPr userDrawn="1"/>
        </p:nvSpPr>
        <p:spPr>
          <a:xfrm>
            <a:off x="9467539" y="-29626"/>
            <a:ext cx="2159599" cy="954107"/>
          </a:xfrm>
          <a:prstGeom prst="rect">
            <a:avLst/>
          </a:prstGeom>
          <a:noFill/>
        </p:spPr>
        <p:txBody>
          <a:bodyPr wrap="square" rtlCol="0" anchor="ctr">
            <a:spAutoFit/>
          </a:bodyPr>
          <a:lstStyle/>
          <a:p>
            <a:pPr algn="ctr"/>
            <a:r>
              <a:rPr lang="en-US" sz="2800" b="1" dirty="0">
                <a:solidFill>
                  <a:srgbClr val="F77C00"/>
                </a:solidFill>
                <a:latin typeface="+mn-lt"/>
              </a:rPr>
              <a:t>Vested Relationship</a:t>
            </a:r>
          </a:p>
        </p:txBody>
      </p:sp>
      <p:sp>
        <p:nvSpPr>
          <p:cNvPr id="7" name="Rectangle 6"/>
          <p:cNvSpPr/>
          <p:nvPr userDrawn="1"/>
        </p:nvSpPr>
        <p:spPr>
          <a:xfrm>
            <a:off x="2820581" y="6262526"/>
            <a:ext cx="5610575" cy="461665"/>
          </a:xfrm>
          <a:prstGeom prst="rect">
            <a:avLst/>
          </a:prstGeom>
        </p:spPr>
        <p:txBody>
          <a:bodyPr wrap="none">
            <a:spAutoFit/>
          </a:bodyPr>
          <a:lstStyle/>
          <a:p>
            <a:r>
              <a:rPr lang="en-US" sz="2400" b="1" dirty="0"/>
              <a:t>What happens if you don’t follow a rule…?</a:t>
            </a:r>
          </a:p>
        </p:txBody>
      </p:sp>
      <p:grpSp>
        <p:nvGrpSpPr>
          <p:cNvPr id="151" name="Group 150">
            <a:extLst>
              <a:ext uri="{FF2B5EF4-FFF2-40B4-BE49-F238E27FC236}">
                <a16:creationId xmlns:a16="http://schemas.microsoft.com/office/drawing/2014/main" id="{23B1DFA4-14B0-4B81-9C0D-09CA9355605D}"/>
              </a:ext>
            </a:extLst>
          </p:cNvPr>
          <p:cNvGrpSpPr/>
          <p:nvPr userDrawn="1"/>
        </p:nvGrpSpPr>
        <p:grpSpPr>
          <a:xfrm>
            <a:off x="9358423" y="6297011"/>
            <a:ext cx="2824173" cy="526446"/>
            <a:chOff x="9358423" y="6297011"/>
            <a:chExt cx="2824173" cy="526446"/>
          </a:xfrm>
        </p:grpSpPr>
        <p:pic>
          <p:nvPicPr>
            <p:cNvPr id="152" name="Picture 151" descr="vested.haslam-logo.png">
              <a:extLst>
                <a:ext uri="{FF2B5EF4-FFF2-40B4-BE49-F238E27FC236}">
                  <a16:creationId xmlns:a16="http://schemas.microsoft.com/office/drawing/2014/main" id="{10BB1827-63FE-4CCE-8BC2-55AB32CDC3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153" name="TextBox 152">
              <a:extLst>
                <a:ext uri="{FF2B5EF4-FFF2-40B4-BE49-F238E27FC236}">
                  <a16:creationId xmlns:a16="http://schemas.microsoft.com/office/drawing/2014/main" id="{90E4D3E0-CD2F-4537-BD60-3D34AA2E782B}"/>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
        <p:nvSpPr>
          <p:cNvPr id="154" name="Oval 153">
            <a:extLst>
              <a:ext uri="{FF2B5EF4-FFF2-40B4-BE49-F238E27FC236}">
                <a16:creationId xmlns:a16="http://schemas.microsoft.com/office/drawing/2014/main" id="{EE108EC7-F259-47D3-8E14-EC8EE423C449}"/>
              </a:ext>
            </a:extLst>
          </p:cNvPr>
          <p:cNvSpPr/>
          <p:nvPr userDrawn="1"/>
        </p:nvSpPr>
        <p:spPr>
          <a:xfrm>
            <a:off x="75731" y="6326128"/>
            <a:ext cx="457200" cy="457200"/>
          </a:xfrm>
          <a:prstGeom prst="ellipse">
            <a:avLst/>
          </a:prstGeom>
          <a:solidFill>
            <a:srgbClr val="F77F00"/>
          </a:solidFill>
          <a:ln>
            <a:noFill/>
          </a:ln>
          <a:effectLst>
            <a:outerShdw blurRad="50800" dist="38100" dir="2700000" algn="tl" rotWithShape="0">
              <a:prstClr val="black">
                <a:alpha val="2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55" name="Slide Number Placeholder 6">
            <a:extLst>
              <a:ext uri="{FF2B5EF4-FFF2-40B4-BE49-F238E27FC236}">
                <a16:creationId xmlns:a16="http://schemas.microsoft.com/office/drawing/2014/main" id="{D0783FF4-1A1D-4F9A-BC35-B95297DE4F93}"/>
              </a:ext>
            </a:extLst>
          </p:cNvPr>
          <p:cNvSpPr txBox="1">
            <a:spLocks/>
          </p:cNvSpPr>
          <p:nvPr userDrawn="1"/>
        </p:nvSpPr>
        <p:spPr>
          <a:xfrm>
            <a:off x="115807" y="6363073"/>
            <a:ext cx="364596" cy="364595"/>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pPr/>
              <a:t>‹#›</a:t>
            </a:fld>
            <a:endParaRPr lang="en-US" dirty="0"/>
          </a:p>
        </p:txBody>
      </p:sp>
    </p:spTree>
    <p:extLst>
      <p:ext uri="{BB962C8B-B14F-4D97-AF65-F5344CB8AC3E}">
        <p14:creationId xmlns:p14="http://schemas.microsoft.com/office/powerpoint/2010/main" val="38394944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se Slide Intro 1">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1179576" y="685800"/>
            <a:ext cx="4703713" cy="2377438"/>
          </a:xfrm>
          <a:prstGeom prst="rect">
            <a:avLst/>
          </a:prstGeom>
        </p:spPr>
        <p:txBody>
          <a:bodyPr anchor="b">
            <a:normAutofit/>
          </a:bodyPr>
          <a:lstStyle>
            <a:lvl1pPr marL="0" indent="0" algn="ctr">
              <a:buNone/>
              <a:defRPr sz="4800" i="1"/>
            </a:lvl1pPr>
          </a:lstStyle>
          <a:p>
            <a:pPr lvl="0"/>
            <a:r>
              <a:rPr lang="en-US"/>
              <a:t>Click to edit Master text styles</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25785" y="6316892"/>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 name="Text Placeholder 2">
            <a:extLst>
              <a:ext uri="{FF2B5EF4-FFF2-40B4-BE49-F238E27FC236}">
                <a16:creationId xmlns:a16="http://schemas.microsoft.com/office/drawing/2014/main" id="{711ADE97-4BA5-4985-9828-18E8F5EEDA13}"/>
              </a:ext>
            </a:extLst>
          </p:cNvPr>
          <p:cNvSpPr>
            <a:spLocks noGrp="1"/>
          </p:cNvSpPr>
          <p:nvPr>
            <p:ph type="body" sz="quarter" idx="18"/>
          </p:nvPr>
        </p:nvSpPr>
        <p:spPr>
          <a:xfrm>
            <a:off x="1179576" y="3237167"/>
            <a:ext cx="4703713" cy="2148649"/>
          </a:xfrm>
        </p:spPr>
        <p:txBody>
          <a:bodyPr>
            <a:normAutofit/>
          </a:bodyPr>
          <a:lstStyle>
            <a:lvl1pPr marL="0" indent="0" algn="ctr">
              <a:buNone/>
              <a:defRPr sz="4000" i="1"/>
            </a:lvl1pPr>
          </a:lstStyle>
          <a:p>
            <a:pPr lvl="0"/>
            <a:r>
              <a:rPr lang="en-US"/>
              <a:t>Click to edit Master text styles</a:t>
            </a:r>
          </a:p>
        </p:txBody>
      </p:sp>
      <p:grpSp>
        <p:nvGrpSpPr>
          <p:cNvPr id="7" name="Group 6">
            <a:extLst>
              <a:ext uri="{FF2B5EF4-FFF2-40B4-BE49-F238E27FC236}">
                <a16:creationId xmlns:a16="http://schemas.microsoft.com/office/drawing/2014/main" id="{55627CAA-B630-4EF4-A8FE-96AF7D6BD032}"/>
              </a:ext>
            </a:extLst>
          </p:cNvPr>
          <p:cNvGrpSpPr/>
          <p:nvPr userDrawn="1"/>
        </p:nvGrpSpPr>
        <p:grpSpPr>
          <a:xfrm>
            <a:off x="7056425" y="466343"/>
            <a:ext cx="4235211" cy="5525855"/>
            <a:chOff x="6280725" y="585573"/>
            <a:chExt cx="4389120" cy="5726666"/>
          </a:xfrm>
        </p:grpSpPr>
        <p:sp>
          <p:nvSpPr>
            <p:cNvPr id="4" name="Freeform: Shape 3">
              <a:extLst>
                <a:ext uri="{FF2B5EF4-FFF2-40B4-BE49-F238E27FC236}">
                  <a16:creationId xmlns:a16="http://schemas.microsoft.com/office/drawing/2014/main" id="{FD4D38EB-A93D-4F65-A2C9-1F0413DB1F9A}"/>
                </a:ext>
              </a:extLst>
            </p:cNvPr>
            <p:cNvSpPr/>
            <p:nvPr userDrawn="1"/>
          </p:nvSpPr>
          <p:spPr>
            <a:xfrm>
              <a:off x="6547104" y="786384"/>
              <a:ext cx="3118104" cy="5294376"/>
            </a:xfrm>
            <a:custGeom>
              <a:avLst/>
              <a:gdLst>
                <a:gd name="connsiteX0" fmla="*/ 0 w 3118104"/>
                <a:gd name="connsiteY0" fmla="*/ 4645152 h 5294376"/>
                <a:gd name="connsiteX1" fmla="*/ 0 w 3118104"/>
                <a:gd name="connsiteY1" fmla="*/ 100584 h 5294376"/>
                <a:gd name="connsiteX2" fmla="*/ 411480 w 3118104"/>
                <a:gd name="connsiteY2" fmla="*/ 0 h 5294376"/>
                <a:gd name="connsiteX3" fmla="*/ 3081528 w 3118104"/>
                <a:gd name="connsiteY3" fmla="*/ 228600 h 5294376"/>
                <a:gd name="connsiteX4" fmla="*/ 3118104 w 3118104"/>
                <a:gd name="connsiteY4" fmla="*/ 4992624 h 5294376"/>
                <a:gd name="connsiteX5" fmla="*/ 2706624 w 3118104"/>
                <a:gd name="connsiteY5" fmla="*/ 5294376 h 5294376"/>
                <a:gd name="connsiteX6" fmla="*/ 0 w 3118104"/>
                <a:gd name="connsiteY6" fmla="*/ 4645152 h 529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8104" h="5294376">
                  <a:moveTo>
                    <a:pt x="0" y="4645152"/>
                  </a:moveTo>
                  <a:lnTo>
                    <a:pt x="0" y="100584"/>
                  </a:lnTo>
                  <a:lnTo>
                    <a:pt x="411480" y="0"/>
                  </a:lnTo>
                  <a:lnTo>
                    <a:pt x="3081528" y="228600"/>
                  </a:lnTo>
                  <a:lnTo>
                    <a:pt x="3118104" y="4992624"/>
                  </a:lnTo>
                  <a:lnTo>
                    <a:pt x="2706624" y="5294376"/>
                  </a:lnTo>
                  <a:lnTo>
                    <a:pt x="0" y="4645152"/>
                  </a:lnTo>
                  <a:close/>
                </a:path>
              </a:pathLst>
            </a:cu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4" name="Picture 2" descr="https://southcentralus1-mediap.svc.ms/transform/thumbnail?provider=spo&amp;inputFormat=jpg&amp;cs=fFNQTw&amp;docid=https%3A%2F%2Fscvisions.sharepoint.com%3A443%2F_api%2Fv2.0%2Fdrives%2Fb!qnZHSpqheUet6-MK_LO47sxyIj2Z-2BJra7b2_8OLgnf_uvhTRIeSoQER3W03Scm%2Fitems%2F01AFSXFELRN4C7X2RUSNHIT4XYLN4VYAEV%3Fversion%3DPublished&amp;access_token=eyJ0eXAiOiJKV1QiLCJhbGciOiJub25lIn0.eyJhdWQiOiIwMDAwMDAwMy0wMDAwLTBmZjEtY2UwMC0wMDAwMDAwMDAwMDAvc2N2aXNpb25zLnNoYXJlcG9pbnQuY29tQGEzZjcxZGU4LWI1ZmQtNGJlOC1iZmJkLTFkNDFlYjU0YzRkYSIsImlzcyI6IjAwMDAwMDAzLTAwMDAtMGZmMS1jZTAwLTAwMDAwMDAwMDAwMCIsIm5iZiI6IjE1MzM4MzU3MzAiLCJleHAiOiIxNTMzODU3MzMwIiwiZW5kcG9pbnR1cmwiOiJpSmJ3UkViK3piV0lOL1FVdU9vdTNFQTc4VS9hTDJtYVdYT0xGbTlNK0RjPSIsImVuZHBvaW50dXJsTGVuZ3RoIjoiMTE2IiwiaXNsb29wYmFjayI6IlRydWUiLCJjaWQiOiJPR0l4WlRnek9XVXRaREEyWlMwMk1EQXdMVFEzWmpBdE5URXhPVGs0WkRobU5XWTMiLCJ2ZXIiOiJoYXNoZWRwcm9vZnRva2VuIiwic2l0ZWlkIjoiTkdFME56YzJZV0V0WVRFNVlTMDBOemM1TFdGa1pXSXRaVE13WVdaallqTmlPR1ZsIiwic2lnbmluX3N0YXRlIjoiW1wia21zaVwiXSIsIm5hbWVpZCI6IjAjLmZ8bWVtYmVyc2hpcHxtbGVkeWFyZEB2ZXN0ZWR3YXkuY29tIiwibmlpIjoibWljcm9zb2Z0LnNoYXJlcG9pbnQiLCJpc3VzZXIiOiJ0cnVlIiwiY2FjaGVrZXkiOiIwaC5mfG1lbWJlcnNoaXB8MTAwM2JmZmQ4NDYyMDVhMEBsaXZlLmNvbSIsInR0IjoiMCIsInVzZVBlcnNpc3RlbnRDb29raWUiOiIzIn0.Nzg2Mm1XSTA3bWZEMk5ucVg1ZklVWmRxQ1RsK01MZjhvcjFGMTlkWU5BTT0&amp;encodeFailures=1&amp;width=1920&amp;height=865&amp;srcWidth=&amp;srcHeight=">
              <a:extLst>
                <a:ext uri="{FF2B5EF4-FFF2-40B4-BE49-F238E27FC236}">
                  <a16:creationId xmlns:a16="http://schemas.microsoft.com/office/drawing/2014/main" id="{BCA7C306-75B9-45F2-9CE4-836494270F97}"/>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0725" y="585573"/>
              <a:ext cx="4389120" cy="57266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50966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 Slide Intro 5 Rules">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1179576" y="685800"/>
            <a:ext cx="4703713" cy="2377438"/>
          </a:xfrm>
          <a:prstGeom prst="rect">
            <a:avLst/>
          </a:prstGeom>
        </p:spPr>
        <p:txBody>
          <a:bodyPr anchor="b">
            <a:normAutofit/>
          </a:bodyPr>
          <a:lstStyle>
            <a:lvl1pPr marL="0" indent="0" algn="ctr">
              <a:buNone/>
              <a:defRPr sz="4800" i="1"/>
            </a:lvl1pPr>
          </a:lstStyle>
          <a:p>
            <a:pPr lvl="0"/>
            <a:r>
              <a:rPr lang="en-US"/>
              <a:t>Click to edit Master text styles</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 name="Text Placeholder 2">
            <a:extLst>
              <a:ext uri="{FF2B5EF4-FFF2-40B4-BE49-F238E27FC236}">
                <a16:creationId xmlns:a16="http://schemas.microsoft.com/office/drawing/2014/main" id="{711ADE97-4BA5-4985-9828-18E8F5EEDA13}"/>
              </a:ext>
            </a:extLst>
          </p:cNvPr>
          <p:cNvSpPr>
            <a:spLocks noGrp="1"/>
          </p:cNvSpPr>
          <p:nvPr>
            <p:ph type="body" sz="quarter" idx="18"/>
          </p:nvPr>
        </p:nvSpPr>
        <p:spPr>
          <a:xfrm>
            <a:off x="1179576" y="3237167"/>
            <a:ext cx="4703713" cy="2148649"/>
          </a:xfrm>
        </p:spPr>
        <p:txBody>
          <a:bodyPr>
            <a:normAutofit/>
          </a:bodyPr>
          <a:lstStyle>
            <a:lvl1pPr marL="0" indent="0" algn="ctr">
              <a:buNone/>
              <a:defRPr sz="4000" i="1"/>
            </a:lvl1pPr>
          </a:lstStyle>
          <a:p>
            <a:pPr lvl="0"/>
            <a:r>
              <a:rPr lang="en-US"/>
              <a:t>Click to edit Master text styles</a:t>
            </a:r>
          </a:p>
        </p:txBody>
      </p:sp>
      <p:grpSp>
        <p:nvGrpSpPr>
          <p:cNvPr id="4" name="Group 3">
            <a:extLst>
              <a:ext uri="{FF2B5EF4-FFF2-40B4-BE49-F238E27FC236}">
                <a16:creationId xmlns:a16="http://schemas.microsoft.com/office/drawing/2014/main" id="{09E12C03-3651-4031-A237-25F18BD5B0AA}"/>
              </a:ext>
            </a:extLst>
          </p:cNvPr>
          <p:cNvGrpSpPr/>
          <p:nvPr userDrawn="1"/>
        </p:nvGrpSpPr>
        <p:grpSpPr>
          <a:xfrm>
            <a:off x="7164157" y="505084"/>
            <a:ext cx="4031909" cy="5486400"/>
            <a:chOff x="7164157" y="404500"/>
            <a:chExt cx="4031909" cy="5486400"/>
          </a:xfrm>
        </p:grpSpPr>
        <p:sp>
          <p:nvSpPr>
            <p:cNvPr id="2" name="Freeform: Shape 1">
              <a:extLst>
                <a:ext uri="{FF2B5EF4-FFF2-40B4-BE49-F238E27FC236}">
                  <a16:creationId xmlns:a16="http://schemas.microsoft.com/office/drawing/2014/main" id="{5F6E103F-130D-41D0-8399-1129E1DB051E}"/>
                </a:ext>
              </a:extLst>
            </p:cNvPr>
            <p:cNvSpPr/>
            <p:nvPr userDrawn="1"/>
          </p:nvSpPr>
          <p:spPr>
            <a:xfrm>
              <a:off x="7301345" y="561109"/>
              <a:ext cx="2951019" cy="5084618"/>
            </a:xfrm>
            <a:custGeom>
              <a:avLst/>
              <a:gdLst>
                <a:gd name="connsiteX0" fmla="*/ 0 w 2951019"/>
                <a:gd name="connsiteY0" fmla="*/ 4461164 h 5084618"/>
                <a:gd name="connsiteX1" fmla="*/ 0 w 2951019"/>
                <a:gd name="connsiteY1" fmla="*/ 83127 h 5084618"/>
                <a:gd name="connsiteX2" fmla="*/ 401782 w 2951019"/>
                <a:gd name="connsiteY2" fmla="*/ 0 h 5084618"/>
                <a:gd name="connsiteX3" fmla="*/ 2951019 w 2951019"/>
                <a:gd name="connsiteY3" fmla="*/ 193964 h 5084618"/>
                <a:gd name="connsiteX4" fmla="*/ 2951019 w 2951019"/>
                <a:gd name="connsiteY4" fmla="*/ 4765964 h 5084618"/>
                <a:gd name="connsiteX5" fmla="*/ 2611582 w 2951019"/>
                <a:gd name="connsiteY5" fmla="*/ 5084618 h 5084618"/>
                <a:gd name="connsiteX6" fmla="*/ 0 w 2951019"/>
                <a:gd name="connsiteY6" fmla="*/ 4461164 h 508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1019" h="5084618">
                  <a:moveTo>
                    <a:pt x="0" y="4461164"/>
                  </a:moveTo>
                  <a:lnTo>
                    <a:pt x="0" y="83127"/>
                  </a:lnTo>
                  <a:lnTo>
                    <a:pt x="401782" y="0"/>
                  </a:lnTo>
                  <a:lnTo>
                    <a:pt x="2951019" y="193964"/>
                  </a:lnTo>
                  <a:lnTo>
                    <a:pt x="2951019" y="4765964"/>
                  </a:lnTo>
                  <a:lnTo>
                    <a:pt x="2611582" y="5084618"/>
                  </a:lnTo>
                  <a:lnTo>
                    <a:pt x="0" y="4461164"/>
                  </a:lnTo>
                  <a:close/>
                </a:path>
              </a:pathLst>
            </a:cu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1" name="Picture 20">
              <a:extLst>
                <a:ext uri="{FF2B5EF4-FFF2-40B4-BE49-F238E27FC236}">
                  <a16:creationId xmlns:a16="http://schemas.microsoft.com/office/drawing/2014/main" id="{5961443D-7AC4-49AE-820D-3E1AC084269E}"/>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7164157" y="404500"/>
              <a:ext cx="4031909" cy="5486400"/>
            </a:xfrm>
            <a:prstGeom prst="rect">
              <a:avLst/>
            </a:prstGeom>
          </p:spPr>
        </p:pic>
      </p:grpSp>
    </p:spTree>
    <p:extLst>
      <p:ext uri="{BB962C8B-B14F-4D97-AF65-F5344CB8AC3E}">
        <p14:creationId xmlns:p14="http://schemas.microsoft.com/office/powerpoint/2010/main" val="684723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se Slide Intro SS">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1179576" y="685800"/>
            <a:ext cx="4703713" cy="2377438"/>
          </a:xfrm>
          <a:prstGeom prst="rect">
            <a:avLst/>
          </a:prstGeom>
        </p:spPr>
        <p:txBody>
          <a:bodyPr anchor="b">
            <a:normAutofit/>
          </a:bodyPr>
          <a:lstStyle>
            <a:lvl1pPr marL="0" indent="0" algn="ctr">
              <a:buNone/>
              <a:defRPr sz="4800" i="1"/>
            </a:lvl1pPr>
          </a:lstStyle>
          <a:p>
            <a:pPr lvl="0"/>
            <a:r>
              <a:rPr lang="en-US"/>
              <a:t>Click to edit Master text styles</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 name="Text Placeholder 2">
            <a:extLst>
              <a:ext uri="{FF2B5EF4-FFF2-40B4-BE49-F238E27FC236}">
                <a16:creationId xmlns:a16="http://schemas.microsoft.com/office/drawing/2014/main" id="{711ADE97-4BA5-4985-9828-18E8F5EEDA13}"/>
              </a:ext>
            </a:extLst>
          </p:cNvPr>
          <p:cNvSpPr>
            <a:spLocks noGrp="1"/>
          </p:cNvSpPr>
          <p:nvPr>
            <p:ph type="body" sz="quarter" idx="18"/>
          </p:nvPr>
        </p:nvSpPr>
        <p:spPr>
          <a:xfrm>
            <a:off x="1179576" y="3237167"/>
            <a:ext cx="4703713" cy="2148649"/>
          </a:xfrm>
        </p:spPr>
        <p:txBody>
          <a:bodyPr>
            <a:normAutofit/>
          </a:bodyPr>
          <a:lstStyle>
            <a:lvl1pPr marL="0" indent="0" algn="ctr">
              <a:buNone/>
              <a:defRPr sz="4000" i="1"/>
            </a:lvl1pPr>
          </a:lstStyle>
          <a:p>
            <a:pPr lvl="0"/>
            <a:r>
              <a:rPr lang="en-US"/>
              <a:t>Click to edit Master text styles</a:t>
            </a:r>
          </a:p>
        </p:txBody>
      </p:sp>
      <p:grpSp>
        <p:nvGrpSpPr>
          <p:cNvPr id="10" name="Group 9">
            <a:extLst>
              <a:ext uri="{FF2B5EF4-FFF2-40B4-BE49-F238E27FC236}">
                <a16:creationId xmlns:a16="http://schemas.microsoft.com/office/drawing/2014/main" id="{94CEA7F1-BDC1-4724-A044-4DA27725B299}"/>
              </a:ext>
            </a:extLst>
          </p:cNvPr>
          <p:cNvGrpSpPr/>
          <p:nvPr userDrawn="1"/>
        </p:nvGrpSpPr>
        <p:grpSpPr>
          <a:xfrm>
            <a:off x="7139940" y="579119"/>
            <a:ext cx="3779520" cy="5402581"/>
            <a:chOff x="7139940" y="579119"/>
            <a:chExt cx="3779520" cy="5402581"/>
          </a:xfrm>
        </p:grpSpPr>
        <p:sp>
          <p:nvSpPr>
            <p:cNvPr id="6" name="Freeform: Shape 5">
              <a:extLst>
                <a:ext uri="{FF2B5EF4-FFF2-40B4-BE49-F238E27FC236}">
                  <a16:creationId xmlns:a16="http://schemas.microsoft.com/office/drawing/2014/main" id="{76538D7B-58EE-412B-A2E9-438CC58B0ADF}"/>
                </a:ext>
              </a:extLst>
            </p:cNvPr>
            <p:cNvSpPr/>
            <p:nvPr userDrawn="1"/>
          </p:nvSpPr>
          <p:spPr>
            <a:xfrm>
              <a:off x="7139940" y="647700"/>
              <a:ext cx="2987040" cy="5273040"/>
            </a:xfrm>
            <a:custGeom>
              <a:avLst/>
              <a:gdLst>
                <a:gd name="connsiteX0" fmla="*/ 0 w 2987040"/>
                <a:gd name="connsiteY0" fmla="*/ 4625340 h 5273040"/>
                <a:gd name="connsiteX1" fmla="*/ 0 w 2987040"/>
                <a:gd name="connsiteY1" fmla="*/ 76200 h 5273040"/>
                <a:gd name="connsiteX2" fmla="*/ 297180 w 2987040"/>
                <a:gd name="connsiteY2" fmla="*/ 0 h 5273040"/>
                <a:gd name="connsiteX3" fmla="*/ 2987040 w 2987040"/>
                <a:gd name="connsiteY3" fmla="*/ 220980 h 5273040"/>
                <a:gd name="connsiteX4" fmla="*/ 2987040 w 2987040"/>
                <a:gd name="connsiteY4" fmla="*/ 4975860 h 5273040"/>
                <a:gd name="connsiteX5" fmla="*/ 2667000 w 2987040"/>
                <a:gd name="connsiteY5" fmla="*/ 5273040 h 5273040"/>
                <a:gd name="connsiteX6" fmla="*/ 0 w 2987040"/>
                <a:gd name="connsiteY6" fmla="*/ 462534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7040" h="5273040">
                  <a:moveTo>
                    <a:pt x="0" y="4625340"/>
                  </a:moveTo>
                  <a:lnTo>
                    <a:pt x="0" y="76200"/>
                  </a:lnTo>
                  <a:lnTo>
                    <a:pt x="297180" y="0"/>
                  </a:lnTo>
                  <a:lnTo>
                    <a:pt x="2987040" y="220980"/>
                  </a:lnTo>
                  <a:lnTo>
                    <a:pt x="2987040" y="4975860"/>
                  </a:lnTo>
                  <a:lnTo>
                    <a:pt x="2667000" y="5273040"/>
                  </a:lnTo>
                  <a:lnTo>
                    <a:pt x="0" y="4625340"/>
                  </a:lnTo>
                  <a:close/>
                </a:path>
              </a:pathLst>
            </a:cu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4" name="Picture 13">
              <a:extLst>
                <a:ext uri="{FF2B5EF4-FFF2-40B4-BE49-F238E27FC236}">
                  <a16:creationId xmlns:a16="http://schemas.microsoft.com/office/drawing/2014/main" id="{86133D69-FE16-4DED-9CD4-8D0C3FA4423B}"/>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6219" t="10654" r="22485" b="9912"/>
            <a:stretch/>
          </p:blipFill>
          <p:spPr>
            <a:xfrm>
              <a:off x="7139940" y="579119"/>
              <a:ext cx="3779520" cy="5402581"/>
            </a:xfrm>
            <a:prstGeom prst="rect">
              <a:avLst/>
            </a:prstGeom>
            <a:noFill/>
          </p:spPr>
        </p:pic>
        <p:sp>
          <p:nvSpPr>
            <p:cNvPr id="7" name="Freeform: Shape 6">
              <a:extLst>
                <a:ext uri="{FF2B5EF4-FFF2-40B4-BE49-F238E27FC236}">
                  <a16:creationId xmlns:a16="http://schemas.microsoft.com/office/drawing/2014/main" id="{BBF5A819-606E-481A-BB28-8A40A82C6801}"/>
                </a:ext>
              </a:extLst>
            </p:cNvPr>
            <p:cNvSpPr/>
            <p:nvPr userDrawn="1"/>
          </p:nvSpPr>
          <p:spPr>
            <a:xfrm>
              <a:off x="7444740" y="746760"/>
              <a:ext cx="2354580" cy="609600"/>
            </a:xfrm>
            <a:custGeom>
              <a:avLst/>
              <a:gdLst>
                <a:gd name="connsiteX0" fmla="*/ 0 w 2354580"/>
                <a:gd name="connsiteY0" fmla="*/ 0 h 609600"/>
                <a:gd name="connsiteX1" fmla="*/ 2354580 w 2354580"/>
                <a:gd name="connsiteY1" fmla="*/ 236220 h 609600"/>
                <a:gd name="connsiteX2" fmla="*/ 2354580 w 2354580"/>
                <a:gd name="connsiteY2" fmla="*/ 609600 h 609600"/>
                <a:gd name="connsiteX3" fmla="*/ 1866900 w 2354580"/>
                <a:gd name="connsiteY3" fmla="*/ 586740 h 609600"/>
                <a:gd name="connsiteX4" fmla="*/ 251460 w 2354580"/>
                <a:gd name="connsiteY4" fmla="*/ 388620 h 609600"/>
                <a:gd name="connsiteX5" fmla="*/ 0 w 235458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4580" h="609600">
                  <a:moveTo>
                    <a:pt x="0" y="0"/>
                  </a:moveTo>
                  <a:lnTo>
                    <a:pt x="2354580" y="236220"/>
                  </a:lnTo>
                  <a:lnTo>
                    <a:pt x="2354580" y="609600"/>
                  </a:lnTo>
                  <a:lnTo>
                    <a:pt x="1866900" y="586740"/>
                  </a:lnTo>
                  <a:lnTo>
                    <a:pt x="251460" y="388620"/>
                  </a:lnTo>
                  <a:lnTo>
                    <a:pt x="0" y="0"/>
                  </a:lnTo>
                  <a:close/>
                </a:path>
              </a:pathLst>
            </a:cu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Shape 7">
              <a:extLst>
                <a:ext uri="{FF2B5EF4-FFF2-40B4-BE49-F238E27FC236}">
                  <a16:creationId xmlns:a16="http://schemas.microsoft.com/office/drawing/2014/main" id="{E314D5A1-84AB-41FC-8E6D-C2E2507F2D16}"/>
                </a:ext>
              </a:extLst>
            </p:cNvPr>
            <p:cNvSpPr/>
            <p:nvPr userDrawn="1"/>
          </p:nvSpPr>
          <p:spPr>
            <a:xfrm>
              <a:off x="7139940" y="3573780"/>
              <a:ext cx="937260" cy="1089660"/>
            </a:xfrm>
            <a:custGeom>
              <a:avLst/>
              <a:gdLst>
                <a:gd name="connsiteX0" fmla="*/ 937260 w 937260"/>
                <a:gd name="connsiteY0" fmla="*/ 1089660 h 1089660"/>
                <a:gd name="connsiteX1" fmla="*/ 0 w 937260"/>
                <a:gd name="connsiteY1" fmla="*/ 891540 h 1089660"/>
                <a:gd name="connsiteX2" fmla="*/ 22860 w 937260"/>
                <a:gd name="connsiteY2" fmla="*/ 0 h 1089660"/>
                <a:gd name="connsiteX3" fmla="*/ 655320 w 937260"/>
                <a:gd name="connsiteY3" fmla="*/ 449580 h 1089660"/>
                <a:gd name="connsiteX4" fmla="*/ 937260 w 937260"/>
                <a:gd name="connsiteY4" fmla="*/ 1089660 h 108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60" h="1089660">
                  <a:moveTo>
                    <a:pt x="937260" y="1089660"/>
                  </a:moveTo>
                  <a:lnTo>
                    <a:pt x="0" y="891540"/>
                  </a:lnTo>
                  <a:lnTo>
                    <a:pt x="22860" y="0"/>
                  </a:lnTo>
                  <a:lnTo>
                    <a:pt x="655320" y="449580"/>
                  </a:lnTo>
                  <a:lnTo>
                    <a:pt x="937260" y="1089660"/>
                  </a:lnTo>
                  <a:close/>
                </a:path>
              </a:pathLst>
            </a:cu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Shape 8">
              <a:extLst>
                <a:ext uri="{FF2B5EF4-FFF2-40B4-BE49-F238E27FC236}">
                  <a16:creationId xmlns:a16="http://schemas.microsoft.com/office/drawing/2014/main" id="{CB500A16-8257-4D10-AE82-B48805A92A1D}"/>
                </a:ext>
              </a:extLst>
            </p:cNvPr>
            <p:cNvSpPr/>
            <p:nvPr userDrawn="1"/>
          </p:nvSpPr>
          <p:spPr>
            <a:xfrm>
              <a:off x="7147560" y="4792980"/>
              <a:ext cx="2354580" cy="1059180"/>
            </a:xfrm>
            <a:custGeom>
              <a:avLst/>
              <a:gdLst>
                <a:gd name="connsiteX0" fmla="*/ 0 w 2354580"/>
                <a:gd name="connsiteY0" fmla="*/ 457200 h 1059180"/>
                <a:gd name="connsiteX1" fmla="*/ 0 w 2354580"/>
                <a:gd name="connsiteY1" fmla="*/ 0 h 1059180"/>
                <a:gd name="connsiteX2" fmla="*/ 1409700 w 2354580"/>
                <a:gd name="connsiteY2" fmla="*/ 320040 h 1059180"/>
                <a:gd name="connsiteX3" fmla="*/ 2354580 w 2354580"/>
                <a:gd name="connsiteY3" fmla="*/ 1059180 h 1059180"/>
                <a:gd name="connsiteX4" fmla="*/ 0 w 2354580"/>
                <a:gd name="connsiteY4" fmla="*/ 457200 h 1059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4580" h="1059180">
                  <a:moveTo>
                    <a:pt x="0" y="457200"/>
                  </a:moveTo>
                  <a:lnTo>
                    <a:pt x="0" y="0"/>
                  </a:lnTo>
                  <a:lnTo>
                    <a:pt x="1409700" y="320040"/>
                  </a:lnTo>
                  <a:lnTo>
                    <a:pt x="2354580" y="1059180"/>
                  </a:lnTo>
                  <a:lnTo>
                    <a:pt x="0" y="457200"/>
                  </a:lnTo>
                  <a:close/>
                </a:path>
              </a:pathLst>
            </a:cu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149979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se Slide Intro Manual">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1179576" y="685800"/>
            <a:ext cx="4703713" cy="2377438"/>
          </a:xfrm>
          <a:prstGeom prst="rect">
            <a:avLst/>
          </a:prstGeom>
        </p:spPr>
        <p:txBody>
          <a:bodyPr anchor="b">
            <a:normAutofit/>
          </a:bodyPr>
          <a:lstStyle>
            <a:lvl1pPr marL="0" indent="0" algn="ctr">
              <a:buNone/>
              <a:defRPr sz="4800" i="1"/>
            </a:lvl1pPr>
          </a:lstStyle>
          <a:p>
            <a:pPr lvl="0"/>
            <a:r>
              <a:rPr lang="en-US"/>
              <a:t>Click to edit Master text styles</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 name="Text Placeholder 2">
            <a:extLst>
              <a:ext uri="{FF2B5EF4-FFF2-40B4-BE49-F238E27FC236}">
                <a16:creationId xmlns:a16="http://schemas.microsoft.com/office/drawing/2014/main" id="{711ADE97-4BA5-4985-9828-18E8F5EEDA13}"/>
              </a:ext>
            </a:extLst>
          </p:cNvPr>
          <p:cNvSpPr>
            <a:spLocks noGrp="1"/>
          </p:cNvSpPr>
          <p:nvPr>
            <p:ph type="body" sz="quarter" idx="18"/>
          </p:nvPr>
        </p:nvSpPr>
        <p:spPr>
          <a:xfrm>
            <a:off x="1179576" y="3237167"/>
            <a:ext cx="4703713" cy="2148649"/>
          </a:xfrm>
        </p:spPr>
        <p:txBody>
          <a:bodyPr>
            <a:normAutofit/>
          </a:bodyPr>
          <a:lstStyle>
            <a:lvl1pPr marL="0" indent="0" algn="ctr">
              <a:buNone/>
              <a:defRPr sz="4000" i="1"/>
            </a:lvl1pPr>
          </a:lstStyle>
          <a:p>
            <a:pPr lvl="0"/>
            <a:r>
              <a:rPr lang="en-US"/>
              <a:t>Click to edit Master text styles</a:t>
            </a:r>
          </a:p>
        </p:txBody>
      </p:sp>
      <p:grpSp>
        <p:nvGrpSpPr>
          <p:cNvPr id="14" name="Group 13">
            <a:extLst>
              <a:ext uri="{FF2B5EF4-FFF2-40B4-BE49-F238E27FC236}">
                <a16:creationId xmlns:a16="http://schemas.microsoft.com/office/drawing/2014/main" id="{5C897D02-6C22-453A-BA5E-36C60A496F20}"/>
              </a:ext>
            </a:extLst>
          </p:cNvPr>
          <p:cNvGrpSpPr/>
          <p:nvPr userDrawn="1"/>
        </p:nvGrpSpPr>
        <p:grpSpPr>
          <a:xfrm>
            <a:off x="7110371" y="676656"/>
            <a:ext cx="4307437" cy="5228462"/>
            <a:chOff x="1788563" y="574623"/>
            <a:chExt cx="4307437" cy="5228462"/>
          </a:xfrm>
        </p:grpSpPr>
        <p:sp>
          <p:nvSpPr>
            <p:cNvPr id="21" name="Freeform: Shape 20">
              <a:extLst>
                <a:ext uri="{FF2B5EF4-FFF2-40B4-BE49-F238E27FC236}">
                  <a16:creationId xmlns:a16="http://schemas.microsoft.com/office/drawing/2014/main" id="{DF4954F0-B88D-4F7A-9327-EEB6F1EC64C2}"/>
                </a:ext>
              </a:extLst>
            </p:cNvPr>
            <p:cNvSpPr/>
            <p:nvPr/>
          </p:nvSpPr>
          <p:spPr>
            <a:xfrm>
              <a:off x="2155882" y="595508"/>
              <a:ext cx="2944091" cy="5105400"/>
            </a:xfrm>
            <a:custGeom>
              <a:avLst/>
              <a:gdLst>
                <a:gd name="connsiteX0" fmla="*/ 0 w 2944091"/>
                <a:gd name="connsiteY0" fmla="*/ 103909 h 5105400"/>
                <a:gd name="connsiteX1" fmla="*/ 415637 w 2944091"/>
                <a:gd name="connsiteY1" fmla="*/ 0 h 5105400"/>
                <a:gd name="connsiteX2" fmla="*/ 2944091 w 2944091"/>
                <a:gd name="connsiteY2" fmla="*/ 207818 h 5105400"/>
                <a:gd name="connsiteX3" fmla="*/ 2944091 w 2944091"/>
                <a:gd name="connsiteY3" fmla="*/ 4828309 h 5105400"/>
                <a:gd name="connsiteX4" fmla="*/ 2597728 w 2944091"/>
                <a:gd name="connsiteY4" fmla="*/ 5105400 h 5105400"/>
                <a:gd name="connsiteX5" fmla="*/ 0 w 2944091"/>
                <a:gd name="connsiteY5" fmla="*/ 4475018 h 5105400"/>
                <a:gd name="connsiteX6" fmla="*/ 0 w 2944091"/>
                <a:gd name="connsiteY6" fmla="*/ 103909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4091" h="5105400">
                  <a:moveTo>
                    <a:pt x="0" y="103909"/>
                  </a:moveTo>
                  <a:lnTo>
                    <a:pt x="415637" y="0"/>
                  </a:lnTo>
                  <a:lnTo>
                    <a:pt x="2944091" y="207818"/>
                  </a:lnTo>
                  <a:lnTo>
                    <a:pt x="2944091" y="4828309"/>
                  </a:lnTo>
                  <a:lnTo>
                    <a:pt x="2597728" y="5105400"/>
                  </a:lnTo>
                  <a:lnTo>
                    <a:pt x="0" y="4475018"/>
                  </a:lnTo>
                  <a:lnTo>
                    <a:pt x="0" y="103909"/>
                  </a:lnTo>
                  <a:close/>
                </a:path>
              </a:pathLst>
            </a:custGeom>
            <a:solidFill>
              <a:schemeClr val="bg1"/>
            </a:solidFill>
            <a:ln w="38100">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2" name="Content Placeholder 11" descr="book2.jpg">
              <a:extLst>
                <a:ext uri="{FF2B5EF4-FFF2-40B4-BE49-F238E27FC236}">
                  <a16:creationId xmlns:a16="http://schemas.microsoft.com/office/drawing/2014/main" id="{6117D380-F524-40C3-952E-64A263410C54}"/>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a:ext>
              </a:extLst>
            </a:blip>
            <a:srcRect t="4740" b="5519"/>
            <a:stretch/>
          </p:blipFill>
          <p:spPr>
            <a:xfrm>
              <a:off x="1788563" y="574623"/>
              <a:ext cx="4307437" cy="5228462"/>
            </a:xfrm>
            <a:prstGeom prst="rect">
              <a:avLst/>
            </a:prstGeom>
          </p:spPr>
        </p:pic>
      </p:grpSp>
    </p:spTree>
    <p:extLst>
      <p:ext uri="{BB962C8B-B14F-4D97-AF65-F5344CB8AC3E}">
        <p14:creationId xmlns:p14="http://schemas.microsoft.com/office/powerpoint/2010/main" val="36567132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se Slide Intro Relational">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DF4954F0-B88D-4F7A-9327-EEB6F1EC64C2}"/>
              </a:ext>
            </a:extLst>
          </p:cNvPr>
          <p:cNvSpPr/>
          <p:nvPr/>
        </p:nvSpPr>
        <p:spPr>
          <a:xfrm>
            <a:off x="7459218" y="697541"/>
            <a:ext cx="2944091" cy="5105400"/>
          </a:xfrm>
          <a:custGeom>
            <a:avLst/>
            <a:gdLst>
              <a:gd name="connsiteX0" fmla="*/ 0 w 2944091"/>
              <a:gd name="connsiteY0" fmla="*/ 103909 h 5105400"/>
              <a:gd name="connsiteX1" fmla="*/ 415637 w 2944091"/>
              <a:gd name="connsiteY1" fmla="*/ 0 h 5105400"/>
              <a:gd name="connsiteX2" fmla="*/ 2944091 w 2944091"/>
              <a:gd name="connsiteY2" fmla="*/ 207818 h 5105400"/>
              <a:gd name="connsiteX3" fmla="*/ 2944091 w 2944091"/>
              <a:gd name="connsiteY3" fmla="*/ 4828309 h 5105400"/>
              <a:gd name="connsiteX4" fmla="*/ 2597728 w 2944091"/>
              <a:gd name="connsiteY4" fmla="*/ 5105400 h 5105400"/>
              <a:gd name="connsiteX5" fmla="*/ 0 w 2944091"/>
              <a:gd name="connsiteY5" fmla="*/ 4475018 h 5105400"/>
              <a:gd name="connsiteX6" fmla="*/ 0 w 2944091"/>
              <a:gd name="connsiteY6" fmla="*/ 103909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4091" h="5105400">
                <a:moveTo>
                  <a:pt x="0" y="103909"/>
                </a:moveTo>
                <a:lnTo>
                  <a:pt x="415637" y="0"/>
                </a:lnTo>
                <a:lnTo>
                  <a:pt x="2944091" y="207818"/>
                </a:lnTo>
                <a:lnTo>
                  <a:pt x="2944091" y="4828309"/>
                </a:lnTo>
                <a:lnTo>
                  <a:pt x="2597728" y="5105400"/>
                </a:lnTo>
                <a:lnTo>
                  <a:pt x="0" y="4475018"/>
                </a:lnTo>
                <a:lnTo>
                  <a:pt x="0" y="103909"/>
                </a:lnTo>
                <a:close/>
              </a:path>
            </a:pathLst>
          </a:custGeom>
          <a:solidFill>
            <a:schemeClr val="bg1"/>
          </a:solidFill>
          <a:ln w="38100">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 name="Picture 3">
            <a:extLst>
              <a:ext uri="{FF2B5EF4-FFF2-40B4-BE49-F238E27FC236}">
                <a16:creationId xmlns:a16="http://schemas.microsoft.com/office/drawing/2014/main" id="{E328F323-21AE-4947-A6FE-2FCDC6AC5007}"/>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6899564" y="595617"/>
            <a:ext cx="4597185" cy="5504070"/>
          </a:xfrm>
          <a:prstGeom prst="rect">
            <a:avLst/>
          </a:prstGeom>
        </p:spPr>
      </p:pic>
      <p:sp>
        <p:nvSpPr>
          <p:cNvPr id="5" name="Content Placeholder 4"/>
          <p:cNvSpPr>
            <a:spLocks noGrp="1"/>
          </p:cNvSpPr>
          <p:nvPr>
            <p:ph sz="quarter" idx="16"/>
          </p:nvPr>
        </p:nvSpPr>
        <p:spPr>
          <a:xfrm>
            <a:off x="1179576" y="685800"/>
            <a:ext cx="4703713" cy="2377438"/>
          </a:xfrm>
          <a:prstGeom prst="rect">
            <a:avLst/>
          </a:prstGeom>
        </p:spPr>
        <p:txBody>
          <a:bodyPr anchor="b">
            <a:normAutofit/>
          </a:bodyPr>
          <a:lstStyle>
            <a:lvl1pPr marL="0" indent="0" algn="ctr">
              <a:buNone/>
              <a:defRPr sz="4800" i="1"/>
            </a:lvl1pPr>
          </a:lstStyle>
          <a:p>
            <a:pPr lvl="0"/>
            <a:r>
              <a:rPr lang="en-US"/>
              <a:t>Click to edit Master text styles</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 name="Text Placeholder 2">
            <a:extLst>
              <a:ext uri="{FF2B5EF4-FFF2-40B4-BE49-F238E27FC236}">
                <a16:creationId xmlns:a16="http://schemas.microsoft.com/office/drawing/2014/main" id="{711ADE97-4BA5-4985-9828-18E8F5EEDA13}"/>
              </a:ext>
            </a:extLst>
          </p:cNvPr>
          <p:cNvSpPr>
            <a:spLocks noGrp="1"/>
          </p:cNvSpPr>
          <p:nvPr>
            <p:ph type="body" sz="quarter" idx="18"/>
          </p:nvPr>
        </p:nvSpPr>
        <p:spPr>
          <a:xfrm>
            <a:off x="1179576" y="3237167"/>
            <a:ext cx="4703713" cy="2148649"/>
          </a:xfrm>
        </p:spPr>
        <p:txBody>
          <a:bodyPr>
            <a:normAutofit/>
          </a:bodyPr>
          <a:lstStyle>
            <a:lvl1pPr marL="0" indent="0" algn="ctr">
              <a:buNone/>
              <a:defRPr sz="4000" i="1"/>
            </a:lvl1pPr>
          </a:lstStyle>
          <a:p>
            <a:pPr lvl="0"/>
            <a:r>
              <a:rPr lang="en-US"/>
              <a:t>Click to edit Master text styles</a:t>
            </a:r>
          </a:p>
        </p:txBody>
      </p:sp>
    </p:spTree>
    <p:extLst>
      <p:ext uri="{BB962C8B-B14F-4D97-AF65-F5344CB8AC3E}">
        <p14:creationId xmlns:p14="http://schemas.microsoft.com/office/powerpoint/2010/main" val="4234871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ase Slide Intro Cover">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1179576" y="685800"/>
            <a:ext cx="4703713" cy="2377438"/>
          </a:xfrm>
          <a:prstGeom prst="rect">
            <a:avLst/>
          </a:prstGeom>
        </p:spPr>
        <p:txBody>
          <a:bodyPr anchor="b">
            <a:normAutofit/>
          </a:bodyPr>
          <a:lstStyle>
            <a:lvl1pPr marL="0" indent="0" algn="ctr">
              <a:buNone/>
              <a:defRPr sz="4800" i="1"/>
            </a:lvl1pPr>
          </a:lstStyle>
          <a:p>
            <a:pPr lvl="0"/>
            <a:r>
              <a:rPr lang="en-US"/>
              <a:t>Click to edit Master text styles</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 name="Text Placeholder 2">
            <a:extLst>
              <a:ext uri="{FF2B5EF4-FFF2-40B4-BE49-F238E27FC236}">
                <a16:creationId xmlns:a16="http://schemas.microsoft.com/office/drawing/2014/main" id="{711ADE97-4BA5-4985-9828-18E8F5EEDA13}"/>
              </a:ext>
            </a:extLst>
          </p:cNvPr>
          <p:cNvSpPr>
            <a:spLocks noGrp="1"/>
          </p:cNvSpPr>
          <p:nvPr>
            <p:ph type="body" sz="quarter" idx="18"/>
          </p:nvPr>
        </p:nvSpPr>
        <p:spPr>
          <a:xfrm>
            <a:off x="1179576" y="3237167"/>
            <a:ext cx="4703713" cy="2148649"/>
          </a:xfrm>
        </p:spPr>
        <p:txBody>
          <a:bodyPr>
            <a:normAutofit/>
          </a:bodyPr>
          <a:lstStyle>
            <a:lvl1pPr marL="0" indent="0" algn="ctr">
              <a:buNone/>
              <a:defRPr sz="4000" i="1"/>
            </a:lvl1pPr>
          </a:lstStyle>
          <a:p>
            <a:pPr lvl="0"/>
            <a:r>
              <a:rPr lang="en-US"/>
              <a:t>Click to edit Master text styles</a:t>
            </a:r>
          </a:p>
        </p:txBody>
      </p:sp>
      <p:sp>
        <p:nvSpPr>
          <p:cNvPr id="9" name="Content Placeholder 8">
            <a:extLst>
              <a:ext uri="{FF2B5EF4-FFF2-40B4-BE49-F238E27FC236}">
                <a16:creationId xmlns:a16="http://schemas.microsoft.com/office/drawing/2014/main" id="{D28DE624-1E7B-44ED-80A3-9235443F53B0}"/>
              </a:ext>
            </a:extLst>
          </p:cNvPr>
          <p:cNvSpPr>
            <a:spLocks noGrp="1"/>
          </p:cNvSpPr>
          <p:nvPr>
            <p:ph sz="quarter" idx="19"/>
          </p:nvPr>
        </p:nvSpPr>
        <p:spPr>
          <a:xfrm>
            <a:off x="7068312" y="722376"/>
            <a:ext cx="3627833" cy="4690872"/>
          </a:xfrm>
          <a:effectLst>
            <a:outerShdw blurRad="25400" dist="101600" dir="2700000" algn="tl" rotWithShape="0">
              <a:prstClr val="black">
                <a:alpha val="5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89074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ase Slide Intro Generic">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1709928" y="694944"/>
            <a:ext cx="4703713" cy="2377438"/>
          </a:xfrm>
          <a:prstGeom prst="rect">
            <a:avLst/>
          </a:prstGeom>
        </p:spPr>
        <p:txBody>
          <a:bodyPr anchor="b">
            <a:normAutofit/>
          </a:bodyPr>
          <a:lstStyle>
            <a:lvl1pPr marL="0" indent="0" algn="ctr">
              <a:buNone/>
              <a:defRPr sz="4800" i="1"/>
            </a:lvl1pPr>
          </a:lstStyle>
          <a:p>
            <a:pPr lvl="0"/>
            <a:r>
              <a:rPr lang="en-US"/>
              <a:t>Click to edit Master text styles</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 name="Text Placeholder 2">
            <a:extLst>
              <a:ext uri="{FF2B5EF4-FFF2-40B4-BE49-F238E27FC236}">
                <a16:creationId xmlns:a16="http://schemas.microsoft.com/office/drawing/2014/main" id="{711ADE97-4BA5-4985-9828-18E8F5EEDA13}"/>
              </a:ext>
            </a:extLst>
          </p:cNvPr>
          <p:cNvSpPr>
            <a:spLocks noGrp="1"/>
          </p:cNvSpPr>
          <p:nvPr>
            <p:ph type="body" sz="quarter" idx="18"/>
          </p:nvPr>
        </p:nvSpPr>
        <p:spPr>
          <a:xfrm>
            <a:off x="1709928" y="3246311"/>
            <a:ext cx="4703713" cy="2148649"/>
          </a:xfrm>
        </p:spPr>
        <p:txBody>
          <a:bodyPr>
            <a:normAutofit/>
          </a:bodyPr>
          <a:lstStyle>
            <a:lvl1pPr marL="0" indent="0" algn="ctr">
              <a:buNone/>
              <a:defRPr sz="4000" i="1"/>
            </a:lvl1pPr>
          </a:lstStyle>
          <a:p>
            <a:pPr lvl="0"/>
            <a:r>
              <a:rPr lang="en-US"/>
              <a:t>Click to edit Master text styles</a:t>
            </a:r>
          </a:p>
        </p:txBody>
      </p:sp>
      <p:sp>
        <p:nvSpPr>
          <p:cNvPr id="23" name="Rectangle 22">
            <a:extLst>
              <a:ext uri="{FF2B5EF4-FFF2-40B4-BE49-F238E27FC236}">
                <a16:creationId xmlns:a16="http://schemas.microsoft.com/office/drawing/2014/main" id="{E2F38405-8B0C-4BBE-B710-3BDE497449DA}"/>
              </a:ext>
            </a:extLst>
          </p:cNvPr>
          <p:cNvSpPr/>
          <p:nvPr userDrawn="1"/>
        </p:nvSpPr>
        <p:spPr>
          <a:xfrm>
            <a:off x="7885376" y="1524081"/>
            <a:ext cx="3088027" cy="3727423"/>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4000">
              <a:solidFill>
                <a:prstClr val="white"/>
              </a:solidFill>
              <a:latin typeface="Arial"/>
            </a:endParaRPr>
          </a:p>
        </p:txBody>
      </p:sp>
      <p:sp>
        <p:nvSpPr>
          <p:cNvPr id="24" name="Title 2">
            <a:extLst>
              <a:ext uri="{FF2B5EF4-FFF2-40B4-BE49-F238E27FC236}">
                <a16:creationId xmlns:a16="http://schemas.microsoft.com/office/drawing/2014/main" id="{0F69DA73-5B0D-45CF-BB68-CDD74543ACEE}"/>
              </a:ext>
            </a:extLst>
          </p:cNvPr>
          <p:cNvSpPr txBox="1">
            <a:spLocks/>
          </p:cNvSpPr>
          <p:nvPr userDrawn="1"/>
        </p:nvSpPr>
        <p:spPr>
          <a:xfrm>
            <a:off x="7914502" y="1971493"/>
            <a:ext cx="3028328" cy="241850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ts val="2120"/>
              </a:lnSpc>
              <a:spcAft>
                <a:spcPts val="600"/>
              </a:spcAft>
              <a:defRPr/>
            </a:pPr>
            <a:r>
              <a:rPr lang="en-US" sz="3600" b="1" dirty="0">
                <a:solidFill>
                  <a:srgbClr val="5C5C5C"/>
                </a:solidFill>
              </a:rPr>
              <a:t>Creating a</a:t>
            </a:r>
            <a:br>
              <a:rPr lang="en-US" sz="3600" b="1" dirty="0">
                <a:solidFill>
                  <a:srgbClr val="5C5C5C"/>
                </a:solidFill>
              </a:rPr>
            </a:br>
            <a:br>
              <a:rPr lang="en-US" sz="3600" b="1" dirty="0">
                <a:solidFill>
                  <a:srgbClr val="5C5C5C"/>
                </a:solidFill>
              </a:rPr>
            </a:br>
            <a:r>
              <a:rPr lang="en-US" sz="3600" b="1" dirty="0">
                <a:solidFill>
                  <a:srgbClr val="5C5C5C"/>
                </a:solidFill>
              </a:rPr>
              <a:t> </a:t>
            </a:r>
          </a:p>
          <a:p>
            <a:pPr algn="ctr">
              <a:lnSpc>
                <a:spcPts val="2120"/>
              </a:lnSpc>
              <a:spcAft>
                <a:spcPts val="600"/>
              </a:spcAft>
              <a:defRPr/>
            </a:pPr>
            <a:endParaRPr lang="en-US" sz="3600" b="1" dirty="0">
              <a:solidFill>
                <a:srgbClr val="5C5C5C"/>
              </a:solidFill>
            </a:endParaRPr>
          </a:p>
          <a:p>
            <a:pPr algn="ctr">
              <a:lnSpc>
                <a:spcPts val="2120"/>
              </a:lnSpc>
              <a:spcAft>
                <a:spcPts val="600"/>
              </a:spcAft>
              <a:defRPr/>
            </a:pPr>
            <a:r>
              <a:rPr lang="en-US" sz="3600" b="1" dirty="0">
                <a:solidFill>
                  <a:srgbClr val="5C5C5C"/>
                </a:solidFill>
              </a:rPr>
              <a:t>Agreement</a:t>
            </a:r>
          </a:p>
        </p:txBody>
      </p:sp>
      <p:sp>
        <p:nvSpPr>
          <p:cNvPr id="25" name="TextBox 24">
            <a:extLst>
              <a:ext uri="{FF2B5EF4-FFF2-40B4-BE49-F238E27FC236}">
                <a16:creationId xmlns:a16="http://schemas.microsoft.com/office/drawing/2014/main" id="{31A9640A-41E6-4EF9-A4B1-CDE023F2D996}"/>
              </a:ext>
            </a:extLst>
          </p:cNvPr>
          <p:cNvSpPr txBox="1"/>
          <p:nvPr userDrawn="1"/>
        </p:nvSpPr>
        <p:spPr>
          <a:xfrm>
            <a:off x="7939363" y="4680653"/>
            <a:ext cx="2978607" cy="523220"/>
          </a:xfrm>
          <a:prstGeom prst="rect">
            <a:avLst/>
          </a:prstGeom>
          <a:noFill/>
        </p:spPr>
        <p:txBody>
          <a:bodyPr wrap="square" rtlCol="0">
            <a:spAutoFit/>
          </a:bodyPr>
          <a:lstStyle/>
          <a:p>
            <a:pPr algn="ctr">
              <a:defRPr/>
            </a:pPr>
            <a:r>
              <a:rPr lang="en-US" sz="2800" i="1" dirty="0">
                <a:solidFill>
                  <a:srgbClr val="5C5C5C"/>
                </a:solidFill>
                <a:latin typeface="Arial"/>
              </a:rPr>
              <a:t>Online Course</a:t>
            </a:r>
          </a:p>
        </p:txBody>
      </p:sp>
      <p:pic>
        <p:nvPicPr>
          <p:cNvPr id="26" name="Picture 25">
            <a:extLst>
              <a:ext uri="{FF2B5EF4-FFF2-40B4-BE49-F238E27FC236}">
                <a16:creationId xmlns:a16="http://schemas.microsoft.com/office/drawing/2014/main" id="{DEC14462-FB70-4A93-ABAB-148B3038EED5}"/>
              </a:ext>
            </a:extLst>
          </p:cNvPr>
          <p:cNvPicPr>
            <a:picLocks noChangeAspect="1"/>
          </p:cNvPicPr>
          <p:nvPr userDrawn="1"/>
        </p:nvPicPr>
        <p:blipFill>
          <a:blip r:embed="rId2"/>
          <a:stretch>
            <a:fillRect/>
          </a:stretch>
        </p:blipFill>
        <p:spPr>
          <a:xfrm>
            <a:off x="8126241" y="2763394"/>
            <a:ext cx="2604851" cy="635326"/>
          </a:xfrm>
          <a:prstGeom prst="rect">
            <a:avLst/>
          </a:prstGeom>
        </p:spPr>
      </p:pic>
      <p:sp>
        <p:nvSpPr>
          <p:cNvPr id="27" name="Explosion 2 14">
            <a:extLst>
              <a:ext uri="{FF2B5EF4-FFF2-40B4-BE49-F238E27FC236}">
                <a16:creationId xmlns:a16="http://schemas.microsoft.com/office/drawing/2014/main" id="{C7642DBA-37BD-4953-9787-2A4021CCD816}"/>
              </a:ext>
            </a:extLst>
          </p:cNvPr>
          <p:cNvSpPr/>
          <p:nvPr userDrawn="1"/>
        </p:nvSpPr>
        <p:spPr>
          <a:xfrm>
            <a:off x="6958377" y="576194"/>
            <a:ext cx="2286000" cy="1737360"/>
          </a:xfrm>
          <a:prstGeom prst="irregularSeal2">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chemeClr val="bg1"/>
              </a:solidFill>
            </a:endParaRPr>
          </a:p>
        </p:txBody>
      </p:sp>
      <p:sp>
        <p:nvSpPr>
          <p:cNvPr id="28" name="TextBox 27">
            <a:extLst>
              <a:ext uri="{FF2B5EF4-FFF2-40B4-BE49-F238E27FC236}">
                <a16:creationId xmlns:a16="http://schemas.microsoft.com/office/drawing/2014/main" id="{BD95AA96-19EC-4524-AF6A-223003ADD4A4}"/>
              </a:ext>
            </a:extLst>
          </p:cNvPr>
          <p:cNvSpPr txBox="1"/>
          <p:nvPr userDrawn="1"/>
        </p:nvSpPr>
        <p:spPr>
          <a:xfrm rot="19853635">
            <a:off x="7415261" y="1033698"/>
            <a:ext cx="1335302" cy="878895"/>
          </a:xfrm>
          <a:prstGeom prst="rect">
            <a:avLst/>
          </a:prstGeom>
          <a:noFill/>
        </p:spPr>
        <p:txBody>
          <a:bodyPr wrap="none" rtlCol="0">
            <a:spAutoFit/>
          </a:bodyPr>
          <a:lstStyle/>
          <a:p>
            <a:pPr algn="ctr">
              <a:lnSpc>
                <a:spcPts val="2000"/>
              </a:lnSpc>
            </a:pPr>
            <a:r>
              <a:rPr lang="en-US" sz="2400" b="1" dirty="0">
                <a:solidFill>
                  <a:schemeClr val="bg1"/>
                </a:solidFill>
              </a:rPr>
              <a:t>Online </a:t>
            </a:r>
          </a:p>
          <a:p>
            <a:pPr algn="ctr">
              <a:lnSpc>
                <a:spcPts val="2000"/>
              </a:lnSpc>
            </a:pPr>
            <a:r>
              <a:rPr lang="en-US" sz="2400" b="1" dirty="0">
                <a:solidFill>
                  <a:schemeClr val="bg1"/>
                </a:solidFill>
              </a:rPr>
              <a:t>Course </a:t>
            </a:r>
          </a:p>
          <a:p>
            <a:pPr algn="ctr">
              <a:lnSpc>
                <a:spcPts val="2000"/>
              </a:lnSpc>
            </a:pPr>
            <a:r>
              <a:rPr lang="en-US" sz="2400" b="1" dirty="0">
                <a:solidFill>
                  <a:schemeClr val="bg1"/>
                </a:solidFill>
              </a:rPr>
              <a:t>Exclusive</a:t>
            </a:r>
          </a:p>
        </p:txBody>
      </p:sp>
      <p:grpSp>
        <p:nvGrpSpPr>
          <p:cNvPr id="29" name="Group 28">
            <a:extLst>
              <a:ext uri="{FF2B5EF4-FFF2-40B4-BE49-F238E27FC236}">
                <a16:creationId xmlns:a16="http://schemas.microsoft.com/office/drawing/2014/main" id="{61A864AA-A4EF-4784-B9D9-83B5811A96DE}"/>
              </a:ext>
            </a:extLst>
          </p:cNvPr>
          <p:cNvGrpSpPr/>
          <p:nvPr userDrawn="1"/>
        </p:nvGrpSpPr>
        <p:grpSpPr>
          <a:xfrm>
            <a:off x="595835" y="438576"/>
            <a:ext cx="1230920" cy="1230920"/>
            <a:chOff x="9506969" y="854737"/>
            <a:chExt cx="1371227" cy="1371227"/>
          </a:xfrm>
        </p:grpSpPr>
        <p:sp>
          <p:nvSpPr>
            <p:cNvPr id="30" name="Oval 29">
              <a:extLst>
                <a:ext uri="{FF2B5EF4-FFF2-40B4-BE49-F238E27FC236}">
                  <a16:creationId xmlns:a16="http://schemas.microsoft.com/office/drawing/2014/main" id="{3BC7FEEE-28EC-4491-8750-4A28735B5611}"/>
                </a:ext>
              </a:extLst>
            </p:cNvPr>
            <p:cNvSpPr/>
            <p:nvPr/>
          </p:nvSpPr>
          <p:spPr>
            <a:xfrm>
              <a:off x="9629165" y="981260"/>
              <a:ext cx="1124631" cy="11246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5DBDCEA4-14AF-41FE-B290-A2ED738C5A3A}"/>
                </a:ext>
              </a:extLst>
            </p:cNvPr>
            <p:cNvPicPr>
              <a:picLocks noChangeAspect="1"/>
            </p:cNvPicPr>
            <p:nvPr/>
          </p:nvPicPr>
          <p:blipFill>
            <a:blip r:embed="rId3"/>
            <a:stretch>
              <a:fillRect/>
            </a:stretch>
          </p:blipFill>
          <p:spPr>
            <a:xfrm>
              <a:off x="9506969" y="854737"/>
              <a:ext cx="1371227" cy="1371227"/>
            </a:xfrm>
            <a:prstGeom prst="rect">
              <a:avLst/>
            </a:prstGeom>
          </p:spPr>
        </p:pic>
      </p:grpSp>
    </p:spTree>
    <p:extLst>
      <p:ext uri="{BB962C8B-B14F-4D97-AF65-F5344CB8AC3E}">
        <p14:creationId xmlns:p14="http://schemas.microsoft.com/office/powerpoint/2010/main" val="29603590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ase Slide - One block">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37F8838-EF3D-4133-B2F9-82E4AAFB09A2}"/>
              </a:ext>
            </a:extLst>
          </p:cNvPr>
          <p:cNvSpPr/>
          <p:nvPr userDrawn="1"/>
        </p:nvSpPr>
        <p:spPr>
          <a:xfrm>
            <a:off x="0" y="1"/>
            <a:ext cx="12191999" cy="6229909"/>
          </a:xfrm>
          <a:prstGeom prst="rect">
            <a:avLst/>
          </a:prstGeom>
          <a:solidFill>
            <a:schemeClr val="bg1">
              <a:lumMod val="95000"/>
            </a:schemeClr>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white-corner.png">
            <a:extLst>
              <a:ext uri="{FF2B5EF4-FFF2-40B4-BE49-F238E27FC236}">
                <a16:creationId xmlns:a16="http://schemas.microsoft.com/office/drawing/2014/main" id="{B1B5AA06-292E-4CD0-BD16-EE8306CEA8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a:off x="1" y="4593562"/>
            <a:ext cx="3454400" cy="1628133"/>
          </a:xfrm>
          <a:prstGeom prst="rect">
            <a:avLst/>
          </a:prstGeom>
        </p:spPr>
      </p:pic>
      <p:pic>
        <p:nvPicPr>
          <p:cNvPr id="25" name="Picture 24" descr="white-corner.png">
            <a:extLst>
              <a:ext uri="{FF2B5EF4-FFF2-40B4-BE49-F238E27FC236}">
                <a16:creationId xmlns:a16="http://schemas.microsoft.com/office/drawing/2014/main" id="{84751853-BA7B-4634-9A3A-179CAFE0DE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rot="10800000">
            <a:off x="8737599" y="1"/>
            <a:ext cx="3454400" cy="1628133"/>
          </a:xfrm>
          <a:prstGeom prst="rect">
            <a:avLst/>
          </a:prstGeom>
        </p:spPr>
      </p:pic>
      <p:pic>
        <p:nvPicPr>
          <p:cNvPr id="26" name="Picture 25">
            <a:extLst>
              <a:ext uri="{FF2B5EF4-FFF2-40B4-BE49-F238E27FC236}">
                <a16:creationId xmlns:a16="http://schemas.microsoft.com/office/drawing/2014/main" id="{CE37BFE8-34CD-4CC9-AEC5-1C7FFB2E28D4}"/>
              </a:ext>
            </a:extLst>
          </p:cNvPr>
          <p:cNvPicPr>
            <a:picLocks noChangeAspect="1"/>
          </p:cNvPicPr>
          <p:nvPr userDrawn="1"/>
        </p:nvPicPr>
        <p:blipFill>
          <a:blip r:embed="rId3"/>
          <a:stretch>
            <a:fillRect/>
          </a:stretch>
        </p:blipFill>
        <p:spPr>
          <a:xfrm>
            <a:off x="11150600" y="-1"/>
            <a:ext cx="817540" cy="854329"/>
          </a:xfrm>
          <a:prstGeom prst="rect">
            <a:avLst/>
          </a:prstGeom>
        </p:spPr>
      </p:pic>
      <p:sp>
        <p:nvSpPr>
          <p:cNvPr id="5" name="Content Placeholder 2"/>
          <p:cNvSpPr>
            <a:spLocks noGrp="1"/>
          </p:cNvSpPr>
          <p:nvPr>
            <p:ph idx="1"/>
          </p:nvPr>
        </p:nvSpPr>
        <p:spPr>
          <a:xfrm>
            <a:off x="1046376" y="491890"/>
            <a:ext cx="10536024" cy="57128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638988A4-86D1-434E-BCDE-48BB639E967A}"/>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3" name="TextBox 12">
            <a:extLst>
              <a:ext uri="{FF2B5EF4-FFF2-40B4-BE49-F238E27FC236}">
                <a16:creationId xmlns:a16="http://schemas.microsoft.com/office/drawing/2014/main" id="{B1C39926-5808-4665-B5B9-0256D4555A59}"/>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4" name="Straight Connector 13">
            <a:extLst>
              <a:ext uri="{FF2B5EF4-FFF2-40B4-BE49-F238E27FC236}">
                <a16:creationId xmlns:a16="http://schemas.microsoft.com/office/drawing/2014/main" id="{F8FB206F-5CF9-45FC-8D42-DB1B04736F7E}"/>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28587F7-BD7F-461D-9AF8-84DA831D6559}"/>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44D566F7-1767-45A0-AD82-F3964DF3F34F}"/>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lide Number Placeholder 6">
            <a:extLst>
              <a:ext uri="{FF2B5EF4-FFF2-40B4-BE49-F238E27FC236}">
                <a16:creationId xmlns:a16="http://schemas.microsoft.com/office/drawing/2014/main" id="{6FACF808-382E-402F-A31E-B2375B249B8F}"/>
              </a:ext>
            </a:extLst>
          </p:cNvPr>
          <p:cNvSpPr txBox="1">
            <a:spLocks/>
          </p:cNvSpPr>
          <p:nvPr userDrawn="1"/>
        </p:nvSpPr>
        <p:spPr>
          <a:xfrm>
            <a:off x="-194168" y="6346411"/>
            <a:ext cx="889000"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19" name="Title 33">
            <a:extLst>
              <a:ext uri="{FF2B5EF4-FFF2-40B4-BE49-F238E27FC236}">
                <a16:creationId xmlns:a16="http://schemas.microsoft.com/office/drawing/2014/main" id="{E57D3B4F-B784-4C6A-9158-A90079A6F509}"/>
              </a:ext>
            </a:extLst>
          </p:cNvPr>
          <p:cNvSpPr>
            <a:spLocks noGrp="1"/>
          </p:cNvSpPr>
          <p:nvPr>
            <p:ph type="title"/>
          </p:nvPr>
        </p:nvSpPr>
        <p:spPr>
          <a:xfrm rot="16200000">
            <a:off x="-1991188" y="3692745"/>
            <a:ext cx="4525773" cy="396549"/>
          </a:xfrm>
        </p:spPr>
        <p:txBody>
          <a:bodyPr>
            <a:noAutofit/>
          </a:bodyPr>
          <a:lstStyle>
            <a:lvl1pPr>
              <a:defRPr sz="2400">
                <a:solidFill>
                  <a:schemeClr val="bg1"/>
                </a:solidFill>
              </a:defRPr>
            </a:lvl1pPr>
          </a:lstStyle>
          <a:p>
            <a:r>
              <a:rPr lang="en-US"/>
              <a:t>Click to edit Master title style</a:t>
            </a:r>
            <a:endParaRPr lang="en-US" dirty="0"/>
          </a:p>
        </p:txBody>
      </p:sp>
      <p:grpSp>
        <p:nvGrpSpPr>
          <p:cNvPr id="27" name="Group 26">
            <a:extLst>
              <a:ext uri="{FF2B5EF4-FFF2-40B4-BE49-F238E27FC236}">
                <a16:creationId xmlns:a16="http://schemas.microsoft.com/office/drawing/2014/main" id="{1C59F2E8-6155-4F83-9E5B-86709D76200E}"/>
              </a:ext>
            </a:extLst>
          </p:cNvPr>
          <p:cNvGrpSpPr/>
          <p:nvPr userDrawn="1"/>
        </p:nvGrpSpPr>
        <p:grpSpPr>
          <a:xfrm>
            <a:off x="9358423" y="6297011"/>
            <a:ext cx="2824173" cy="526446"/>
            <a:chOff x="9358423" y="6297011"/>
            <a:chExt cx="2824173" cy="526446"/>
          </a:xfrm>
        </p:grpSpPr>
        <p:pic>
          <p:nvPicPr>
            <p:cNvPr id="28" name="Picture 27" descr="vested.haslam-logo.png">
              <a:extLst>
                <a:ext uri="{FF2B5EF4-FFF2-40B4-BE49-F238E27FC236}">
                  <a16:creationId xmlns:a16="http://schemas.microsoft.com/office/drawing/2014/main" id="{F5429D2A-16AC-49BE-8D58-4D542556AA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29" name="TextBox 28">
              <a:extLst>
                <a:ext uri="{FF2B5EF4-FFF2-40B4-BE49-F238E27FC236}">
                  <a16:creationId xmlns:a16="http://schemas.microsoft.com/office/drawing/2014/main" id="{670313DB-F9E1-49FB-8A2A-C4D84DB4A7A1}"/>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
        <p:nvSpPr>
          <p:cNvPr id="20" name="Text Placeholder 10">
            <a:extLst>
              <a:ext uri="{FF2B5EF4-FFF2-40B4-BE49-F238E27FC236}">
                <a16:creationId xmlns:a16="http://schemas.microsoft.com/office/drawing/2014/main" id="{9F57F138-A4BE-4F79-9EB8-6DEDEF39180A}"/>
              </a:ext>
            </a:extLst>
          </p:cNvPr>
          <p:cNvSpPr>
            <a:spLocks noGrp="1"/>
          </p:cNvSpPr>
          <p:nvPr>
            <p:ph type="body" sz="quarter" idx="16" hasCustomPrompt="1"/>
          </p:nvPr>
        </p:nvSpPr>
        <p:spPr>
          <a:xfrm>
            <a:off x="1039368" y="6245731"/>
            <a:ext cx="3965552" cy="215444"/>
          </a:xfrm>
        </p:spPr>
        <p:txBody>
          <a:bodyPr>
            <a:noAutofit/>
          </a:bodyPr>
          <a:lstStyle>
            <a:lvl1pPr marL="0" indent="0">
              <a:buNone/>
              <a:defRPr sz="1000" i="1"/>
            </a:lvl1pPr>
          </a:lstStyle>
          <a:p>
            <a:r>
              <a:rPr lang="en-US" sz="1000" i="1" dirty="0"/>
              <a:t>Source: </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ase Slide - Two Block Side by Side">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6504022" y="685800"/>
            <a:ext cx="4706522" cy="54597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6"/>
          </p:nvPr>
        </p:nvSpPr>
        <p:spPr>
          <a:xfrm>
            <a:off x="1179576" y="685800"/>
            <a:ext cx="4703713" cy="54597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12" name="Text Placeholder 10">
            <a:extLst>
              <a:ext uri="{FF2B5EF4-FFF2-40B4-BE49-F238E27FC236}">
                <a16:creationId xmlns:a16="http://schemas.microsoft.com/office/drawing/2014/main" id="{6B38A8E9-613D-4574-A8AF-BC8208FEA59B}"/>
              </a:ext>
            </a:extLst>
          </p:cNvPr>
          <p:cNvSpPr>
            <a:spLocks noGrp="1"/>
          </p:cNvSpPr>
          <p:nvPr>
            <p:ph type="body" sz="quarter" idx="17" hasCustomPrompt="1"/>
          </p:nvPr>
        </p:nvSpPr>
        <p:spPr>
          <a:xfrm>
            <a:off x="1167384"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1908699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instine - Quote">
    <p:spTree>
      <p:nvGrpSpPr>
        <p:cNvPr id="1" name=""/>
        <p:cNvGrpSpPr/>
        <p:nvPr/>
      </p:nvGrpSpPr>
      <p:grpSpPr>
        <a:xfrm>
          <a:off x="0" y="0"/>
          <a:ext cx="0" cy="0"/>
          <a:chOff x="0" y="0"/>
          <a:chExt cx="0" cy="0"/>
        </a:xfrm>
      </p:grpSpPr>
      <p:sp>
        <p:nvSpPr>
          <p:cNvPr id="4" name="Rectangle 3"/>
          <p:cNvSpPr/>
          <p:nvPr userDrawn="1"/>
        </p:nvSpPr>
        <p:spPr>
          <a:xfrm>
            <a:off x="0" y="0"/>
            <a:ext cx="12192000" cy="5982338"/>
          </a:xfrm>
          <a:prstGeom prst="rect">
            <a:avLst/>
          </a:prstGeom>
          <a:solidFill>
            <a:srgbClr val="F7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009097"/>
              </a:solidFill>
              <a:latin typeface="Arial"/>
            </a:endParaRPr>
          </a:p>
        </p:txBody>
      </p:sp>
      <p:sp>
        <p:nvSpPr>
          <p:cNvPr id="7" name="Content Placeholder 2"/>
          <p:cNvSpPr>
            <a:spLocks noGrp="1"/>
          </p:cNvSpPr>
          <p:nvPr>
            <p:ph idx="1"/>
          </p:nvPr>
        </p:nvSpPr>
        <p:spPr>
          <a:xfrm>
            <a:off x="609601" y="1219201"/>
            <a:ext cx="5663183" cy="3633280"/>
          </a:xfrm>
          <a:prstGeom prst="rect">
            <a:avLst/>
          </a:prstGeom>
        </p:spPr>
        <p:txBody>
          <a:bodyPr>
            <a:normAutofit/>
          </a:bodyPr>
          <a:lstStyle>
            <a:lvl1pPr marL="0" indent="0">
              <a:buNone/>
              <a:defRPr sz="32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Picture Placeholder 4">
            <a:extLst>
              <a:ext uri="{FF2B5EF4-FFF2-40B4-BE49-F238E27FC236}">
                <a16:creationId xmlns:a16="http://schemas.microsoft.com/office/drawing/2014/main" id="{ECE76944-5138-43BC-8223-2F3E0AABF80A}"/>
              </a:ext>
            </a:extLst>
          </p:cNvPr>
          <p:cNvSpPr>
            <a:spLocks noGrp="1"/>
          </p:cNvSpPr>
          <p:nvPr>
            <p:ph type="pic" sz="quarter" idx="18"/>
          </p:nvPr>
        </p:nvSpPr>
        <p:spPr>
          <a:xfrm rot="538321">
            <a:off x="6712338" y="659626"/>
            <a:ext cx="4827548" cy="4854779"/>
          </a:xfrm>
          <a:ln w="88900" cap="sq">
            <a:solidFill>
              <a:schemeClr val="bg1"/>
            </a:solidFill>
            <a:miter lim="800000"/>
          </a:ln>
          <a:effectLst>
            <a:outerShdw blurRad="54991" dist="17780" dir="5400000" algn="ctr" rotWithShape="0">
              <a:srgbClr val="000000">
                <a:alpha val="40000"/>
              </a:srgbClr>
            </a:outerShdw>
          </a:effectLst>
        </p:spPr>
        <p:txBody>
          <a:bodyPr/>
          <a:lstStyle/>
          <a:p>
            <a:r>
              <a:rPr lang="en-US"/>
              <a:t>Click icon to add picture</a:t>
            </a:r>
            <a:endParaRPr lang="en-US" dirty="0"/>
          </a:p>
        </p:txBody>
      </p:sp>
    </p:spTree>
    <p:extLst>
      <p:ext uri="{BB962C8B-B14F-4D97-AF65-F5344CB8AC3E}">
        <p14:creationId xmlns:p14="http://schemas.microsoft.com/office/powerpoint/2010/main" val="3784033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ase Slide - Phot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37F8838-EF3D-4133-B2F9-82E4AAFB09A2}"/>
              </a:ext>
            </a:extLst>
          </p:cNvPr>
          <p:cNvSpPr/>
          <p:nvPr userDrawn="1"/>
        </p:nvSpPr>
        <p:spPr>
          <a:xfrm>
            <a:off x="0" y="1"/>
            <a:ext cx="12191999" cy="6229909"/>
          </a:xfrm>
          <a:prstGeom prst="rect">
            <a:avLst/>
          </a:prstGeom>
          <a:solidFill>
            <a:schemeClr val="bg1">
              <a:lumMod val="95000"/>
            </a:schemeClr>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white-corner.png">
            <a:extLst>
              <a:ext uri="{FF2B5EF4-FFF2-40B4-BE49-F238E27FC236}">
                <a16:creationId xmlns:a16="http://schemas.microsoft.com/office/drawing/2014/main" id="{B1B5AA06-292E-4CD0-BD16-EE8306CEA8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a:off x="1" y="4593562"/>
            <a:ext cx="3454400" cy="1628133"/>
          </a:xfrm>
          <a:prstGeom prst="rect">
            <a:avLst/>
          </a:prstGeom>
        </p:spPr>
      </p:pic>
      <p:pic>
        <p:nvPicPr>
          <p:cNvPr id="25" name="Picture 24" descr="white-corner.png">
            <a:extLst>
              <a:ext uri="{FF2B5EF4-FFF2-40B4-BE49-F238E27FC236}">
                <a16:creationId xmlns:a16="http://schemas.microsoft.com/office/drawing/2014/main" id="{84751853-BA7B-4634-9A3A-179CAFE0DE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rot="10800000">
            <a:off x="8737599" y="1"/>
            <a:ext cx="3454400" cy="1628133"/>
          </a:xfrm>
          <a:prstGeom prst="rect">
            <a:avLst/>
          </a:prstGeom>
        </p:spPr>
      </p:pic>
      <p:pic>
        <p:nvPicPr>
          <p:cNvPr id="26" name="Picture 25">
            <a:extLst>
              <a:ext uri="{FF2B5EF4-FFF2-40B4-BE49-F238E27FC236}">
                <a16:creationId xmlns:a16="http://schemas.microsoft.com/office/drawing/2014/main" id="{CE37BFE8-34CD-4CC9-AEC5-1C7FFB2E28D4}"/>
              </a:ext>
            </a:extLst>
          </p:cNvPr>
          <p:cNvPicPr>
            <a:picLocks noChangeAspect="1"/>
          </p:cNvPicPr>
          <p:nvPr userDrawn="1"/>
        </p:nvPicPr>
        <p:blipFill>
          <a:blip r:embed="rId3"/>
          <a:stretch>
            <a:fillRect/>
          </a:stretch>
        </p:blipFill>
        <p:spPr>
          <a:xfrm>
            <a:off x="11150600" y="-1"/>
            <a:ext cx="817540" cy="854329"/>
          </a:xfrm>
          <a:prstGeom prst="rect">
            <a:avLst/>
          </a:prstGeom>
        </p:spPr>
      </p:pic>
      <p:sp>
        <p:nvSpPr>
          <p:cNvPr id="12" name="Rectangle 11">
            <a:extLst>
              <a:ext uri="{FF2B5EF4-FFF2-40B4-BE49-F238E27FC236}">
                <a16:creationId xmlns:a16="http://schemas.microsoft.com/office/drawing/2014/main" id="{638988A4-86D1-434E-BCDE-48BB639E967A}"/>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3" name="TextBox 12">
            <a:extLst>
              <a:ext uri="{FF2B5EF4-FFF2-40B4-BE49-F238E27FC236}">
                <a16:creationId xmlns:a16="http://schemas.microsoft.com/office/drawing/2014/main" id="{B1C39926-5808-4665-B5B9-0256D4555A59}"/>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4" name="Straight Connector 13">
            <a:extLst>
              <a:ext uri="{FF2B5EF4-FFF2-40B4-BE49-F238E27FC236}">
                <a16:creationId xmlns:a16="http://schemas.microsoft.com/office/drawing/2014/main" id="{F8FB206F-5CF9-45FC-8D42-DB1B04736F7E}"/>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28587F7-BD7F-461D-9AF8-84DA831D6559}"/>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44D566F7-1767-45A0-AD82-F3964DF3F34F}"/>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lide Number Placeholder 6">
            <a:extLst>
              <a:ext uri="{FF2B5EF4-FFF2-40B4-BE49-F238E27FC236}">
                <a16:creationId xmlns:a16="http://schemas.microsoft.com/office/drawing/2014/main" id="{6FACF808-382E-402F-A31E-B2375B249B8F}"/>
              </a:ext>
            </a:extLst>
          </p:cNvPr>
          <p:cNvSpPr txBox="1">
            <a:spLocks/>
          </p:cNvSpPr>
          <p:nvPr userDrawn="1"/>
        </p:nvSpPr>
        <p:spPr>
          <a:xfrm>
            <a:off x="46772" y="6346411"/>
            <a:ext cx="411480"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19" name="Title 33">
            <a:extLst>
              <a:ext uri="{FF2B5EF4-FFF2-40B4-BE49-F238E27FC236}">
                <a16:creationId xmlns:a16="http://schemas.microsoft.com/office/drawing/2014/main" id="{E57D3B4F-B784-4C6A-9158-A90079A6F509}"/>
              </a:ext>
            </a:extLst>
          </p:cNvPr>
          <p:cNvSpPr>
            <a:spLocks noGrp="1"/>
          </p:cNvSpPr>
          <p:nvPr>
            <p:ph type="title"/>
          </p:nvPr>
        </p:nvSpPr>
        <p:spPr>
          <a:xfrm rot="16200000">
            <a:off x="-1937990" y="3745944"/>
            <a:ext cx="4419377"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7" name="Picture Placeholder 4">
            <a:extLst>
              <a:ext uri="{FF2B5EF4-FFF2-40B4-BE49-F238E27FC236}">
                <a16:creationId xmlns:a16="http://schemas.microsoft.com/office/drawing/2014/main" id="{C290CCA7-D769-4CEB-97E8-B87ADF10C122}"/>
              </a:ext>
            </a:extLst>
          </p:cNvPr>
          <p:cNvSpPr>
            <a:spLocks noGrp="1" noChangeAspect="1"/>
          </p:cNvSpPr>
          <p:nvPr>
            <p:ph type="pic" sz="quarter" idx="25"/>
          </p:nvPr>
        </p:nvSpPr>
        <p:spPr>
          <a:xfrm>
            <a:off x="1005840" y="1078995"/>
            <a:ext cx="10144760" cy="4846311"/>
          </a:xfrm>
          <a:prstGeom prst="rect">
            <a:avLst/>
          </a:prstGeom>
          <a:ln w="88900" cap="sq">
            <a:solidFill>
              <a:schemeClr val="bg1"/>
            </a:solidFill>
            <a:miter lim="800000"/>
          </a:ln>
          <a:effectLst>
            <a:outerShdw blurRad="54991" dist="17780" dir="5400000" algn="ctr" rotWithShape="0">
              <a:srgbClr val="000000">
                <a:alpha val="40000"/>
              </a:srgbClr>
            </a:outerShdw>
          </a:effectLst>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0AAAC6F7-B434-44AD-A38E-2E25808D5CCF}"/>
              </a:ext>
            </a:extLst>
          </p:cNvPr>
          <p:cNvSpPr>
            <a:spLocks noGrp="1"/>
          </p:cNvSpPr>
          <p:nvPr>
            <p:ph type="body" sz="quarter" idx="26"/>
          </p:nvPr>
        </p:nvSpPr>
        <p:spPr>
          <a:xfrm>
            <a:off x="877188" y="320548"/>
            <a:ext cx="6744788" cy="506348"/>
          </a:xfrm>
        </p:spPr>
        <p:txBody>
          <a:bodyPr/>
          <a:lstStyle>
            <a:lvl1pPr marL="0" indent="0">
              <a:buNone/>
              <a:defRPr/>
            </a:lvl1pPr>
          </a:lstStyle>
          <a:p>
            <a:pPr lvl="0"/>
            <a:r>
              <a:rPr lang="en-US"/>
              <a:t>Click to edit Master text styles</a:t>
            </a:r>
          </a:p>
        </p:txBody>
      </p:sp>
      <p:grpSp>
        <p:nvGrpSpPr>
          <p:cNvPr id="28" name="Group 27">
            <a:extLst>
              <a:ext uri="{FF2B5EF4-FFF2-40B4-BE49-F238E27FC236}">
                <a16:creationId xmlns:a16="http://schemas.microsoft.com/office/drawing/2014/main" id="{7780E190-1898-4261-9EC3-231BC1B1846A}"/>
              </a:ext>
            </a:extLst>
          </p:cNvPr>
          <p:cNvGrpSpPr/>
          <p:nvPr userDrawn="1"/>
        </p:nvGrpSpPr>
        <p:grpSpPr>
          <a:xfrm>
            <a:off x="9358423" y="6297011"/>
            <a:ext cx="2824173" cy="526446"/>
            <a:chOff x="9358423" y="6297011"/>
            <a:chExt cx="2824173" cy="526446"/>
          </a:xfrm>
        </p:grpSpPr>
        <p:pic>
          <p:nvPicPr>
            <p:cNvPr id="29" name="Picture 28" descr="vested.haslam-logo.png">
              <a:extLst>
                <a:ext uri="{FF2B5EF4-FFF2-40B4-BE49-F238E27FC236}">
                  <a16:creationId xmlns:a16="http://schemas.microsoft.com/office/drawing/2014/main" id="{0171B13A-6367-413C-81FD-9B4E2E30B4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30" name="TextBox 29">
              <a:extLst>
                <a:ext uri="{FF2B5EF4-FFF2-40B4-BE49-F238E27FC236}">
                  <a16:creationId xmlns:a16="http://schemas.microsoft.com/office/drawing/2014/main" id="{BD9ABA33-3BE9-4CC2-B1F8-35FEBBBDC998}"/>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
        <p:nvSpPr>
          <p:cNvPr id="20" name="Text Placeholder 10">
            <a:extLst>
              <a:ext uri="{FF2B5EF4-FFF2-40B4-BE49-F238E27FC236}">
                <a16:creationId xmlns:a16="http://schemas.microsoft.com/office/drawing/2014/main" id="{19B292A9-12D0-4852-BD56-E8B1A8000B93}"/>
              </a:ext>
            </a:extLst>
          </p:cNvPr>
          <p:cNvSpPr>
            <a:spLocks noGrp="1"/>
          </p:cNvSpPr>
          <p:nvPr>
            <p:ph type="body" sz="quarter" idx="16" hasCustomPrompt="1"/>
          </p:nvPr>
        </p:nvSpPr>
        <p:spPr>
          <a:xfrm>
            <a:off x="920496" y="6245731"/>
            <a:ext cx="3965552" cy="215444"/>
          </a:xfrm>
        </p:spPr>
        <p:txBody>
          <a:bodyPr>
            <a:noAutofit/>
          </a:bodyPr>
          <a:lstStyle>
            <a:lvl1pPr marL="0" indent="0">
              <a:buNone/>
              <a:defRPr sz="1000" i="1"/>
            </a:lvl1pPr>
          </a:lstStyle>
          <a:p>
            <a:r>
              <a:rPr lang="en-US" sz="1000" i="1" dirty="0"/>
              <a:t>Source of photo: </a:t>
            </a:r>
            <a:endParaRPr lang="en-US" dirty="0"/>
          </a:p>
        </p:txBody>
      </p:sp>
    </p:spTree>
    <p:extLst>
      <p:ext uri="{BB962C8B-B14F-4D97-AF65-F5344CB8AC3E}">
        <p14:creationId xmlns:p14="http://schemas.microsoft.com/office/powerpoint/2010/main" val="32533926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ase Slide - One per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1681B9F-245D-4B9C-B635-AF2D79CD39ED}"/>
              </a:ext>
            </a:extLst>
          </p:cNvPr>
          <p:cNvSpPr/>
          <p:nvPr userDrawn="1"/>
        </p:nvSpPr>
        <p:spPr>
          <a:xfrm>
            <a:off x="0" y="1"/>
            <a:ext cx="12191999" cy="6229909"/>
          </a:xfrm>
          <a:prstGeom prst="rect">
            <a:avLst/>
          </a:prstGeom>
          <a:solidFill>
            <a:schemeClr val="bg1">
              <a:lumMod val="95000"/>
            </a:schemeClr>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white-corner.png">
            <a:extLst>
              <a:ext uri="{FF2B5EF4-FFF2-40B4-BE49-F238E27FC236}">
                <a16:creationId xmlns:a16="http://schemas.microsoft.com/office/drawing/2014/main" id="{CA434BE1-9733-445F-A233-82F764F0ED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a:off x="1" y="4593562"/>
            <a:ext cx="3454400" cy="1628133"/>
          </a:xfrm>
          <a:prstGeom prst="rect">
            <a:avLst/>
          </a:prstGeom>
        </p:spPr>
      </p:pic>
      <p:pic>
        <p:nvPicPr>
          <p:cNvPr id="25" name="Picture 24" descr="white-corner.png">
            <a:extLst>
              <a:ext uri="{FF2B5EF4-FFF2-40B4-BE49-F238E27FC236}">
                <a16:creationId xmlns:a16="http://schemas.microsoft.com/office/drawing/2014/main" id="{C2F17220-540B-4182-8029-33A71C4DA9F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rot="10800000">
            <a:off x="8737599" y="1"/>
            <a:ext cx="3454400" cy="1628133"/>
          </a:xfrm>
          <a:prstGeom prst="rect">
            <a:avLst/>
          </a:prstGeom>
        </p:spPr>
      </p:pic>
      <p:pic>
        <p:nvPicPr>
          <p:cNvPr id="26" name="Picture 25">
            <a:extLst>
              <a:ext uri="{FF2B5EF4-FFF2-40B4-BE49-F238E27FC236}">
                <a16:creationId xmlns:a16="http://schemas.microsoft.com/office/drawing/2014/main" id="{6653DB4B-38BC-4581-A189-02CA10602A8A}"/>
              </a:ext>
            </a:extLst>
          </p:cNvPr>
          <p:cNvPicPr>
            <a:picLocks noChangeAspect="1"/>
          </p:cNvPicPr>
          <p:nvPr userDrawn="1"/>
        </p:nvPicPr>
        <p:blipFill>
          <a:blip r:embed="rId3"/>
          <a:stretch>
            <a:fillRect/>
          </a:stretch>
        </p:blipFill>
        <p:spPr>
          <a:xfrm>
            <a:off x="11150600" y="-1"/>
            <a:ext cx="817540" cy="854329"/>
          </a:xfrm>
          <a:prstGeom prst="rect">
            <a:avLst/>
          </a:prstGeom>
        </p:spPr>
      </p:pic>
      <p:sp>
        <p:nvSpPr>
          <p:cNvPr id="4" name="Content Placeholder 3"/>
          <p:cNvSpPr>
            <a:spLocks noGrp="1"/>
          </p:cNvSpPr>
          <p:nvPr>
            <p:ph sz="quarter" idx="15"/>
          </p:nvPr>
        </p:nvSpPr>
        <p:spPr>
          <a:xfrm>
            <a:off x="908752" y="1642907"/>
            <a:ext cx="5347577" cy="4505293"/>
          </a:xfrm>
          <a:prstGeom prst="rect">
            <a:avLst/>
          </a:prstGeo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p:cNvSpPr>
            <a:spLocks noGrp="1"/>
          </p:cNvSpPr>
          <p:nvPr>
            <p:ph type="body" sz="quarter" idx="12" hasCustomPrompt="1"/>
          </p:nvPr>
        </p:nvSpPr>
        <p:spPr>
          <a:xfrm>
            <a:off x="7173265" y="4723654"/>
            <a:ext cx="3965552" cy="493461"/>
          </a:xfrm>
          <a:prstGeom prst="rect">
            <a:avLst/>
          </a:prstGeom>
        </p:spPr>
        <p:txBody>
          <a:bodyPr>
            <a:noAutofit/>
          </a:bodyPr>
          <a:lstStyle>
            <a:lvl1pPr marL="0" indent="0" algn="l">
              <a:buNone/>
              <a:defRPr sz="2400" b="1" baseline="0">
                <a:solidFill>
                  <a:srgbClr val="F87F00"/>
                </a:solidFill>
              </a:defRPr>
            </a:lvl1pPr>
          </a:lstStyle>
          <a:p>
            <a:pPr lvl="0"/>
            <a:r>
              <a:rPr lang="en-US" dirty="0"/>
              <a:t>Full Name</a:t>
            </a:r>
          </a:p>
        </p:txBody>
      </p:sp>
      <p:sp>
        <p:nvSpPr>
          <p:cNvPr id="11" name="Text Placeholder 9"/>
          <p:cNvSpPr>
            <a:spLocks noGrp="1"/>
          </p:cNvSpPr>
          <p:nvPr>
            <p:ph type="body" sz="quarter" idx="13" hasCustomPrompt="1"/>
          </p:nvPr>
        </p:nvSpPr>
        <p:spPr>
          <a:xfrm>
            <a:off x="7169492" y="5236832"/>
            <a:ext cx="3967455" cy="922314"/>
          </a:xfrm>
          <a:prstGeom prst="rect">
            <a:avLst/>
          </a:prstGeom>
        </p:spPr>
        <p:txBody>
          <a:bodyPr>
            <a:normAutofit/>
          </a:bodyPr>
          <a:lstStyle>
            <a:lvl1pPr marL="0" indent="0" algn="l">
              <a:buNone/>
              <a:defRPr sz="2200" i="0">
                <a:solidFill>
                  <a:srgbClr val="5C5C5C"/>
                </a:solidFill>
              </a:defRPr>
            </a:lvl1pPr>
          </a:lstStyle>
          <a:p>
            <a:pPr lvl="0"/>
            <a:r>
              <a:rPr lang="en-US" i="1" dirty="0"/>
              <a:t>Click to add text</a:t>
            </a:r>
            <a:endParaRPr lang="en-US" dirty="0"/>
          </a:p>
        </p:txBody>
      </p:sp>
      <p:sp>
        <p:nvSpPr>
          <p:cNvPr id="12" name="Picture Placeholder 4"/>
          <p:cNvSpPr>
            <a:spLocks noGrp="1"/>
          </p:cNvSpPr>
          <p:nvPr>
            <p:ph type="pic" sz="quarter" idx="14" hasCustomPrompt="1"/>
          </p:nvPr>
        </p:nvSpPr>
        <p:spPr>
          <a:xfrm>
            <a:off x="7111008" y="507007"/>
            <a:ext cx="4067550" cy="39319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3" name="Rectangle 12"/>
          <p:cNvSpPr/>
          <p:nvPr userDrawn="1"/>
        </p:nvSpPr>
        <p:spPr>
          <a:xfrm>
            <a:off x="875587" y="640078"/>
            <a:ext cx="3169457" cy="646331"/>
          </a:xfrm>
          <a:prstGeom prst="rect">
            <a:avLst/>
          </a:prstGeom>
        </p:spPr>
        <p:txBody>
          <a:bodyPr wrap="none">
            <a:spAutoFit/>
          </a:bodyPr>
          <a:lstStyle/>
          <a:p>
            <a:pPr marL="346075" lvl="0" indent="-346075" defTabSz="969963" eaLnBrk="0" fontAlgn="base" hangingPunct="0">
              <a:spcBef>
                <a:spcPct val="0"/>
              </a:spcBef>
              <a:spcAft>
                <a:spcPct val="20000"/>
              </a:spcAft>
              <a:buSzPct val="100000"/>
              <a:buNone/>
              <a:defRPr/>
            </a:pPr>
            <a:r>
              <a:rPr lang="en-US" sz="3600" b="1" i="1" kern="0" dirty="0">
                <a:solidFill>
                  <a:schemeClr val="accent1"/>
                </a:solidFill>
                <a:ea typeface="ＭＳ Ｐゴシック" charset="-128"/>
                <a:cs typeface="ＭＳ Ｐゴシック" charset="-128"/>
              </a:rPr>
              <a:t>In their words…</a:t>
            </a:r>
          </a:p>
        </p:txBody>
      </p:sp>
      <p:sp>
        <p:nvSpPr>
          <p:cNvPr id="14" name="Rectangle 13">
            <a:extLst>
              <a:ext uri="{FF2B5EF4-FFF2-40B4-BE49-F238E27FC236}">
                <a16:creationId xmlns:a16="http://schemas.microsoft.com/office/drawing/2014/main" id="{B1341366-4BE2-4D4B-8D8D-2EB3681BBD3C}"/>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11657CD-3991-4329-90B3-9E09E01FA7CC}"/>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9" name="Straight Connector 18">
            <a:extLst>
              <a:ext uri="{FF2B5EF4-FFF2-40B4-BE49-F238E27FC236}">
                <a16:creationId xmlns:a16="http://schemas.microsoft.com/office/drawing/2014/main" id="{580C6C1D-896A-4E45-8230-30348381818D}"/>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9B71BB9-39E9-4677-AF6D-E57F3AA9EA3A}"/>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3EA98C70-D462-4917-B596-9DC172B768EE}"/>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lide Number Placeholder 6">
            <a:extLst>
              <a:ext uri="{FF2B5EF4-FFF2-40B4-BE49-F238E27FC236}">
                <a16:creationId xmlns:a16="http://schemas.microsoft.com/office/drawing/2014/main" id="{79E0C61F-D8ED-4DD2-A00E-4FA9674B781D}"/>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4" name="Title 33">
            <a:extLst>
              <a:ext uri="{FF2B5EF4-FFF2-40B4-BE49-F238E27FC236}">
                <a16:creationId xmlns:a16="http://schemas.microsoft.com/office/drawing/2014/main" id="{B7D30AF2-B576-4C27-968B-A63F77E815BD}"/>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36" name="Text Placeholder 35">
            <a:extLst>
              <a:ext uri="{FF2B5EF4-FFF2-40B4-BE49-F238E27FC236}">
                <a16:creationId xmlns:a16="http://schemas.microsoft.com/office/drawing/2014/main" id="{523D6353-D075-4200-B952-DEB44D073A91}"/>
              </a:ext>
            </a:extLst>
          </p:cNvPr>
          <p:cNvSpPr>
            <a:spLocks noGrp="1"/>
          </p:cNvSpPr>
          <p:nvPr>
            <p:ph type="body" sz="quarter" idx="16" hasCustomPrompt="1"/>
          </p:nvPr>
        </p:nvSpPr>
        <p:spPr>
          <a:xfrm>
            <a:off x="7186867" y="4507136"/>
            <a:ext cx="3965552" cy="215444"/>
          </a:xfrm>
        </p:spPr>
        <p:txBody>
          <a:bodyPr>
            <a:normAutofit/>
          </a:bodyPr>
          <a:lstStyle>
            <a:lvl1pPr marL="0" indent="0" algn="r">
              <a:buNone/>
              <a:defRPr sz="1000" i="1"/>
            </a:lvl1pPr>
          </a:lstStyle>
          <a:p>
            <a:pPr lvl="0"/>
            <a:r>
              <a:rPr lang="en-US" dirty="0"/>
              <a:t>Source of Photo</a:t>
            </a:r>
          </a:p>
        </p:txBody>
      </p:sp>
      <p:grpSp>
        <p:nvGrpSpPr>
          <p:cNvPr id="30" name="Group 29">
            <a:extLst>
              <a:ext uri="{FF2B5EF4-FFF2-40B4-BE49-F238E27FC236}">
                <a16:creationId xmlns:a16="http://schemas.microsoft.com/office/drawing/2014/main" id="{76778B41-3154-4877-8C44-E23AA6AFAF11}"/>
              </a:ext>
            </a:extLst>
          </p:cNvPr>
          <p:cNvGrpSpPr/>
          <p:nvPr userDrawn="1"/>
        </p:nvGrpSpPr>
        <p:grpSpPr>
          <a:xfrm>
            <a:off x="9358423" y="6297011"/>
            <a:ext cx="2824173" cy="526446"/>
            <a:chOff x="9358423" y="6297011"/>
            <a:chExt cx="2824173" cy="526446"/>
          </a:xfrm>
        </p:grpSpPr>
        <p:pic>
          <p:nvPicPr>
            <p:cNvPr id="31" name="Picture 30" descr="vested.haslam-logo.png">
              <a:extLst>
                <a:ext uri="{FF2B5EF4-FFF2-40B4-BE49-F238E27FC236}">
                  <a16:creationId xmlns:a16="http://schemas.microsoft.com/office/drawing/2014/main" id="{A2F9612A-806B-4037-80A3-F546FD619F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32" name="TextBox 31">
              <a:extLst>
                <a:ext uri="{FF2B5EF4-FFF2-40B4-BE49-F238E27FC236}">
                  <a16:creationId xmlns:a16="http://schemas.microsoft.com/office/drawing/2014/main" id="{6EB2EA48-4A6F-4AEC-961A-36E1FBC975EA}"/>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Tree>
    <p:extLst>
      <p:ext uri="{BB962C8B-B14F-4D97-AF65-F5344CB8AC3E}">
        <p14:creationId xmlns:p14="http://schemas.microsoft.com/office/powerpoint/2010/main" val="20468220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ase Slide - Content and One per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1681B9F-245D-4B9C-B635-AF2D79CD39ED}"/>
              </a:ext>
            </a:extLst>
          </p:cNvPr>
          <p:cNvSpPr/>
          <p:nvPr userDrawn="1"/>
        </p:nvSpPr>
        <p:spPr>
          <a:xfrm>
            <a:off x="0" y="1"/>
            <a:ext cx="12191999" cy="6229909"/>
          </a:xfrm>
          <a:prstGeom prst="rect">
            <a:avLst/>
          </a:prstGeom>
          <a:solidFill>
            <a:schemeClr val="bg1">
              <a:lumMod val="95000"/>
            </a:schemeClr>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white-corner.png">
            <a:extLst>
              <a:ext uri="{FF2B5EF4-FFF2-40B4-BE49-F238E27FC236}">
                <a16:creationId xmlns:a16="http://schemas.microsoft.com/office/drawing/2014/main" id="{CA434BE1-9733-445F-A233-82F764F0ED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a:off x="1" y="4593562"/>
            <a:ext cx="3454400" cy="1628133"/>
          </a:xfrm>
          <a:prstGeom prst="rect">
            <a:avLst/>
          </a:prstGeom>
        </p:spPr>
      </p:pic>
      <p:pic>
        <p:nvPicPr>
          <p:cNvPr id="25" name="Picture 24" descr="white-corner.png">
            <a:extLst>
              <a:ext uri="{FF2B5EF4-FFF2-40B4-BE49-F238E27FC236}">
                <a16:creationId xmlns:a16="http://schemas.microsoft.com/office/drawing/2014/main" id="{C2F17220-540B-4182-8029-33A71C4DA9F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rot="10800000">
            <a:off x="8737599" y="1"/>
            <a:ext cx="3454400" cy="1628133"/>
          </a:xfrm>
          <a:prstGeom prst="rect">
            <a:avLst/>
          </a:prstGeom>
        </p:spPr>
      </p:pic>
      <p:pic>
        <p:nvPicPr>
          <p:cNvPr id="26" name="Picture 25">
            <a:extLst>
              <a:ext uri="{FF2B5EF4-FFF2-40B4-BE49-F238E27FC236}">
                <a16:creationId xmlns:a16="http://schemas.microsoft.com/office/drawing/2014/main" id="{6653DB4B-38BC-4581-A189-02CA10602A8A}"/>
              </a:ext>
            </a:extLst>
          </p:cNvPr>
          <p:cNvPicPr>
            <a:picLocks noChangeAspect="1"/>
          </p:cNvPicPr>
          <p:nvPr userDrawn="1"/>
        </p:nvPicPr>
        <p:blipFill>
          <a:blip r:embed="rId3"/>
          <a:stretch>
            <a:fillRect/>
          </a:stretch>
        </p:blipFill>
        <p:spPr>
          <a:xfrm>
            <a:off x="11150600" y="-1"/>
            <a:ext cx="817540" cy="854329"/>
          </a:xfrm>
          <a:prstGeom prst="rect">
            <a:avLst/>
          </a:prstGeom>
        </p:spPr>
      </p:pic>
      <p:sp>
        <p:nvSpPr>
          <p:cNvPr id="4" name="Content Placeholder 3"/>
          <p:cNvSpPr>
            <a:spLocks noGrp="1"/>
          </p:cNvSpPr>
          <p:nvPr>
            <p:ph sz="quarter" idx="15"/>
          </p:nvPr>
        </p:nvSpPr>
        <p:spPr>
          <a:xfrm>
            <a:off x="908752" y="404501"/>
            <a:ext cx="5347577" cy="5743700"/>
          </a:xfrm>
          <a:prstGeom prst="rect">
            <a:avLst/>
          </a:prstGeo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p:cNvSpPr>
            <a:spLocks noGrp="1"/>
          </p:cNvSpPr>
          <p:nvPr>
            <p:ph type="body" sz="quarter" idx="12" hasCustomPrompt="1"/>
          </p:nvPr>
        </p:nvSpPr>
        <p:spPr>
          <a:xfrm>
            <a:off x="7173265" y="4723654"/>
            <a:ext cx="3965552" cy="493461"/>
          </a:xfrm>
          <a:prstGeom prst="rect">
            <a:avLst/>
          </a:prstGeom>
        </p:spPr>
        <p:txBody>
          <a:bodyPr>
            <a:noAutofit/>
          </a:bodyPr>
          <a:lstStyle>
            <a:lvl1pPr marL="0" indent="0" algn="l">
              <a:buNone/>
              <a:defRPr sz="2400" b="1" baseline="0">
                <a:solidFill>
                  <a:srgbClr val="F87F00"/>
                </a:solidFill>
              </a:defRPr>
            </a:lvl1pPr>
          </a:lstStyle>
          <a:p>
            <a:pPr lvl="0"/>
            <a:r>
              <a:rPr lang="en-US" dirty="0"/>
              <a:t>Full Name</a:t>
            </a:r>
          </a:p>
        </p:txBody>
      </p:sp>
      <p:sp>
        <p:nvSpPr>
          <p:cNvPr id="11" name="Text Placeholder 9"/>
          <p:cNvSpPr>
            <a:spLocks noGrp="1"/>
          </p:cNvSpPr>
          <p:nvPr>
            <p:ph type="body" sz="quarter" idx="13" hasCustomPrompt="1"/>
          </p:nvPr>
        </p:nvSpPr>
        <p:spPr>
          <a:xfrm>
            <a:off x="7169492" y="5236832"/>
            <a:ext cx="3967455" cy="922314"/>
          </a:xfrm>
          <a:prstGeom prst="rect">
            <a:avLst/>
          </a:prstGeom>
        </p:spPr>
        <p:txBody>
          <a:bodyPr>
            <a:normAutofit/>
          </a:bodyPr>
          <a:lstStyle>
            <a:lvl1pPr marL="0" indent="0" algn="l">
              <a:buNone/>
              <a:defRPr sz="2200" i="0">
                <a:solidFill>
                  <a:srgbClr val="5C5C5C"/>
                </a:solidFill>
              </a:defRPr>
            </a:lvl1pPr>
          </a:lstStyle>
          <a:p>
            <a:pPr lvl="0"/>
            <a:r>
              <a:rPr lang="en-US" i="1" dirty="0"/>
              <a:t>Click to add text</a:t>
            </a:r>
            <a:endParaRPr lang="en-US" dirty="0"/>
          </a:p>
        </p:txBody>
      </p:sp>
      <p:sp>
        <p:nvSpPr>
          <p:cNvPr id="12" name="Picture Placeholder 4"/>
          <p:cNvSpPr>
            <a:spLocks noGrp="1"/>
          </p:cNvSpPr>
          <p:nvPr>
            <p:ph type="pic" sz="quarter" idx="14" hasCustomPrompt="1"/>
          </p:nvPr>
        </p:nvSpPr>
        <p:spPr>
          <a:xfrm>
            <a:off x="7111008" y="507007"/>
            <a:ext cx="4067550" cy="39319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4" name="Rectangle 13">
            <a:extLst>
              <a:ext uri="{FF2B5EF4-FFF2-40B4-BE49-F238E27FC236}">
                <a16:creationId xmlns:a16="http://schemas.microsoft.com/office/drawing/2014/main" id="{B1341366-4BE2-4D4B-8D8D-2EB3681BBD3C}"/>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11657CD-3991-4329-90B3-9E09E01FA7CC}"/>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9" name="Straight Connector 18">
            <a:extLst>
              <a:ext uri="{FF2B5EF4-FFF2-40B4-BE49-F238E27FC236}">
                <a16:creationId xmlns:a16="http://schemas.microsoft.com/office/drawing/2014/main" id="{580C6C1D-896A-4E45-8230-30348381818D}"/>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9B71BB9-39E9-4677-AF6D-E57F3AA9EA3A}"/>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3EA98C70-D462-4917-B596-9DC172B768EE}"/>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lide Number Placeholder 6">
            <a:extLst>
              <a:ext uri="{FF2B5EF4-FFF2-40B4-BE49-F238E27FC236}">
                <a16:creationId xmlns:a16="http://schemas.microsoft.com/office/drawing/2014/main" id="{79E0C61F-D8ED-4DD2-A00E-4FA9674B781D}"/>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4" name="Title 33">
            <a:extLst>
              <a:ext uri="{FF2B5EF4-FFF2-40B4-BE49-F238E27FC236}">
                <a16:creationId xmlns:a16="http://schemas.microsoft.com/office/drawing/2014/main" id="{B7D30AF2-B576-4C27-968B-A63F77E815BD}"/>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36" name="Text Placeholder 35">
            <a:extLst>
              <a:ext uri="{FF2B5EF4-FFF2-40B4-BE49-F238E27FC236}">
                <a16:creationId xmlns:a16="http://schemas.microsoft.com/office/drawing/2014/main" id="{523D6353-D075-4200-B952-DEB44D073A91}"/>
              </a:ext>
            </a:extLst>
          </p:cNvPr>
          <p:cNvSpPr>
            <a:spLocks noGrp="1"/>
          </p:cNvSpPr>
          <p:nvPr>
            <p:ph type="body" sz="quarter" idx="16" hasCustomPrompt="1"/>
          </p:nvPr>
        </p:nvSpPr>
        <p:spPr>
          <a:xfrm>
            <a:off x="7186867" y="4507136"/>
            <a:ext cx="3965552" cy="215444"/>
          </a:xfrm>
        </p:spPr>
        <p:txBody>
          <a:bodyPr>
            <a:normAutofit/>
          </a:bodyPr>
          <a:lstStyle>
            <a:lvl1pPr marL="0" indent="0" algn="r">
              <a:buNone/>
              <a:defRPr sz="1000" i="1"/>
            </a:lvl1pPr>
          </a:lstStyle>
          <a:p>
            <a:pPr lvl="0"/>
            <a:r>
              <a:rPr lang="en-US" dirty="0"/>
              <a:t>Source of Photo</a:t>
            </a:r>
          </a:p>
        </p:txBody>
      </p:sp>
      <p:grpSp>
        <p:nvGrpSpPr>
          <p:cNvPr id="30" name="Group 29">
            <a:extLst>
              <a:ext uri="{FF2B5EF4-FFF2-40B4-BE49-F238E27FC236}">
                <a16:creationId xmlns:a16="http://schemas.microsoft.com/office/drawing/2014/main" id="{76778B41-3154-4877-8C44-E23AA6AFAF11}"/>
              </a:ext>
            </a:extLst>
          </p:cNvPr>
          <p:cNvGrpSpPr/>
          <p:nvPr userDrawn="1"/>
        </p:nvGrpSpPr>
        <p:grpSpPr>
          <a:xfrm>
            <a:off x="9358423" y="6297011"/>
            <a:ext cx="2824173" cy="526446"/>
            <a:chOff x="9358423" y="6297011"/>
            <a:chExt cx="2824173" cy="526446"/>
          </a:xfrm>
        </p:grpSpPr>
        <p:pic>
          <p:nvPicPr>
            <p:cNvPr id="31" name="Picture 30" descr="vested.haslam-logo.png">
              <a:extLst>
                <a:ext uri="{FF2B5EF4-FFF2-40B4-BE49-F238E27FC236}">
                  <a16:creationId xmlns:a16="http://schemas.microsoft.com/office/drawing/2014/main" id="{A2F9612A-806B-4037-80A3-F546FD619F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32" name="TextBox 31">
              <a:extLst>
                <a:ext uri="{FF2B5EF4-FFF2-40B4-BE49-F238E27FC236}">
                  <a16:creationId xmlns:a16="http://schemas.microsoft.com/office/drawing/2014/main" id="{6EB2EA48-4A6F-4AEC-961A-36E1FBC975EA}"/>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Tree>
    <p:extLst>
      <p:ext uri="{BB962C8B-B14F-4D97-AF65-F5344CB8AC3E}">
        <p14:creationId xmlns:p14="http://schemas.microsoft.com/office/powerpoint/2010/main" val="14843781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ase Slide - Two peopl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F46F772-C171-423F-8379-3E0A98D79D14}"/>
              </a:ext>
            </a:extLst>
          </p:cNvPr>
          <p:cNvSpPr/>
          <p:nvPr userDrawn="1"/>
        </p:nvSpPr>
        <p:spPr>
          <a:xfrm>
            <a:off x="0" y="1"/>
            <a:ext cx="12191999" cy="6229909"/>
          </a:xfrm>
          <a:prstGeom prst="rect">
            <a:avLst/>
          </a:prstGeom>
          <a:solidFill>
            <a:schemeClr val="bg1">
              <a:lumMod val="95000"/>
            </a:schemeClr>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white-corner.png">
            <a:extLst>
              <a:ext uri="{FF2B5EF4-FFF2-40B4-BE49-F238E27FC236}">
                <a16:creationId xmlns:a16="http://schemas.microsoft.com/office/drawing/2014/main" id="{C6EADAEE-2A82-4CCB-822F-A2C22FA2DB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a:off x="1" y="4593562"/>
            <a:ext cx="3454400" cy="1628133"/>
          </a:xfrm>
          <a:prstGeom prst="rect">
            <a:avLst/>
          </a:prstGeom>
        </p:spPr>
      </p:pic>
      <p:pic>
        <p:nvPicPr>
          <p:cNvPr id="25" name="Picture 24" descr="white-corner.png">
            <a:extLst>
              <a:ext uri="{FF2B5EF4-FFF2-40B4-BE49-F238E27FC236}">
                <a16:creationId xmlns:a16="http://schemas.microsoft.com/office/drawing/2014/main" id="{E82D0B91-F17D-4121-828C-65DBFEB5ED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rot="10800000">
            <a:off x="8737599" y="1"/>
            <a:ext cx="3454400" cy="1628133"/>
          </a:xfrm>
          <a:prstGeom prst="rect">
            <a:avLst/>
          </a:prstGeom>
        </p:spPr>
      </p:pic>
      <p:pic>
        <p:nvPicPr>
          <p:cNvPr id="26" name="Picture 25">
            <a:extLst>
              <a:ext uri="{FF2B5EF4-FFF2-40B4-BE49-F238E27FC236}">
                <a16:creationId xmlns:a16="http://schemas.microsoft.com/office/drawing/2014/main" id="{C62639F6-C80B-4FBD-953B-12CA3AC29767}"/>
              </a:ext>
            </a:extLst>
          </p:cNvPr>
          <p:cNvPicPr>
            <a:picLocks noChangeAspect="1"/>
          </p:cNvPicPr>
          <p:nvPr userDrawn="1"/>
        </p:nvPicPr>
        <p:blipFill>
          <a:blip r:embed="rId3"/>
          <a:stretch>
            <a:fillRect/>
          </a:stretch>
        </p:blipFill>
        <p:spPr>
          <a:xfrm>
            <a:off x="11150600" y="-1"/>
            <a:ext cx="817540" cy="854329"/>
          </a:xfrm>
          <a:prstGeom prst="rect">
            <a:avLst/>
          </a:prstGeom>
        </p:spPr>
      </p:pic>
      <p:sp>
        <p:nvSpPr>
          <p:cNvPr id="27" name="Rectangle 26">
            <a:extLst>
              <a:ext uri="{FF2B5EF4-FFF2-40B4-BE49-F238E27FC236}">
                <a16:creationId xmlns:a16="http://schemas.microsoft.com/office/drawing/2014/main" id="{0F85B1D7-4198-4C1C-A033-C1782C510D5C}"/>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8" name="TextBox 27">
            <a:extLst>
              <a:ext uri="{FF2B5EF4-FFF2-40B4-BE49-F238E27FC236}">
                <a16:creationId xmlns:a16="http://schemas.microsoft.com/office/drawing/2014/main" id="{3CCFB9D0-5178-4EB4-87FF-A7D26E2B2FE2}"/>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29" name="Straight Connector 28">
            <a:extLst>
              <a:ext uri="{FF2B5EF4-FFF2-40B4-BE49-F238E27FC236}">
                <a16:creationId xmlns:a16="http://schemas.microsoft.com/office/drawing/2014/main" id="{81906A66-3855-4E86-B35E-A83FF2CDFECD}"/>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9C9DEA5-83F7-4164-8FAE-DA2186B23B21}"/>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0CE17F1E-D7BD-4D9F-9019-44045B69AEE0}"/>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itle 33">
            <a:extLst>
              <a:ext uri="{FF2B5EF4-FFF2-40B4-BE49-F238E27FC236}">
                <a16:creationId xmlns:a16="http://schemas.microsoft.com/office/drawing/2014/main" id="{CCAF3F22-CE78-44CC-A77B-AAB9B07F6055}"/>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13" name="Text Placeholder 7"/>
          <p:cNvSpPr>
            <a:spLocks noGrp="1"/>
          </p:cNvSpPr>
          <p:nvPr>
            <p:ph type="body" sz="quarter" idx="12" hasCustomPrompt="1"/>
          </p:nvPr>
        </p:nvSpPr>
        <p:spPr>
          <a:xfrm>
            <a:off x="4869180" y="4071663"/>
            <a:ext cx="3383280"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14" name="Text Placeholder 9"/>
          <p:cNvSpPr>
            <a:spLocks noGrp="1"/>
          </p:cNvSpPr>
          <p:nvPr>
            <p:ph type="body" sz="quarter" idx="13" hasCustomPrompt="1"/>
          </p:nvPr>
        </p:nvSpPr>
        <p:spPr>
          <a:xfrm>
            <a:off x="4868229" y="4584841"/>
            <a:ext cx="3383280"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7" name="Picture Placeholder 4"/>
          <p:cNvSpPr>
            <a:spLocks noGrp="1"/>
          </p:cNvSpPr>
          <p:nvPr>
            <p:ph type="pic" sz="quarter" idx="14" hasCustomPrompt="1"/>
          </p:nvPr>
        </p:nvSpPr>
        <p:spPr>
          <a:xfrm>
            <a:off x="4973216" y="689901"/>
            <a:ext cx="3108960" cy="310896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8" name="Picture Placeholder 4"/>
          <p:cNvSpPr>
            <a:spLocks noGrp="1"/>
          </p:cNvSpPr>
          <p:nvPr>
            <p:ph type="pic" sz="quarter" idx="15" hasCustomPrompt="1"/>
          </p:nvPr>
        </p:nvSpPr>
        <p:spPr>
          <a:xfrm>
            <a:off x="8422265" y="979460"/>
            <a:ext cx="3108960" cy="310896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9" name="Text Placeholder 7"/>
          <p:cNvSpPr>
            <a:spLocks noGrp="1"/>
          </p:cNvSpPr>
          <p:nvPr>
            <p:ph type="body" sz="quarter" idx="16" hasCustomPrompt="1"/>
          </p:nvPr>
        </p:nvSpPr>
        <p:spPr>
          <a:xfrm>
            <a:off x="8318229" y="4365287"/>
            <a:ext cx="3383280"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20" name="Text Placeholder 9"/>
          <p:cNvSpPr>
            <a:spLocks noGrp="1"/>
          </p:cNvSpPr>
          <p:nvPr>
            <p:ph type="body" sz="quarter" idx="17" hasCustomPrompt="1"/>
          </p:nvPr>
        </p:nvSpPr>
        <p:spPr>
          <a:xfrm>
            <a:off x="8317279" y="4878465"/>
            <a:ext cx="3383280"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33" name="Slide Number Placeholder 6">
            <a:extLst>
              <a:ext uri="{FF2B5EF4-FFF2-40B4-BE49-F238E27FC236}">
                <a16:creationId xmlns:a16="http://schemas.microsoft.com/office/drawing/2014/main" id="{22BF31EA-D3F9-428D-8A76-B3307ED4CE79}"/>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4" name="Text Placeholder 35">
            <a:extLst>
              <a:ext uri="{FF2B5EF4-FFF2-40B4-BE49-F238E27FC236}">
                <a16:creationId xmlns:a16="http://schemas.microsoft.com/office/drawing/2014/main" id="{935D52DD-F252-4D5B-8C62-26AA53A4319F}"/>
              </a:ext>
            </a:extLst>
          </p:cNvPr>
          <p:cNvSpPr>
            <a:spLocks noGrp="1"/>
          </p:cNvSpPr>
          <p:nvPr>
            <p:ph type="body" sz="quarter" idx="19" hasCustomPrompt="1"/>
          </p:nvPr>
        </p:nvSpPr>
        <p:spPr>
          <a:xfrm>
            <a:off x="4868229" y="3828776"/>
            <a:ext cx="3383280" cy="215444"/>
          </a:xfrm>
        </p:spPr>
        <p:txBody>
          <a:bodyPr>
            <a:normAutofit/>
          </a:bodyPr>
          <a:lstStyle>
            <a:lvl1pPr marL="0" indent="0" algn="r">
              <a:buNone/>
              <a:defRPr sz="1000" i="1"/>
            </a:lvl1pPr>
          </a:lstStyle>
          <a:p>
            <a:pPr lvl="0"/>
            <a:r>
              <a:rPr lang="en-US" dirty="0"/>
              <a:t>Source of Photo</a:t>
            </a:r>
          </a:p>
        </p:txBody>
      </p:sp>
      <p:grpSp>
        <p:nvGrpSpPr>
          <p:cNvPr id="22" name="Group 21">
            <a:extLst>
              <a:ext uri="{FF2B5EF4-FFF2-40B4-BE49-F238E27FC236}">
                <a16:creationId xmlns:a16="http://schemas.microsoft.com/office/drawing/2014/main" id="{7CFBFD0A-2B90-4723-BBE0-5CB5D1E0C9DB}"/>
              </a:ext>
            </a:extLst>
          </p:cNvPr>
          <p:cNvGrpSpPr/>
          <p:nvPr userDrawn="1"/>
        </p:nvGrpSpPr>
        <p:grpSpPr>
          <a:xfrm>
            <a:off x="9358423" y="6297011"/>
            <a:ext cx="2824173" cy="526446"/>
            <a:chOff x="9358423" y="6297011"/>
            <a:chExt cx="2824173" cy="526446"/>
          </a:xfrm>
        </p:grpSpPr>
        <p:pic>
          <p:nvPicPr>
            <p:cNvPr id="23" name="Picture 22" descr="vested.haslam-logo.png">
              <a:extLst>
                <a:ext uri="{FF2B5EF4-FFF2-40B4-BE49-F238E27FC236}">
                  <a16:creationId xmlns:a16="http://schemas.microsoft.com/office/drawing/2014/main" id="{5E1CD218-8CF7-4375-84B0-C9CA6476DC1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35" name="TextBox 34">
              <a:extLst>
                <a:ext uri="{FF2B5EF4-FFF2-40B4-BE49-F238E27FC236}">
                  <a16:creationId xmlns:a16="http://schemas.microsoft.com/office/drawing/2014/main" id="{AA51A97E-A9E3-4635-8087-2E72C87E66BA}"/>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
        <p:nvSpPr>
          <p:cNvPr id="36" name="Rectangle 35">
            <a:extLst>
              <a:ext uri="{FF2B5EF4-FFF2-40B4-BE49-F238E27FC236}">
                <a16:creationId xmlns:a16="http://schemas.microsoft.com/office/drawing/2014/main" id="{47C6CE3F-1FCD-4C8A-BBF5-B0D818104AE7}"/>
              </a:ext>
            </a:extLst>
          </p:cNvPr>
          <p:cNvSpPr/>
          <p:nvPr userDrawn="1"/>
        </p:nvSpPr>
        <p:spPr>
          <a:xfrm>
            <a:off x="875587" y="640078"/>
            <a:ext cx="3169457" cy="646331"/>
          </a:xfrm>
          <a:prstGeom prst="rect">
            <a:avLst/>
          </a:prstGeom>
        </p:spPr>
        <p:txBody>
          <a:bodyPr wrap="none">
            <a:spAutoFit/>
          </a:bodyPr>
          <a:lstStyle/>
          <a:p>
            <a:pPr marL="346075" lvl="0" indent="-346075" defTabSz="969963" eaLnBrk="0" fontAlgn="base" hangingPunct="0">
              <a:spcBef>
                <a:spcPct val="0"/>
              </a:spcBef>
              <a:spcAft>
                <a:spcPct val="20000"/>
              </a:spcAft>
              <a:buSzPct val="100000"/>
              <a:buNone/>
              <a:defRPr/>
            </a:pPr>
            <a:r>
              <a:rPr lang="en-US" sz="3600" b="1" i="1" kern="0" dirty="0">
                <a:solidFill>
                  <a:schemeClr val="accent1"/>
                </a:solidFill>
                <a:ea typeface="ＭＳ Ｐゴシック" charset="-128"/>
                <a:cs typeface="ＭＳ Ｐゴシック" charset="-128"/>
              </a:rPr>
              <a:t>In their words…</a:t>
            </a:r>
          </a:p>
        </p:txBody>
      </p:sp>
      <p:sp>
        <p:nvSpPr>
          <p:cNvPr id="37" name="Text Placeholder 35">
            <a:extLst>
              <a:ext uri="{FF2B5EF4-FFF2-40B4-BE49-F238E27FC236}">
                <a16:creationId xmlns:a16="http://schemas.microsoft.com/office/drawing/2014/main" id="{EDACB602-E028-4D23-9B05-F497E7709A51}"/>
              </a:ext>
            </a:extLst>
          </p:cNvPr>
          <p:cNvSpPr>
            <a:spLocks noGrp="1"/>
          </p:cNvSpPr>
          <p:nvPr>
            <p:ph type="body" sz="quarter" idx="20" hasCustomPrompt="1"/>
          </p:nvPr>
        </p:nvSpPr>
        <p:spPr>
          <a:xfrm>
            <a:off x="8316328" y="4130126"/>
            <a:ext cx="3383280" cy="215444"/>
          </a:xfrm>
        </p:spPr>
        <p:txBody>
          <a:bodyPr>
            <a:normAutofit/>
          </a:bodyPr>
          <a:lstStyle>
            <a:lvl1pPr marL="0" indent="0" algn="r">
              <a:buNone/>
              <a:defRPr sz="1000" i="1"/>
            </a:lvl1pPr>
          </a:lstStyle>
          <a:p>
            <a:pPr lvl="0"/>
            <a:r>
              <a:rPr lang="en-US" dirty="0"/>
              <a:t>Source of Photo</a:t>
            </a:r>
          </a:p>
        </p:txBody>
      </p:sp>
      <p:sp>
        <p:nvSpPr>
          <p:cNvPr id="3" name="Text Placeholder 2">
            <a:extLst>
              <a:ext uri="{FF2B5EF4-FFF2-40B4-BE49-F238E27FC236}">
                <a16:creationId xmlns:a16="http://schemas.microsoft.com/office/drawing/2014/main" id="{26290E04-870B-4B67-AE96-5A837D59E8EA}"/>
              </a:ext>
            </a:extLst>
          </p:cNvPr>
          <p:cNvSpPr>
            <a:spLocks noGrp="1"/>
          </p:cNvSpPr>
          <p:nvPr>
            <p:ph type="body" sz="quarter" idx="21"/>
          </p:nvPr>
        </p:nvSpPr>
        <p:spPr>
          <a:xfrm>
            <a:off x="915924" y="1417574"/>
            <a:ext cx="3629025" cy="4635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82674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se Slide - Three people">
    <p:spTree>
      <p:nvGrpSpPr>
        <p:cNvPr id="1" name=""/>
        <p:cNvGrpSpPr/>
        <p:nvPr/>
      </p:nvGrpSpPr>
      <p:grpSpPr>
        <a:xfrm>
          <a:off x="0" y="0"/>
          <a:ext cx="0" cy="0"/>
          <a:chOff x="0" y="0"/>
          <a:chExt cx="0" cy="0"/>
        </a:xfrm>
      </p:grpSpPr>
      <p:sp>
        <p:nvSpPr>
          <p:cNvPr id="13" name="Text Placeholder 7"/>
          <p:cNvSpPr>
            <a:spLocks noGrp="1"/>
          </p:cNvSpPr>
          <p:nvPr>
            <p:ph type="body" sz="quarter" idx="12" hasCustomPrompt="1"/>
          </p:nvPr>
        </p:nvSpPr>
        <p:spPr>
          <a:xfrm>
            <a:off x="1170387" y="4046004"/>
            <a:ext cx="2929685"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14" name="Text Placeholder 9"/>
          <p:cNvSpPr>
            <a:spLocks noGrp="1"/>
          </p:cNvSpPr>
          <p:nvPr>
            <p:ph type="body" sz="quarter" idx="13" hasCustomPrompt="1"/>
          </p:nvPr>
        </p:nvSpPr>
        <p:spPr>
          <a:xfrm>
            <a:off x="1168486" y="4559182"/>
            <a:ext cx="2931364"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7" name="Picture Placeholder 4"/>
          <p:cNvSpPr>
            <a:spLocks noGrp="1"/>
          </p:cNvSpPr>
          <p:nvPr>
            <p:ph type="pic" sz="quarter" idx="14" hasCustomPrompt="1"/>
          </p:nvPr>
        </p:nvSpPr>
        <p:spPr>
          <a:xfrm>
            <a:off x="1207025" y="925382"/>
            <a:ext cx="2743200" cy="274320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8" name="Picture Placeholder 4"/>
          <p:cNvSpPr>
            <a:spLocks noGrp="1"/>
          </p:cNvSpPr>
          <p:nvPr>
            <p:ph type="pic" sz="quarter" idx="15" hasCustomPrompt="1"/>
          </p:nvPr>
        </p:nvSpPr>
        <p:spPr>
          <a:xfrm>
            <a:off x="4902405" y="1091246"/>
            <a:ext cx="2743200" cy="274320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9" name="Text Placeholder 7"/>
          <p:cNvSpPr>
            <a:spLocks noGrp="1"/>
          </p:cNvSpPr>
          <p:nvPr>
            <p:ph type="body" sz="quarter" idx="16" hasCustomPrompt="1"/>
          </p:nvPr>
        </p:nvSpPr>
        <p:spPr>
          <a:xfrm>
            <a:off x="4903634" y="4194783"/>
            <a:ext cx="2929685"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20" name="Text Placeholder 9"/>
          <p:cNvSpPr>
            <a:spLocks noGrp="1"/>
          </p:cNvSpPr>
          <p:nvPr>
            <p:ph type="body" sz="quarter" idx="17" hasCustomPrompt="1"/>
          </p:nvPr>
        </p:nvSpPr>
        <p:spPr>
          <a:xfrm>
            <a:off x="4901733" y="4707961"/>
            <a:ext cx="2931364"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21" name="Picture Placeholder 4"/>
          <p:cNvSpPr>
            <a:spLocks noGrp="1"/>
          </p:cNvSpPr>
          <p:nvPr>
            <p:ph type="pic" sz="quarter" idx="18" hasCustomPrompt="1"/>
          </p:nvPr>
        </p:nvSpPr>
        <p:spPr>
          <a:xfrm>
            <a:off x="8597783" y="968533"/>
            <a:ext cx="2743200" cy="274320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22" name="Text Placeholder 7"/>
          <p:cNvSpPr>
            <a:spLocks noGrp="1"/>
          </p:cNvSpPr>
          <p:nvPr>
            <p:ph type="body" sz="quarter" idx="19" hasCustomPrompt="1"/>
          </p:nvPr>
        </p:nvSpPr>
        <p:spPr>
          <a:xfrm>
            <a:off x="8417590" y="4111125"/>
            <a:ext cx="2929685"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23" name="Text Placeholder 9"/>
          <p:cNvSpPr>
            <a:spLocks noGrp="1"/>
          </p:cNvSpPr>
          <p:nvPr>
            <p:ph type="body" sz="quarter" idx="20" hasCustomPrompt="1"/>
          </p:nvPr>
        </p:nvSpPr>
        <p:spPr>
          <a:xfrm>
            <a:off x="8415689" y="4623190"/>
            <a:ext cx="2931364"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28" name="Rectangle 27">
            <a:extLst>
              <a:ext uri="{FF2B5EF4-FFF2-40B4-BE49-F238E27FC236}">
                <a16:creationId xmlns:a16="http://schemas.microsoft.com/office/drawing/2014/main" id="{F85CBF69-C8CB-4B99-96AD-C0FDD3EBE29F}"/>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9" name="TextBox 28">
            <a:extLst>
              <a:ext uri="{FF2B5EF4-FFF2-40B4-BE49-F238E27FC236}">
                <a16:creationId xmlns:a16="http://schemas.microsoft.com/office/drawing/2014/main" id="{06030FDD-5ABC-4C92-AD6E-A9964D014DE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30" name="Straight Connector 29">
            <a:extLst>
              <a:ext uri="{FF2B5EF4-FFF2-40B4-BE49-F238E27FC236}">
                <a16:creationId xmlns:a16="http://schemas.microsoft.com/office/drawing/2014/main" id="{C9AE25C9-7D83-442E-9097-970A6C6C4BC7}"/>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B76FC24-5891-4BDB-B86B-0640792A049E}"/>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2" name="Oval 31">
            <a:extLst>
              <a:ext uri="{FF2B5EF4-FFF2-40B4-BE49-F238E27FC236}">
                <a16:creationId xmlns:a16="http://schemas.microsoft.com/office/drawing/2014/main" id="{C2E096E6-7A3A-4CB3-B742-2EAF2872E9AC}"/>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33">
            <a:extLst>
              <a:ext uri="{FF2B5EF4-FFF2-40B4-BE49-F238E27FC236}">
                <a16:creationId xmlns:a16="http://schemas.microsoft.com/office/drawing/2014/main" id="{07A8DBF7-2616-4D1A-89B2-06834E317C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34" name="Slide Number Placeholder 6">
            <a:extLst>
              <a:ext uri="{FF2B5EF4-FFF2-40B4-BE49-F238E27FC236}">
                <a16:creationId xmlns:a16="http://schemas.microsoft.com/office/drawing/2014/main" id="{FD688349-C682-46DA-A79B-2FEED38FAD1F}"/>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25" name="Text Placeholder 35">
            <a:extLst>
              <a:ext uri="{FF2B5EF4-FFF2-40B4-BE49-F238E27FC236}">
                <a16:creationId xmlns:a16="http://schemas.microsoft.com/office/drawing/2014/main" id="{B3C59D92-1602-4F22-893C-FFC9FF064783}"/>
              </a:ext>
            </a:extLst>
          </p:cNvPr>
          <p:cNvSpPr>
            <a:spLocks noGrp="1"/>
          </p:cNvSpPr>
          <p:nvPr>
            <p:ph type="body" sz="quarter" idx="22" hasCustomPrompt="1"/>
          </p:nvPr>
        </p:nvSpPr>
        <p:spPr>
          <a:xfrm>
            <a:off x="1179592" y="3760022"/>
            <a:ext cx="2926080" cy="266265"/>
          </a:xfrm>
        </p:spPr>
        <p:txBody>
          <a:bodyPr>
            <a:normAutofit/>
          </a:bodyPr>
          <a:lstStyle>
            <a:lvl1pPr marL="0" indent="0" algn="r">
              <a:buNone/>
              <a:defRPr sz="1000" i="1"/>
            </a:lvl1pPr>
          </a:lstStyle>
          <a:p>
            <a:pPr lvl="0"/>
            <a:r>
              <a:rPr lang="en-US" dirty="0"/>
              <a:t>Source of Photo</a:t>
            </a:r>
          </a:p>
        </p:txBody>
      </p:sp>
      <p:sp>
        <p:nvSpPr>
          <p:cNvPr id="26" name="Text Placeholder 35">
            <a:extLst>
              <a:ext uri="{FF2B5EF4-FFF2-40B4-BE49-F238E27FC236}">
                <a16:creationId xmlns:a16="http://schemas.microsoft.com/office/drawing/2014/main" id="{5641CAA9-A1BF-420E-BEBF-34F233369CF3}"/>
              </a:ext>
            </a:extLst>
          </p:cNvPr>
          <p:cNvSpPr>
            <a:spLocks noGrp="1"/>
          </p:cNvSpPr>
          <p:nvPr>
            <p:ph type="body" sz="quarter" idx="23" hasCustomPrompt="1"/>
          </p:nvPr>
        </p:nvSpPr>
        <p:spPr>
          <a:xfrm>
            <a:off x="4907239" y="3912422"/>
            <a:ext cx="2926080" cy="266265"/>
          </a:xfrm>
        </p:spPr>
        <p:txBody>
          <a:bodyPr>
            <a:normAutofit/>
          </a:bodyPr>
          <a:lstStyle>
            <a:lvl1pPr marL="0" indent="0" algn="r">
              <a:buNone/>
              <a:defRPr sz="1000" i="1"/>
            </a:lvl1pPr>
          </a:lstStyle>
          <a:p>
            <a:pPr lvl="0"/>
            <a:r>
              <a:rPr lang="en-US" dirty="0"/>
              <a:t>Source of Photo</a:t>
            </a:r>
          </a:p>
        </p:txBody>
      </p:sp>
      <p:sp>
        <p:nvSpPr>
          <p:cNvPr id="27" name="Text Placeholder 35">
            <a:extLst>
              <a:ext uri="{FF2B5EF4-FFF2-40B4-BE49-F238E27FC236}">
                <a16:creationId xmlns:a16="http://schemas.microsoft.com/office/drawing/2014/main" id="{5B0293CE-6C7F-4E05-A18E-6E7BB639B8FA}"/>
              </a:ext>
            </a:extLst>
          </p:cNvPr>
          <p:cNvSpPr>
            <a:spLocks noGrp="1"/>
          </p:cNvSpPr>
          <p:nvPr>
            <p:ph type="body" sz="quarter" idx="24" hasCustomPrompt="1"/>
          </p:nvPr>
        </p:nvSpPr>
        <p:spPr>
          <a:xfrm>
            <a:off x="8405778" y="3823087"/>
            <a:ext cx="2926080" cy="266265"/>
          </a:xfrm>
        </p:spPr>
        <p:txBody>
          <a:bodyPr>
            <a:normAutofit/>
          </a:bodyPr>
          <a:lstStyle>
            <a:lvl1pPr marL="0" indent="0" algn="r">
              <a:buNone/>
              <a:defRPr sz="1000" i="1"/>
            </a:lvl1pPr>
          </a:lstStyle>
          <a:p>
            <a:pPr lvl="0"/>
            <a:r>
              <a:rPr lang="en-US" dirty="0"/>
              <a:t>Source of Photo</a:t>
            </a:r>
          </a:p>
        </p:txBody>
      </p:sp>
    </p:spTree>
    <p:extLst>
      <p:ext uri="{BB962C8B-B14F-4D97-AF65-F5344CB8AC3E}">
        <p14:creationId xmlns:p14="http://schemas.microsoft.com/office/powerpoint/2010/main" val="16986377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se Slide - Four people">
    <p:spTree>
      <p:nvGrpSpPr>
        <p:cNvPr id="1" name=""/>
        <p:cNvGrpSpPr/>
        <p:nvPr/>
      </p:nvGrpSpPr>
      <p:grpSpPr>
        <a:xfrm>
          <a:off x="0" y="0"/>
          <a:ext cx="0" cy="0"/>
          <a:chOff x="0" y="0"/>
          <a:chExt cx="0" cy="0"/>
        </a:xfrm>
      </p:grpSpPr>
      <p:sp>
        <p:nvSpPr>
          <p:cNvPr id="13" name="Text Placeholder 7"/>
          <p:cNvSpPr>
            <a:spLocks noGrp="1"/>
          </p:cNvSpPr>
          <p:nvPr>
            <p:ph type="body" sz="quarter" idx="12" hasCustomPrompt="1"/>
          </p:nvPr>
        </p:nvSpPr>
        <p:spPr>
          <a:xfrm>
            <a:off x="960075" y="2939580"/>
            <a:ext cx="2468880" cy="493461"/>
          </a:xfrm>
          <a:prstGeom prst="rect">
            <a:avLst/>
          </a:prstGeom>
        </p:spPr>
        <p:txBody>
          <a:bodyPr>
            <a:noAutofit/>
          </a:bodyPr>
          <a:lstStyle>
            <a:lvl1pPr marL="0" indent="0" algn="l">
              <a:buNone/>
              <a:defRPr sz="1800" b="1" baseline="0">
                <a:solidFill>
                  <a:srgbClr val="F87F00"/>
                </a:solidFill>
              </a:defRPr>
            </a:lvl1pPr>
          </a:lstStyle>
          <a:p>
            <a:pPr lvl="0"/>
            <a:r>
              <a:rPr lang="en-US" dirty="0"/>
              <a:t>Full Name</a:t>
            </a:r>
          </a:p>
        </p:txBody>
      </p:sp>
      <p:sp>
        <p:nvSpPr>
          <p:cNvPr id="14" name="Text Placeholder 9"/>
          <p:cNvSpPr>
            <a:spLocks noGrp="1"/>
          </p:cNvSpPr>
          <p:nvPr>
            <p:ph type="body" sz="quarter" idx="13" hasCustomPrompt="1"/>
          </p:nvPr>
        </p:nvSpPr>
        <p:spPr>
          <a:xfrm>
            <a:off x="958174" y="3452758"/>
            <a:ext cx="2468880" cy="973273"/>
          </a:xfrm>
          <a:prstGeom prst="rect">
            <a:avLst/>
          </a:prstGeom>
        </p:spPr>
        <p:txBody>
          <a:bodyPr>
            <a:normAutofit/>
          </a:bodyPr>
          <a:lstStyle>
            <a:lvl1pPr marL="0" indent="0" algn="l">
              <a:buNone/>
              <a:defRPr sz="1800" i="0">
                <a:solidFill>
                  <a:srgbClr val="5C5C5C"/>
                </a:solidFill>
              </a:defRPr>
            </a:lvl1pPr>
          </a:lstStyle>
          <a:p>
            <a:pPr lvl="0"/>
            <a:r>
              <a:rPr lang="en-US" i="1" dirty="0"/>
              <a:t>Click to add text</a:t>
            </a:r>
            <a:endParaRPr lang="en-US" dirty="0"/>
          </a:p>
        </p:txBody>
      </p:sp>
      <p:sp>
        <p:nvSpPr>
          <p:cNvPr id="17" name="Picture Placeholder 4"/>
          <p:cNvSpPr>
            <a:spLocks noGrp="1"/>
          </p:cNvSpPr>
          <p:nvPr>
            <p:ph type="pic" sz="quarter" idx="14" hasCustomPrompt="1"/>
          </p:nvPr>
        </p:nvSpPr>
        <p:spPr>
          <a:xfrm>
            <a:off x="996713" y="276158"/>
            <a:ext cx="2286000" cy="228600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28" name="Rectangle 27">
            <a:extLst>
              <a:ext uri="{FF2B5EF4-FFF2-40B4-BE49-F238E27FC236}">
                <a16:creationId xmlns:a16="http://schemas.microsoft.com/office/drawing/2014/main" id="{F85CBF69-C8CB-4B99-96AD-C0FDD3EBE29F}"/>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9" name="TextBox 28">
            <a:extLst>
              <a:ext uri="{FF2B5EF4-FFF2-40B4-BE49-F238E27FC236}">
                <a16:creationId xmlns:a16="http://schemas.microsoft.com/office/drawing/2014/main" id="{06030FDD-5ABC-4C92-AD6E-A9964D014DE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30" name="Straight Connector 29">
            <a:extLst>
              <a:ext uri="{FF2B5EF4-FFF2-40B4-BE49-F238E27FC236}">
                <a16:creationId xmlns:a16="http://schemas.microsoft.com/office/drawing/2014/main" id="{C9AE25C9-7D83-442E-9097-970A6C6C4BC7}"/>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B76FC24-5891-4BDB-B86B-0640792A049E}"/>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2" name="Oval 31">
            <a:extLst>
              <a:ext uri="{FF2B5EF4-FFF2-40B4-BE49-F238E27FC236}">
                <a16:creationId xmlns:a16="http://schemas.microsoft.com/office/drawing/2014/main" id="{C2E096E6-7A3A-4CB3-B742-2EAF2872E9AC}"/>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33">
            <a:extLst>
              <a:ext uri="{FF2B5EF4-FFF2-40B4-BE49-F238E27FC236}">
                <a16:creationId xmlns:a16="http://schemas.microsoft.com/office/drawing/2014/main" id="{07A8DBF7-2616-4D1A-89B2-06834E317C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34" name="Slide Number Placeholder 6">
            <a:extLst>
              <a:ext uri="{FF2B5EF4-FFF2-40B4-BE49-F238E27FC236}">
                <a16:creationId xmlns:a16="http://schemas.microsoft.com/office/drawing/2014/main" id="{FD688349-C682-46DA-A79B-2FEED38FAD1F}"/>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25" name="Text Placeholder 35">
            <a:extLst>
              <a:ext uri="{FF2B5EF4-FFF2-40B4-BE49-F238E27FC236}">
                <a16:creationId xmlns:a16="http://schemas.microsoft.com/office/drawing/2014/main" id="{B3C59D92-1602-4F22-893C-FFC9FF064783}"/>
              </a:ext>
            </a:extLst>
          </p:cNvPr>
          <p:cNvSpPr>
            <a:spLocks noGrp="1"/>
          </p:cNvSpPr>
          <p:nvPr>
            <p:ph type="body" sz="quarter" idx="22" hasCustomPrompt="1"/>
          </p:nvPr>
        </p:nvSpPr>
        <p:spPr>
          <a:xfrm>
            <a:off x="969280" y="2653598"/>
            <a:ext cx="2468880" cy="266265"/>
          </a:xfrm>
        </p:spPr>
        <p:txBody>
          <a:bodyPr>
            <a:normAutofit/>
          </a:bodyPr>
          <a:lstStyle>
            <a:lvl1pPr marL="0" indent="0" algn="r">
              <a:buNone/>
              <a:defRPr sz="1000" i="1"/>
            </a:lvl1pPr>
          </a:lstStyle>
          <a:p>
            <a:pPr lvl="0"/>
            <a:r>
              <a:rPr lang="en-US" dirty="0"/>
              <a:t>Source of Photo</a:t>
            </a:r>
          </a:p>
        </p:txBody>
      </p:sp>
      <p:sp>
        <p:nvSpPr>
          <p:cNvPr id="24" name="Text Placeholder 7">
            <a:extLst>
              <a:ext uri="{FF2B5EF4-FFF2-40B4-BE49-F238E27FC236}">
                <a16:creationId xmlns:a16="http://schemas.microsoft.com/office/drawing/2014/main" id="{815E706F-8C94-4511-B222-A14DAFBAB376}"/>
              </a:ext>
            </a:extLst>
          </p:cNvPr>
          <p:cNvSpPr>
            <a:spLocks noGrp="1"/>
          </p:cNvSpPr>
          <p:nvPr>
            <p:ph type="body" sz="quarter" idx="23" hasCustomPrompt="1"/>
          </p:nvPr>
        </p:nvSpPr>
        <p:spPr>
          <a:xfrm>
            <a:off x="3542816" y="4661749"/>
            <a:ext cx="2468880" cy="493461"/>
          </a:xfrm>
          <a:prstGeom prst="rect">
            <a:avLst/>
          </a:prstGeom>
        </p:spPr>
        <p:txBody>
          <a:bodyPr>
            <a:noAutofit/>
          </a:bodyPr>
          <a:lstStyle>
            <a:lvl1pPr marL="0" indent="0" algn="l">
              <a:buNone/>
              <a:defRPr sz="1800" b="1" baseline="0">
                <a:solidFill>
                  <a:srgbClr val="F87F00"/>
                </a:solidFill>
              </a:defRPr>
            </a:lvl1pPr>
          </a:lstStyle>
          <a:p>
            <a:pPr lvl="0"/>
            <a:r>
              <a:rPr lang="en-US" dirty="0"/>
              <a:t>Full Name</a:t>
            </a:r>
          </a:p>
        </p:txBody>
      </p:sp>
      <p:sp>
        <p:nvSpPr>
          <p:cNvPr id="35" name="Text Placeholder 9">
            <a:extLst>
              <a:ext uri="{FF2B5EF4-FFF2-40B4-BE49-F238E27FC236}">
                <a16:creationId xmlns:a16="http://schemas.microsoft.com/office/drawing/2014/main" id="{8BA28241-4BB3-40EC-85C5-4E7E599BCECC}"/>
              </a:ext>
            </a:extLst>
          </p:cNvPr>
          <p:cNvSpPr>
            <a:spLocks noGrp="1"/>
          </p:cNvSpPr>
          <p:nvPr>
            <p:ph type="body" sz="quarter" idx="24" hasCustomPrompt="1"/>
          </p:nvPr>
        </p:nvSpPr>
        <p:spPr>
          <a:xfrm>
            <a:off x="3540915" y="5174927"/>
            <a:ext cx="2468880" cy="973273"/>
          </a:xfrm>
          <a:prstGeom prst="rect">
            <a:avLst/>
          </a:prstGeom>
        </p:spPr>
        <p:txBody>
          <a:bodyPr>
            <a:normAutofit/>
          </a:bodyPr>
          <a:lstStyle>
            <a:lvl1pPr marL="0" indent="0" algn="l">
              <a:buNone/>
              <a:defRPr sz="1800" b="1" i="0">
                <a:solidFill>
                  <a:srgbClr val="5C5C5C"/>
                </a:solidFill>
              </a:defRPr>
            </a:lvl1pPr>
          </a:lstStyle>
          <a:p>
            <a:pPr lvl="0"/>
            <a:r>
              <a:rPr lang="en-US" i="1" dirty="0"/>
              <a:t>Click to add text</a:t>
            </a:r>
            <a:endParaRPr lang="en-US" dirty="0"/>
          </a:p>
        </p:txBody>
      </p:sp>
      <p:sp>
        <p:nvSpPr>
          <p:cNvPr id="36" name="Picture Placeholder 4">
            <a:extLst>
              <a:ext uri="{FF2B5EF4-FFF2-40B4-BE49-F238E27FC236}">
                <a16:creationId xmlns:a16="http://schemas.microsoft.com/office/drawing/2014/main" id="{9F185EAC-E1F6-4FC2-988C-298DE548DCEE}"/>
              </a:ext>
            </a:extLst>
          </p:cNvPr>
          <p:cNvSpPr>
            <a:spLocks noGrp="1"/>
          </p:cNvSpPr>
          <p:nvPr>
            <p:ph type="pic" sz="quarter" idx="25" hasCustomPrompt="1"/>
          </p:nvPr>
        </p:nvSpPr>
        <p:spPr>
          <a:xfrm>
            <a:off x="3579454" y="1998327"/>
            <a:ext cx="2286000" cy="228600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b="0"/>
            </a:lvl1pPr>
          </a:lstStyle>
          <a:p>
            <a:r>
              <a:rPr lang="en-US" dirty="0"/>
              <a:t>Photo of Person</a:t>
            </a:r>
          </a:p>
        </p:txBody>
      </p:sp>
      <p:sp>
        <p:nvSpPr>
          <p:cNvPr id="37" name="Text Placeholder 35">
            <a:extLst>
              <a:ext uri="{FF2B5EF4-FFF2-40B4-BE49-F238E27FC236}">
                <a16:creationId xmlns:a16="http://schemas.microsoft.com/office/drawing/2014/main" id="{38D4D615-0E54-463F-A4BA-0A6C0DEC08FD}"/>
              </a:ext>
            </a:extLst>
          </p:cNvPr>
          <p:cNvSpPr>
            <a:spLocks noGrp="1"/>
          </p:cNvSpPr>
          <p:nvPr>
            <p:ph type="body" sz="quarter" idx="26" hasCustomPrompt="1"/>
          </p:nvPr>
        </p:nvSpPr>
        <p:spPr>
          <a:xfrm>
            <a:off x="3552021" y="4375767"/>
            <a:ext cx="2468880" cy="266265"/>
          </a:xfrm>
        </p:spPr>
        <p:txBody>
          <a:bodyPr>
            <a:normAutofit/>
          </a:bodyPr>
          <a:lstStyle>
            <a:lvl1pPr marL="0" indent="0" algn="r">
              <a:buNone/>
              <a:defRPr sz="1000" b="1" i="1"/>
            </a:lvl1pPr>
          </a:lstStyle>
          <a:p>
            <a:pPr lvl="0"/>
            <a:r>
              <a:rPr lang="en-US" dirty="0"/>
              <a:t>Source of Photo</a:t>
            </a:r>
          </a:p>
        </p:txBody>
      </p:sp>
      <p:sp>
        <p:nvSpPr>
          <p:cNvPr id="38" name="Text Placeholder 7">
            <a:extLst>
              <a:ext uri="{FF2B5EF4-FFF2-40B4-BE49-F238E27FC236}">
                <a16:creationId xmlns:a16="http://schemas.microsoft.com/office/drawing/2014/main" id="{FEA80C0F-9D31-480D-946F-9E872DCEBFD9}"/>
              </a:ext>
            </a:extLst>
          </p:cNvPr>
          <p:cNvSpPr>
            <a:spLocks noGrp="1"/>
          </p:cNvSpPr>
          <p:nvPr>
            <p:ph type="body" sz="quarter" idx="27" hasCustomPrompt="1"/>
          </p:nvPr>
        </p:nvSpPr>
        <p:spPr>
          <a:xfrm>
            <a:off x="6499377" y="3236097"/>
            <a:ext cx="2468880" cy="493461"/>
          </a:xfrm>
          <a:prstGeom prst="rect">
            <a:avLst/>
          </a:prstGeom>
        </p:spPr>
        <p:txBody>
          <a:bodyPr>
            <a:noAutofit/>
          </a:bodyPr>
          <a:lstStyle>
            <a:lvl1pPr marL="0" indent="0" algn="l">
              <a:buNone/>
              <a:defRPr sz="1800" b="1" baseline="0">
                <a:solidFill>
                  <a:srgbClr val="F87F00"/>
                </a:solidFill>
              </a:defRPr>
            </a:lvl1pPr>
          </a:lstStyle>
          <a:p>
            <a:pPr lvl="0"/>
            <a:r>
              <a:rPr lang="en-US" dirty="0"/>
              <a:t>Full Name</a:t>
            </a:r>
          </a:p>
        </p:txBody>
      </p:sp>
      <p:sp>
        <p:nvSpPr>
          <p:cNvPr id="39" name="Text Placeholder 9">
            <a:extLst>
              <a:ext uri="{FF2B5EF4-FFF2-40B4-BE49-F238E27FC236}">
                <a16:creationId xmlns:a16="http://schemas.microsoft.com/office/drawing/2014/main" id="{B50F94ED-B79B-41A1-8645-DACD03D7AA7C}"/>
              </a:ext>
            </a:extLst>
          </p:cNvPr>
          <p:cNvSpPr>
            <a:spLocks noGrp="1"/>
          </p:cNvSpPr>
          <p:nvPr>
            <p:ph type="body" sz="quarter" idx="28" hasCustomPrompt="1"/>
          </p:nvPr>
        </p:nvSpPr>
        <p:spPr>
          <a:xfrm>
            <a:off x="6497476" y="3749275"/>
            <a:ext cx="2468880" cy="973273"/>
          </a:xfrm>
          <a:prstGeom prst="rect">
            <a:avLst/>
          </a:prstGeom>
        </p:spPr>
        <p:txBody>
          <a:bodyPr>
            <a:normAutofit/>
          </a:bodyPr>
          <a:lstStyle>
            <a:lvl1pPr marL="0" indent="0" algn="l">
              <a:buNone/>
              <a:defRPr sz="1800" i="0">
                <a:solidFill>
                  <a:srgbClr val="5C5C5C"/>
                </a:solidFill>
              </a:defRPr>
            </a:lvl1pPr>
          </a:lstStyle>
          <a:p>
            <a:pPr lvl="0"/>
            <a:r>
              <a:rPr lang="en-US" i="1" dirty="0"/>
              <a:t>Click to add text</a:t>
            </a:r>
            <a:endParaRPr lang="en-US" dirty="0"/>
          </a:p>
        </p:txBody>
      </p:sp>
      <p:sp>
        <p:nvSpPr>
          <p:cNvPr id="40" name="Picture Placeholder 4">
            <a:extLst>
              <a:ext uri="{FF2B5EF4-FFF2-40B4-BE49-F238E27FC236}">
                <a16:creationId xmlns:a16="http://schemas.microsoft.com/office/drawing/2014/main" id="{9E02C067-669A-4FA5-96F1-A827EE013ED6}"/>
              </a:ext>
            </a:extLst>
          </p:cNvPr>
          <p:cNvSpPr>
            <a:spLocks noGrp="1"/>
          </p:cNvSpPr>
          <p:nvPr>
            <p:ph type="pic" sz="quarter" idx="29" hasCustomPrompt="1"/>
          </p:nvPr>
        </p:nvSpPr>
        <p:spPr>
          <a:xfrm>
            <a:off x="6536015" y="572675"/>
            <a:ext cx="2286000" cy="228600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41" name="Text Placeholder 35">
            <a:extLst>
              <a:ext uri="{FF2B5EF4-FFF2-40B4-BE49-F238E27FC236}">
                <a16:creationId xmlns:a16="http://schemas.microsoft.com/office/drawing/2014/main" id="{EB043BFD-0E3B-4B02-967A-B21FF116F643}"/>
              </a:ext>
            </a:extLst>
          </p:cNvPr>
          <p:cNvSpPr>
            <a:spLocks noGrp="1"/>
          </p:cNvSpPr>
          <p:nvPr>
            <p:ph type="body" sz="quarter" idx="30" hasCustomPrompt="1"/>
          </p:nvPr>
        </p:nvSpPr>
        <p:spPr>
          <a:xfrm>
            <a:off x="6508582" y="2950115"/>
            <a:ext cx="2468880" cy="266265"/>
          </a:xfrm>
        </p:spPr>
        <p:txBody>
          <a:bodyPr>
            <a:normAutofit/>
          </a:bodyPr>
          <a:lstStyle>
            <a:lvl1pPr marL="0" indent="0" algn="r">
              <a:buNone/>
              <a:defRPr sz="1000" i="1"/>
            </a:lvl1pPr>
          </a:lstStyle>
          <a:p>
            <a:pPr lvl="0"/>
            <a:r>
              <a:rPr lang="en-US" dirty="0"/>
              <a:t>Source of Photo</a:t>
            </a:r>
          </a:p>
        </p:txBody>
      </p:sp>
      <p:sp>
        <p:nvSpPr>
          <p:cNvPr id="42" name="Text Placeholder 7">
            <a:extLst>
              <a:ext uri="{FF2B5EF4-FFF2-40B4-BE49-F238E27FC236}">
                <a16:creationId xmlns:a16="http://schemas.microsoft.com/office/drawing/2014/main" id="{C4EB38A7-8C8B-43C5-8F8E-F7FA9DCADE37}"/>
              </a:ext>
            </a:extLst>
          </p:cNvPr>
          <p:cNvSpPr>
            <a:spLocks noGrp="1"/>
          </p:cNvSpPr>
          <p:nvPr>
            <p:ph type="body" sz="quarter" idx="31" hasCustomPrompt="1"/>
          </p:nvPr>
        </p:nvSpPr>
        <p:spPr>
          <a:xfrm>
            <a:off x="9346208" y="4693390"/>
            <a:ext cx="2468880" cy="493461"/>
          </a:xfrm>
          <a:prstGeom prst="rect">
            <a:avLst/>
          </a:prstGeom>
        </p:spPr>
        <p:txBody>
          <a:bodyPr>
            <a:noAutofit/>
          </a:bodyPr>
          <a:lstStyle>
            <a:lvl1pPr marL="0" indent="0" algn="l">
              <a:buNone/>
              <a:defRPr sz="1800" b="1" baseline="0">
                <a:solidFill>
                  <a:srgbClr val="F87F00"/>
                </a:solidFill>
              </a:defRPr>
            </a:lvl1pPr>
          </a:lstStyle>
          <a:p>
            <a:pPr lvl="0"/>
            <a:r>
              <a:rPr lang="en-US" dirty="0"/>
              <a:t>Full Name</a:t>
            </a:r>
          </a:p>
        </p:txBody>
      </p:sp>
      <p:sp>
        <p:nvSpPr>
          <p:cNvPr id="43" name="Text Placeholder 9">
            <a:extLst>
              <a:ext uri="{FF2B5EF4-FFF2-40B4-BE49-F238E27FC236}">
                <a16:creationId xmlns:a16="http://schemas.microsoft.com/office/drawing/2014/main" id="{4E5A71BD-B108-47E9-87D7-552F3CE04811}"/>
              </a:ext>
            </a:extLst>
          </p:cNvPr>
          <p:cNvSpPr>
            <a:spLocks noGrp="1"/>
          </p:cNvSpPr>
          <p:nvPr>
            <p:ph type="body" sz="quarter" idx="32" hasCustomPrompt="1"/>
          </p:nvPr>
        </p:nvSpPr>
        <p:spPr>
          <a:xfrm>
            <a:off x="9344307" y="5206568"/>
            <a:ext cx="2468880" cy="973273"/>
          </a:xfrm>
          <a:prstGeom prst="rect">
            <a:avLst/>
          </a:prstGeom>
        </p:spPr>
        <p:txBody>
          <a:bodyPr>
            <a:normAutofit/>
          </a:bodyPr>
          <a:lstStyle>
            <a:lvl1pPr marL="0" indent="0" algn="l">
              <a:buNone/>
              <a:defRPr sz="1800" i="0">
                <a:solidFill>
                  <a:srgbClr val="5C5C5C"/>
                </a:solidFill>
              </a:defRPr>
            </a:lvl1pPr>
          </a:lstStyle>
          <a:p>
            <a:pPr lvl="0"/>
            <a:r>
              <a:rPr lang="en-US" i="1" dirty="0"/>
              <a:t>Click to add text</a:t>
            </a:r>
            <a:endParaRPr lang="en-US" dirty="0"/>
          </a:p>
        </p:txBody>
      </p:sp>
      <p:sp>
        <p:nvSpPr>
          <p:cNvPr id="44" name="Picture Placeholder 4">
            <a:extLst>
              <a:ext uri="{FF2B5EF4-FFF2-40B4-BE49-F238E27FC236}">
                <a16:creationId xmlns:a16="http://schemas.microsoft.com/office/drawing/2014/main" id="{9998DB40-5A3C-4C51-BD3A-4D79BEDD4B0D}"/>
              </a:ext>
            </a:extLst>
          </p:cNvPr>
          <p:cNvSpPr>
            <a:spLocks noGrp="1"/>
          </p:cNvSpPr>
          <p:nvPr>
            <p:ph type="pic" sz="quarter" idx="33" hasCustomPrompt="1"/>
          </p:nvPr>
        </p:nvSpPr>
        <p:spPr>
          <a:xfrm>
            <a:off x="9382846" y="2029968"/>
            <a:ext cx="2286000" cy="228600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45" name="Text Placeholder 35">
            <a:extLst>
              <a:ext uri="{FF2B5EF4-FFF2-40B4-BE49-F238E27FC236}">
                <a16:creationId xmlns:a16="http://schemas.microsoft.com/office/drawing/2014/main" id="{43EFA305-83D2-48CE-BC7C-1FD1CB8A0F69}"/>
              </a:ext>
            </a:extLst>
          </p:cNvPr>
          <p:cNvSpPr>
            <a:spLocks noGrp="1"/>
          </p:cNvSpPr>
          <p:nvPr>
            <p:ph type="body" sz="quarter" idx="34" hasCustomPrompt="1"/>
          </p:nvPr>
        </p:nvSpPr>
        <p:spPr>
          <a:xfrm>
            <a:off x="9355413" y="4407408"/>
            <a:ext cx="2468880" cy="266265"/>
          </a:xfrm>
        </p:spPr>
        <p:txBody>
          <a:bodyPr>
            <a:normAutofit/>
          </a:bodyPr>
          <a:lstStyle>
            <a:lvl1pPr marL="0" indent="0" algn="r">
              <a:buNone/>
              <a:defRPr sz="1000" i="1"/>
            </a:lvl1pPr>
          </a:lstStyle>
          <a:p>
            <a:pPr lvl="0"/>
            <a:r>
              <a:rPr lang="en-US" dirty="0"/>
              <a:t>Source of Photo</a:t>
            </a:r>
          </a:p>
        </p:txBody>
      </p:sp>
    </p:spTree>
    <p:extLst>
      <p:ext uri="{BB962C8B-B14F-4D97-AF65-F5344CB8AC3E}">
        <p14:creationId xmlns:p14="http://schemas.microsoft.com/office/powerpoint/2010/main" val="27344940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ase Slide - Photo &amp; Text">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6238934" y="685800"/>
            <a:ext cx="4971610" cy="5459730"/>
          </a:xfrm>
          <a:prstGeom prst="rect">
            <a:avLst/>
          </a:prstGeo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12" name="Picture Placeholder 4">
            <a:extLst>
              <a:ext uri="{FF2B5EF4-FFF2-40B4-BE49-F238E27FC236}">
                <a16:creationId xmlns:a16="http://schemas.microsoft.com/office/drawing/2014/main" id="{3A14E78C-20AF-4815-9BB4-F746BBB412DA}"/>
              </a:ext>
            </a:extLst>
          </p:cNvPr>
          <p:cNvSpPr>
            <a:spLocks noGrp="1"/>
          </p:cNvSpPr>
          <p:nvPr>
            <p:ph type="pic" sz="quarter" idx="14"/>
          </p:nvPr>
        </p:nvSpPr>
        <p:spPr>
          <a:xfrm>
            <a:off x="1299721" y="709153"/>
            <a:ext cx="4381761" cy="5426030"/>
          </a:xfrm>
          <a:prstGeom prst="rect">
            <a:avLst/>
          </a:prstGeom>
          <a:ln w="88900" cap="sq">
            <a:solidFill>
              <a:schemeClr val="bg1"/>
            </a:solidFill>
            <a:miter lim="800000"/>
          </a:ln>
          <a:effectLst>
            <a:outerShdw blurRad="54991" dist="17780" dir="5400000" algn="ctr" rotWithShape="0">
              <a:srgbClr val="000000">
                <a:alpha val="40000"/>
              </a:srgbClr>
            </a:outerShdw>
          </a:effectLst>
        </p:spPr>
        <p:txBody>
          <a:bodyPr/>
          <a:lstStyle/>
          <a:p>
            <a:r>
              <a:rPr lang="en-US"/>
              <a:t>Click icon to add picture</a:t>
            </a:r>
            <a:endParaRPr lang="en-US" dirty="0"/>
          </a:p>
        </p:txBody>
      </p:sp>
      <p:sp>
        <p:nvSpPr>
          <p:cNvPr id="14" name="Text Placeholder 10">
            <a:extLst>
              <a:ext uri="{FF2B5EF4-FFF2-40B4-BE49-F238E27FC236}">
                <a16:creationId xmlns:a16="http://schemas.microsoft.com/office/drawing/2014/main" id="{8812E0C0-FA9F-499E-AB3C-094EA67C170E}"/>
              </a:ext>
            </a:extLst>
          </p:cNvPr>
          <p:cNvSpPr>
            <a:spLocks noGrp="1"/>
          </p:cNvSpPr>
          <p:nvPr>
            <p:ph type="body" sz="quarter" idx="16" hasCustomPrompt="1"/>
          </p:nvPr>
        </p:nvSpPr>
        <p:spPr>
          <a:xfrm>
            <a:off x="1185672"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15448739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ase Slide - Photo &amp; Text - White">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6238934" y="685800"/>
            <a:ext cx="4971610" cy="5459730"/>
          </a:xfrm>
          <a:prstGeom prst="rect">
            <a:avLst/>
          </a:prstGeo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pic>
        <p:nvPicPr>
          <p:cNvPr id="14" name="Picture 13">
            <a:extLst>
              <a:ext uri="{FF2B5EF4-FFF2-40B4-BE49-F238E27FC236}">
                <a16:creationId xmlns:a16="http://schemas.microsoft.com/office/drawing/2014/main" id="{26B22E7E-13C7-408C-A739-71E549DEC218}"/>
              </a:ext>
            </a:extLst>
          </p:cNvPr>
          <p:cNvPicPr>
            <a:picLocks noChangeAspect="1"/>
          </p:cNvPicPr>
          <p:nvPr userDrawn="1"/>
        </p:nvPicPr>
        <p:blipFill>
          <a:blip r:embed="rId2"/>
          <a:stretch>
            <a:fillRect/>
          </a:stretch>
        </p:blipFill>
        <p:spPr>
          <a:xfrm>
            <a:off x="11150600" y="-1"/>
            <a:ext cx="817540" cy="854329"/>
          </a:xfrm>
          <a:prstGeom prst="rect">
            <a:avLst/>
          </a:prstGeom>
        </p:spPr>
      </p:pic>
      <p:grpSp>
        <p:nvGrpSpPr>
          <p:cNvPr id="21" name="Group 20">
            <a:extLst>
              <a:ext uri="{FF2B5EF4-FFF2-40B4-BE49-F238E27FC236}">
                <a16:creationId xmlns:a16="http://schemas.microsoft.com/office/drawing/2014/main" id="{15520E40-CF1F-472E-B324-866F22CDE31E}"/>
              </a:ext>
            </a:extLst>
          </p:cNvPr>
          <p:cNvGrpSpPr/>
          <p:nvPr userDrawn="1"/>
        </p:nvGrpSpPr>
        <p:grpSpPr>
          <a:xfrm>
            <a:off x="9358423" y="6297011"/>
            <a:ext cx="2824173" cy="526446"/>
            <a:chOff x="9358423" y="6297011"/>
            <a:chExt cx="2824173" cy="526446"/>
          </a:xfrm>
        </p:grpSpPr>
        <p:pic>
          <p:nvPicPr>
            <p:cNvPr id="22" name="Picture 21" descr="vested.haslam-logo.png">
              <a:extLst>
                <a:ext uri="{FF2B5EF4-FFF2-40B4-BE49-F238E27FC236}">
                  <a16:creationId xmlns:a16="http://schemas.microsoft.com/office/drawing/2014/main" id="{B64BEAE1-5AB0-43F8-81B6-15768641A2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23" name="TextBox 22">
              <a:extLst>
                <a:ext uri="{FF2B5EF4-FFF2-40B4-BE49-F238E27FC236}">
                  <a16:creationId xmlns:a16="http://schemas.microsoft.com/office/drawing/2014/main" id="{EED59BB3-55C1-40BC-B8E9-80A04C47D8E9}"/>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
        <p:nvSpPr>
          <p:cNvPr id="24" name="Content Placeholder 3">
            <a:extLst>
              <a:ext uri="{FF2B5EF4-FFF2-40B4-BE49-F238E27FC236}">
                <a16:creationId xmlns:a16="http://schemas.microsoft.com/office/drawing/2014/main" id="{1EFE7A7D-B1F7-40A9-B7FF-7C8B8693DED4}"/>
              </a:ext>
            </a:extLst>
          </p:cNvPr>
          <p:cNvSpPr>
            <a:spLocks noGrp="1"/>
          </p:cNvSpPr>
          <p:nvPr>
            <p:ph sz="quarter" idx="16"/>
          </p:nvPr>
        </p:nvSpPr>
        <p:spPr>
          <a:xfrm>
            <a:off x="981456" y="685800"/>
            <a:ext cx="4971610" cy="5459730"/>
          </a:xfrm>
          <a:prstGeom prst="rect">
            <a:avLst/>
          </a:prstGeo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10">
            <a:extLst>
              <a:ext uri="{FF2B5EF4-FFF2-40B4-BE49-F238E27FC236}">
                <a16:creationId xmlns:a16="http://schemas.microsoft.com/office/drawing/2014/main" id="{CC6175E9-770E-45B4-9035-BA975973F3DF}"/>
              </a:ext>
            </a:extLst>
          </p:cNvPr>
          <p:cNvSpPr>
            <a:spLocks noGrp="1"/>
          </p:cNvSpPr>
          <p:nvPr>
            <p:ph type="body" sz="quarter" idx="17" hasCustomPrompt="1"/>
          </p:nvPr>
        </p:nvSpPr>
        <p:spPr>
          <a:xfrm>
            <a:off x="957072"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13539075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ase Slide - Two Block">
    <p:spTree>
      <p:nvGrpSpPr>
        <p:cNvPr id="1" name=""/>
        <p:cNvGrpSpPr/>
        <p:nvPr/>
      </p:nvGrpSpPr>
      <p:grpSpPr>
        <a:xfrm>
          <a:off x="0" y="0"/>
          <a:ext cx="0" cy="0"/>
          <a:chOff x="0" y="0"/>
          <a:chExt cx="0" cy="0"/>
        </a:xfrm>
      </p:grpSpPr>
      <p:sp>
        <p:nvSpPr>
          <p:cNvPr id="5" name="Content Placeholder 2"/>
          <p:cNvSpPr>
            <a:spLocks noGrp="1"/>
          </p:cNvSpPr>
          <p:nvPr>
            <p:ph idx="1"/>
          </p:nvPr>
        </p:nvSpPr>
        <p:spPr>
          <a:xfrm>
            <a:off x="923828" y="491891"/>
            <a:ext cx="10658572" cy="31894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0"/>
          </p:nvPr>
        </p:nvSpPr>
        <p:spPr>
          <a:xfrm>
            <a:off x="923828" y="3681352"/>
            <a:ext cx="10667579" cy="2588819"/>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983B3877-A97E-40EA-92DD-41D1134064F6}"/>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0712E8A7-A467-47AD-9CA1-11EC7F573818}"/>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7" name="Straight Connector 16">
            <a:extLst>
              <a:ext uri="{FF2B5EF4-FFF2-40B4-BE49-F238E27FC236}">
                <a16:creationId xmlns:a16="http://schemas.microsoft.com/office/drawing/2014/main" id="{907F8BF3-C837-482A-A908-306E24442A1B}"/>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1D38BF7-3730-452F-B8ED-4F7EAF00580B}"/>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D6C358C0-9E82-4C59-A2C5-A66ED8D8046B}"/>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itle 33">
            <a:extLst>
              <a:ext uri="{FF2B5EF4-FFF2-40B4-BE49-F238E27FC236}">
                <a16:creationId xmlns:a16="http://schemas.microsoft.com/office/drawing/2014/main" id="{6B2729A3-960F-4900-A8F8-5C7BE344085D}"/>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1" name="Slide Number Placeholder 6">
            <a:extLst>
              <a:ext uri="{FF2B5EF4-FFF2-40B4-BE49-F238E27FC236}">
                <a16:creationId xmlns:a16="http://schemas.microsoft.com/office/drawing/2014/main" id="{1C1843D0-10FC-431C-B72E-4116AEAEA0FD}"/>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11" name="Text Placeholder 10">
            <a:extLst>
              <a:ext uri="{FF2B5EF4-FFF2-40B4-BE49-F238E27FC236}">
                <a16:creationId xmlns:a16="http://schemas.microsoft.com/office/drawing/2014/main" id="{9414B912-CB47-4868-A992-324B74D538C3}"/>
              </a:ext>
            </a:extLst>
          </p:cNvPr>
          <p:cNvSpPr>
            <a:spLocks noGrp="1"/>
          </p:cNvSpPr>
          <p:nvPr>
            <p:ph type="body" sz="quarter" idx="16" hasCustomPrompt="1"/>
          </p:nvPr>
        </p:nvSpPr>
        <p:spPr>
          <a:xfrm>
            <a:off x="929640"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846642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ase Slide - Shared Vision/SOI">
    <p:spTree>
      <p:nvGrpSpPr>
        <p:cNvPr id="1" name=""/>
        <p:cNvGrpSpPr/>
        <p:nvPr/>
      </p:nvGrpSpPr>
      <p:grpSpPr>
        <a:xfrm>
          <a:off x="0" y="0"/>
          <a:ext cx="0" cy="0"/>
          <a:chOff x="0" y="0"/>
          <a:chExt cx="0" cy="0"/>
        </a:xfrm>
      </p:grpSpPr>
      <p:graphicFrame>
        <p:nvGraphicFramePr>
          <p:cNvPr id="9" name="Content Placeholder 4"/>
          <p:cNvGraphicFramePr>
            <a:graphicFrameLocks/>
          </p:cNvGraphicFramePr>
          <p:nvPr userDrawn="1">
            <p:extLst>
              <p:ext uri="{D42A27DB-BD31-4B8C-83A1-F6EECF244321}">
                <p14:modId xmlns:p14="http://schemas.microsoft.com/office/powerpoint/2010/main" val="1985438990"/>
              </p:ext>
            </p:extLst>
          </p:nvPr>
        </p:nvGraphicFramePr>
        <p:xfrm>
          <a:off x="795527" y="803691"/>
          <a:ext cx="11119381" cy="820139"/>
        </p:xfrm>
        <a:graphic>
          <a:graphicData uri="http://schemas.openxmlformats.org/drawingml/2006/table">
            <a:tbl>
              <a:tblPr firstRow="1" bandRow="1">
                <a:tableStyleId>{69012ECD-51FC-41F1-AA8D-1B2483CD663E}</a:tableStyleId>
              </a:tblPr>
              <a:tblGrid>
                <a:gridCol w="3084096">
                  <a:extLst>
                    <a:ext uri="{9D8B030D-6E8A-4147-A177-3AD203B41FA5}">
                      <a16:colId xmlns:a16="http://schemas.microsoft.com/office/drawing/2014/main" val="20000"/>
                    </a:ext>
                  </a:extLst>
                </a:gridCol>
                <a:gridCol w="8035285">
                  <a:extLst>
                    <a:ext uri="{9D8B030D-6E8A-4147-A177-3AD203B41FA5}">
                      <a16:colId xmlns:a16="http://schemas.microsoft.com/office/drawing/2014/main" val="20001"/>
                    </a:ext>
                  </a:extLst>
                </a:gridCol>
              </a:tblGrid>
              <a:tr h="365760">
                <a:tc>
                  <a:txBody>
                    <a:bodyPr/>
                    <a:lstStyle/>
                    <a:p>
                      <a:pPr algn="ctr"/>
                      <a:r>
                        <a:rPr lang="en-US" dirty="0">
                          <a:solidFill>
                            <a:schemeClr val="bg1"/>
                          </a:solidFill>
                        </a:rPr>
                        <a:t>Living</a:t>
                      </a:r>
                      <a:r>
                        <a:rPr lang="en-US" baseline="0" dirty="0">
                          <a:solidFill>
                            <a:schemeClr val="bg1"/>
                          </a:solidFill>
                        </a:rPr>
                        <a:t> As We</a:t>
                      </a:r>
                      <a:endParaRPr lang="en-US" dirty="0">
                        <a:solidFill>
                          <a:schemeClr val="bg1"/>
                        </a:solidFill>
                      </a:endParaRP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20000">
                          <a:srgbClr val="FF0000"/>
                        </a:gs>
                        <a:gs pos="54000">
                          <a:srgbClr val="FFFF00"/>
                        </a:gs>
                        <a:gs pos="94000">
                          <a:srgbClr val="00B050"/>
                        </a:gs>
                      </a:gsLst>
                      <a:lin ang="0" scaled="1"/>
                      <a:tileRect/>
                    </a:gradFill>
                  </a:tcPr>
                </a:tc>
                <a:extLst>
                  <a:ext uri="{0D108BD9-81ED-4DB2-BD59-A6C34878D82A}">
                    <a16:rowId xmlns:a16="http://schemas.microsoft.com/office/drawing/2014/main" val="10000"/>
                  </a:ext>
                </a:extLst>
              </a:tr>
              <a:tr h="454379">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0" name="TextBox 19"/>
          <p:cNvSpPr txBox="1"/>
          <p:nvPr userDrawn="1"/>
        </p:nvSpPr>
        <p:spPr>
          <a:xfrm>
            <a:off x="3935562" y="802423"/>
            <a:ext cx="1188720" cy="365760"/>
          </a:xfrm>
          <a:prstGeom prst="rect">
            <a:avLst/>
          </a:prstGeom>
          <a:noFill/>
        </p:spPr>
        <p:txBody>
          <a:bodyPr wrap="square" rtlCol="0" anchor="ctr" anchorCtr="0">
            <a:spAutoFit/>
          </a:bodyPr>
          <a:lstStyle/>
          <a:p>
            <a:pPr algn="ctr"/>
            <a:r>
              <a:rPr lang="en-US" sz="1400" b="1" dirty="0">
                <a:solidFill>
                  <a:schemeClr val="bg1"/>
                </a:solidFill>
              </a:rPr>
              <a:t>Never</a:t>
            </a:r>
          </a:p>
        </p:txBody>
      </p:sp>
      <p:sp>
        <p:nvSpPr>
          <p:cNvPr id="21" name="TextBox 20"/>
          <p:cNvSpPr txBox="1"/>
          <p:nvPr userDrawn="1"/>
        </p:nvSpPr>
        <p:spPr>
          <a:xfrm>
            <a:off x="5634283" y="802423"/>
            <a:ext cx="1188720" cy="365760"/>
          </a:xfrm>
          <a:prstGeom prst="rect">
            <a:avLst/>
          </a:prstGeom>
          <a:noFill/>
        </p:spPr>
        <p:txBody>
          <a:bodyPr wrap="square" rtlCol="0" anchor="ctr" anchorCtr="0">
            <a:spAutoFit/>
          </a:bodyPr>
          <a:lstStyle/>
          <a:p>
            <a:pPr algn="ctr"/>
            <a:r>
              <a:rPr lang="en-US" sz="1400" b="1" dirty="0">
                <a:solidFill>
                  <a:schemeClr val="bg1"/>
                </a:solidFill>
              </a:rPr>
              <a:t>Less Times Than Not</a:t>
            </a:r>
          </a:p>
        </p:txBody>
      </p:sp>
      <p:sp>
        <p:nvSpPr>
          <p:cNvPr id="22" name="TextBox 21"/>
          <p:cNvSpPr txBox="1"/>
          <p:nvPr userDrawn="1"/>
        </p:nvSpPr>
        <p:spPr>
          <a:xfrm>
            <a:off x="7333004" y="802423"/>
            <a:ext cx="1188720" cy="365760"/>
          </a:xfrm>
          <a:prstGeom prst="rect">
            <a:avLst/>
          </a:prstGeom>
          <a:noFill/>
        </p:spPr>
        <p:txBody>
          <a:bodyPr wrap="square" rtlCol="0" anchor="ctr" anchorCtr="0">
            <a:spAutoFit/>
          </a:bodyPr>
          <a:lstStyle/>
          <a:p>
            <a:pPr algn="ctr"/>
            <a:r>
              <a:rPr lang="en-US" sz="1400" b="1" dirty="0">
                <a:solidFill>
                  <a:schemeClr val="bg1"/>
                </a:solidFill>
              </a:rPr>
              <a:t>Sometimes</a:t>
            </a:r>
          </a:p>
        </p:txBody>
      </p:sp>
      <p:sp>
        <p:nvSpPr>
          <p:cNvPr id="23" name="TextBox 22"/>
          <p:cNvSpPr txBox="1"/>
          <p:nvPr userDrawn="1"/>
        </p:nvSpPr>
        <p:spPr>
          <a:xfrm>
            <a:off x="10730448" y="802423"/>
            <a:ext cx="1188720" cy="365760"/>
          </a:xfrm>
          <a:prstGeom prst="rect">
            <a:avLst/>
          </a:prstGeom>
          <a:noFill/>
        </p:spPr>
        <p:txBody>
          <a:bodyPr wrap="square" rtlCol="0" anchor="ctr" anchorCtr="0">
            <a:spAutoFit/>
          </a:bodyPr>
          <a:lstStyle/>
          <a:p>
            <a:pPr algn="ctr"/>
            <a:r>
              <a:rPr lang="en-US" sz="1400" b="1" dirty="0">
                <a:solidFill>
                  <a:schemeClr val="bg1"/>
                </a:solidFill>
              </a:rPr>
              <a:t>Always</a:t>
            </a:r>
          </a:p>
        </p:txBody>
      </p:sp>
      <p:sp>
        <p:nvSpPr>
          <p:cNvPr id="24" name="TextBox 23"/>
          <p:cNvSpPr txBox="1"/>
          <p:nvPr userDrawn="1"/>
        </p:nvSpPr>
        <p:spPr>
          <a:xfrm>
            <a:off x="9031725" y="802423"/>
            <a:ext cx="1188720" cy="365760"/>
          </a:xfrm>
          <a:prstGeom prst="rect">
            <a:avLst/>
          </a:prstGeom>
          <a:noFill/>
        </p:spPr>
        <p:txBody>
          <a:bodyPr wrap="square" rtlCol="0" anchor="ctr" anchorCtr="0">
            <a:spAutoFit/>
          </a:bodyPr>
          <a:lstStyle/>
          <a:p>
            <a:pPr algn="ctr"/>
            <a:r>
              <a:rPr lang="en-US" sz="1400" b="1" dirty="0">
                <a:solidFill>
                  <a:schemeClr val="bg1"/>
                </a:solidFill>
              </a:rPr>
              <a:t>More Times Than Not</a:t>
            </a:r>
          </a:p>
        </p:txBody>
      </p:sp>
      <p:sp>
        <p:nvSpPr>
          <p:cNvPr id="25" name="Rectangle 24"/>
          <p:cNvSpPr/>
          <p:nvPr userDrawn="1"/>
        </p:nvSpPr>
        <p:spPr>
          <a:xfrm>
            <a:off x="3938551" y="5841422"/>
            <a:ext cx="779815" cy="147626"/>
          </a:xfrm>
          <a:prstGeom prst="rect">
            <a:avLst/>
          </a:prstGeom>
          <a:solidFill>
            <a:schemeClr val="accent2">
              <a:lumMod val="40000"/>
              <a:lumOff val="6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6" name="TextBox 25"/>
          <p:cNvSpPr txBox="1"/>
          <p:nvPr userDrawn="1"/>
        </p:nvSpPr>
        <p:spPr>
          <a:xfrm>
            <a:off x="4674284" y="5766291"/>
            <a:ext cx="1315232" cy="276999"/>
          </a:xfrm>
          <a:prstGeom prst="rect">
            <a:avLst/>
          </a:prstGeom>
          <a:noFill/>
        </p:spPr>
        <p:txBody>
          <a:bodyPr wrap="none" rtlCol="0">
            <a:spAutoFit/>
          </a:bodyPr>
          <a:lstStyle/>
          <a:p>
            <a:r>
              <a:rPr lang="en-US" sz="1200" dirty="0">
                <a:latin typeface="+mn-lt"/>
              </a:rPr>
              <a:t>Self View Range</a:t>
            </a:r>
          </a:p>
        </p:txBody>
      </p:sp>
      <p:sp>
        <p:nvSpPr>
          <p:cNvPr id="27" name="TextBox 26"/>
          <p:cNvSpPr txBox="1"/>
          <p:nvPr userDrawn="1"/>
        </p:nvSpPr>
        <p:spPr>
          <a:xfrm>
            <a:off x="7859527" y="5955180"/>
            <a:ext cx="1196610" cy="276999"/>
          </a:xfrm>
          <a:prstGeom prst="rect">
            <a:avLst/>
          </a:prstGeom>
          <a:noFill/>
        </p:spPr>
        <p:txBody>
          <a:bodyPr wrap="none" rtlCol="0">
            <a:spAutoFit/>
          </a:bodyPr>
          <a:lstStyle/>
          <a:p>
            <a:r>
              <a:rPr lang="en-US" sz="1200" dirty="0">
                <a:latin typeface="+mn-lt"/>
              </a:rPr>
              <a:t>Average Score</a:t>
            </a:r>
          </a:p>
        </p:txBody>
      </p:sp>
      <p:sp>
        <p:nvSpPr>
          <p:cNvPr id="28" name="5-Point Star 27"/>
          <p:cNvSpPr/>
          <p:nvPr userDrawn="1"/>
        </p:nvSpPr>
        <p:spPr>
          <a:xfrm>
            <a:off x="7533284" y="5906288"/>
            <a:ext cx="326243" cy="316231"/>
          </a:xfrm>
          <a:prstGeom prst="star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0000"/>
              </a:solidFill>
            </a:endParaRPr>
          </a:p>
        </p:txBody>
      </p:sp>
      <p:sp>
        <p:nvSpPr>
          <p:cNvPr id="29" name="Rectangle 28"/>
          <p:cNvSpPr/>
          <p:nvPr userDrawn="1"/>
        </p:nvSpPr>
        <p:spPr>
          <a:xfrm>
            <a:off x="3944395" y="6064404"/>
            <a:ext cx="780288" cy="143987"/>
          </a:xfrm>
          <a:prstGeom prst="rect">
            <a:avLst/>
          </a:prstGeom>
          <a:solidFill>
            <a:srgbClr val="5C5C5C"/>
          </a:solidFill>
          <a:ln>
            <a:solidFill>
              <a:srgbClr val="5C5C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0" name="TextBox 29"/>
          <p:cNvSpPr txBox="1"/>
          <p:nvPr userDrawn="1"/>
        </p:nvSpPr>
        <p:spPr>
          <a:xfrm>
            <a:off x="4674285" y="6005347"/>
            <a:ext cx="2129109" cy="276999"/>
          </a:xfrm>
          <a:prstGeom prst="rect">
            <a:avLst/>
          </a:prstGeom>
          <a:noFill/>
        </p:spPr>
        <p:txBody>
          <a:bodyPr wrap="none" rtlCol="0">
            <a:spAutoFit/>
          </a:bodyPr>
          <a:lstStyle/>
          <a:p>
            <a:r>
              <a:rPr lang="en-US" sz="1200" dirty="0">
                <a:latin typeface="+mn-lt"/>
              </a:rPr>
              <a:t>Perception of Partner Range</a:t>
            </a:r>
          </a:p>
        </p:txBody>
      </p:sp>
      <p:sp>
        <p:nvSpPr>
          <p:cNvPr id="31" name="Content Placeholder 2"/>
          <p:cNvSpPr>
            <a:spLocks noGrp="1"/>
          </p:cNvSpPr>
          <p:nvPr>
            <p:ph idx="12"/>
          </p:nvPr>
        </p:nvSpPr>
        <p:spPr>
          <a:xfrm>
            <a:off x="804099" y="1203143"/>
            <a:ext cx="3014725" cy="359756"/>
          </a:xfrm>
          <a:prstGeom prst="rect">
            <a:avLst/>
          </a:prstGeom>
        </p:spPr>
        <p:txBody>
          <a:bodyPr>
            <a:noAutofit/>
          </a:bodyPr>
          <a:lstStyle>
            <a:lvl1pPr marL="0" indent="0" algn="l">
              <a:buNone/>
              <a:defRPr sz="1400"/>
            </a:lvl1pPr>
            <a:lvl2pPr>
              <a:defRPr sz="2400"/>
            </a:lvl2pPr>
            <a:lvl3pPr>
              <a:defRPr sz="2000"/>
            </a:lvl3pPr>
            <a:lvl4pPr>
              <a:defRPr sz="1800"/>
            </a:lvl4pPr>
            <a:lvl5pPr>
              <a:defRPr sz="1800"/>
            </a:lvl5pPr>
          </a:lstStyle>
          <a:p>
            <a:pPr lvl="0"/>
            <a:r>
              <a:rPr lang="en-US"/>
              <a:t>Click to edit Master text styles</a:t>
            </a:r>
          </a:p>
        </p:txBody>
      </p:sp>
      <p:sp>
        <p:nvSpPr>
          <p:cNvPr id="32" name="Content Placeholder 2"/>
          <p:cNvSpPr>
            <a:spLocks noGrp="1"/>
          </p:cNvSpPr>
          <p:nvPr>
            <p:ph idx="1" hasCustomPrompt="1"/>
          </p:nvPr>
        </p:nvSpPr>
        <p:spPr>
          <a:xfrm>
            <a:off x="795528" y="1738417"/>
            <a:ext cx="11119379" cy="2179150"/>
          </a:xfrm>
          <a:prstGeom prst="rect">
            <a:avLst/>
          </a:prstGeom>
        </p:spPr>
        <p:txBody>
          <a:bodyPr>
            <a:noAutofit/>
          </a:bodyPr>
          <a:lstStyle>
            <a:lvl1pPr marL="0" indent="0">
              <a:buNone/>
              <a:defRPr sz="2000" baseline="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Enter Shared Vision or SOI Description</a:t>
            </a:r>
          </a:p>
        </p:txBody>
      </p:sp>
      <p:sp>
        <p:nvSpPr>
          <p:cNvPr id="33" name="Content Placeholder 2"/>
          <p:cNvSpPr>
            <a:spLocks noGrp="1"/>
          </p:cNvSpPr>
          <p:nvPr>
            <p:ph idx="15" hasCustomPrompt="1"/>
          </p:nvPr>
        </p:nvSpPr>
        <p:spPr>
          <a:xfrm>
            <a:off x="793461" y="4058696"/>
            <a:ext cx="11119379" cy="1629092"/>
          </a:xfrm>
          <a:prstGeom prst="rect">
            <a:avLst/>
          </a:prstGeom>
        </p:spPr>
        <p:txBody>
          <a:bodyPr>
            <a:noAutofit/>
          </a:bodyPr>
          <a:lstStyle>
            <a:lvl1pPr>
              <a:defRPr sz="2800" baseline="0"/>
            </a:lvl1pPr>
            <a:lvl2pPr>
              <a:defRPr sz="2400"/>
            </a:lvl2pPr>
            <a:lvl3pPr>
              <a:defRPr sz="2000"/>
            </a:lvl3pPr>
            <a:lvl4pPr>
              <a:defRPr sz="1800"/>
            </a:lvl4pPr>
            <a:lvl5pPr>
              <a:defRPr sz="1800"/>
            </a:lvl5pPr>
          </a:lstStyle>
          <a:p>
            <a:pPr lvl="0"/>
            <a:r>
              <a:rPr lang="en-US" dirty="0"/>
              <a:t>Add in thoughts</a:t>
            </a:r>
          </a:p>
          <a:p>
            <a:pPr lvl="0"/>
            <a:r>
              <a:rPr lang="en-US" dirty="0"/>
              <a:t>ABC</a:t>
            </a:r>
          </a:p>
          <a:p>
            <a:pPr lvl="0"/>
            <a:r>
              <a:rPr lang="en-US" dirty="0"/>
              <a:t>XYZ</a:t>
            </a:r>
          </a:p>
        </p:txBody>
      </p:sp>
      <p:sp>
        <p:nvSpPr>
          <p:cNvPr id="34" name="Rectangle 33">
            <a:extLst>
              <a:ext uri="{FF2B5EF4-FFF2-40B4-BE49-F238E27FC236}">
                <a16:creationId xmlns:a16="http://schemas.microsoft.com/office/drawing/2014/main" id="{C525EDB7-7EE6-4569-BEDB-6CF44E5FDCF5}"/>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35" name="TextBox 34">
            <a:extLst>
              <a:ext uri="{FF2B5EF4-FFF2-40B4-BE49-F238E27FC236}">
                <a16:creationId xmlns:a16="http://schemas.microsoft.com/office/drawing/2014/main" id="{15323486-F242-4B02-96C0-BF5E610E2EDD}"/>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36" name="Straight Connector 35">
            <a:extLst>
              <a:ext uri="{FF2B5EF4-FFF2-40B4-BE49-F238E27FC236}">
                <a16:creationId xmlns:a16="http://schemas.microsoft.com/office/drawing/2014/main" id="{B8A6CF7A-5184-4E23-BB80-38E9E20836AA}"/>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DF69595-5022-4518-8CD8-85E944B90CBD}"/>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8" name="Oval 37">
            <a:extLst>
              <a:ext uri="{FF2B5EF4-FFF2-40B4-BE49-F238E27FC236}">
                <a16:creationId xmlns:a16="http://schemas.microsoft.com/office/drawing/2014/main" id="{61AB8449-4B0D-4706-9008-2FF24D0C437D}"/>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itle 33">
            <a:extLst>
              <a:ext uri="{FF2B5EF4-FFF2-40B4-BE49-F238E27FC236}">
                <a16:creationId xmlns:a16="http://schemas.microsoft.com/office/drawing/2014/main" id="{508A8474-A195-46D7-9766-E702F79CCB31}"/>
              </a:ext>
            </a:extLst>
          </p:cNvPr>
          <p:cNvSpPr>
            <a:spLocks noGrp="1"/>
          </p:cNvSpPr>
          <p:nvPr>
            <p:ph type="title"/>
          </p:nvPr>
        </p:nvSpPr>
        <p:spPr>
          <a:xfrm rot="16200000">
            <a:off x="-1937990" y="3745944"/>
            <a:ext cx="4419377"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40" name="Slide Number Placeholder 6">
            <a:extLst>
              <a:ext uri="{FF2B5EF4-FFF2-40B4-BE49-F238E27FC236}">
                <a16:creationId xmlns:a16="http://schemas.microsoft.com/office/drawing/2014/main" id="{973CFE52-C414-4272-BD1C-2F13C70DE701}"/>
              </a:ext>
            </a:extLst>
          </p:cNvPr>
          <p:cNvSpPr txBox="1">
            <a:spLocks/>
          </p:cNvSpPr>
          <p:nvPr userDrawn="1"/>
        </p:nvSpPr>
        <p:spPr>
          <a:xfrm>
            <a:off x="46772" y="6346411"/>
            <a:ext cx="411480"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Tree>
    <p:extLst>
      <p:ext uri="{BB962C8B-B14F-4D97-AF65-F5344CB8AC3E}">
        <p14:creationId xmlns:p14="http://schemas.microsoft.com/office/powerpoint/2010/main" val="4033889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1"/>
            <a:ext cx="10972800" cy="49855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7" name="Text Placeholder 10">
            <a:extLst>
              <a:ext uri="{FF2B5EF4-FFF2-40B4-BE49-F238E27FC236}">
                <a16:creationId xmlns:a16="http://schemas.microsoft.com/office/drawing/2014/main" id="{252EFB27-A534-4BEE-9E78-5CDBDFC87686}"/>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ase Slide - Shared Vision/SOI 2">
    <p:spTree>
      <p:nvGrpSpPr>
        <p:cNvPr id="1" name=""/>
        <p:cNvGrpSpPr/>
        <p:nvPr/>
      </p:nvGrpSpPr>
      <p:grpSpPr>
        <a:xfrm>
          <a:off x="0" y="0"/>
          <a:ext cx="0" cy="0"/>
          <a:chOff x="0" y="0"/>
          <a:chExt cx="0" cy="0"/>
        </a:xfrm>
      </p:grpSpPr>
      <p:graphicFrame>
        <p:nvGraphicFramePr>
          <p:cNvPr id="9" name="Content Placeholder 4"/>
          <p:cNvGraphicFramePr>
            <a:graphicFrameLocks/>
          </p:cNvGraphicFramePr>
          <p:nvPr userDrawn="1">
            <p:extLst>
              <p:ext uri="{D42A27DB-BD31-4B8C-83A1-F6EECF244321}">
                <p14:modId xmlns:p14="http://schemas.microsoft.com/office/powerpoint/2010/main" val="144464173"/>
              </p:ext>
            </p:extLst>
          </p:nvPr>
        </p:nvGraphicFramePr>
        <p:xfrm>
          <a:off x="978409" y="1455832"/>
          <a:ext cx="10728622" cy="3546413"/>
        </p:xfrm>
        <a:graphic>
          <a:graphicData uri="http://schemas.openxmlformats.org/drawingml/2006/table">
            <a:tbl>
              <a:tblPr firstRow="1" bandRow="1">
                <a:tableStyleId>{69012ECD-51FC-41F1-AA8D-1B2483CD663E}</a:tableStyleId>
              </a:tblPr>
              <a:tblGrid>
                <a:gridCol w="2975714">
                  <a:extLst>
                    <a:ext uri="{9D8B030D-6E8A-4147-A177-3AD203B41FA5}">
                      <a16:colId xmlns:a16="http://schemas.microsoft.com/office/drawing/2014/main" val="20000"/>
                    </a:ext>
                  </a:extLst>
                </a:gridCol>
                <a:gridCol w="7752908">
                  <a:extLst>
                    <a:ext uri="{9D8B030D-6E8A-4147-A177-3AD203B41FA5}">
                      <a16:colId xmlns:a16="http://schemas.microsoft.com/office/drawing/2014/main" val="20001"/>
                    </a:ext>
                  </a:extLst>
                </a:gridCol>
              </a:tblGrid>
              <a:tr h="365760">
                <a:tc>
                  <a:txBody>
                    <a:bodyPr/>
                    <a:lstStyle/>
                    <a:p>
                      <a:pPr algn="ctr"/>
                      <a:r>
                        <a:rPr lang="en-US" dirty="0">
                          <a:solidFill>
                            <a:schemeClr val="bg1"/>
                          </a:solidFill>
                        </a:rPr>
                        <a:t>Overall</a:t>
                      </a:r>
                      <a:r>
                        <a:rPr lang="en-US" baseline="0" dirty="0">
                          <a:solidFill>
                            <a:schemeClr val="bg1"/>
                          </a:solidFill>
                        </a:rPr>
                        <a:t> Results</a:t>
                      </a:r>
                      <a:endParaRPr lang="en-US" dirty="0">
                        <a:solidFill>
                          <a:schemeClr val="bg1"/>
                        </a:solidFill>
                      </a:endParaRP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20000">
                          <a:srgbClr val="FF0000"/>
                        </a:gs>
                        <a:gs pos="54000">
                          <a:srgbClr val="FFFF00"/>
                        </a:gs>
                        <a:gs pos="94000">
                          <a:srgbClr val="00B050"/>
                        </a:gs>
                      </a:gsLst>
                      <a:lin ang="0" scaled="1"/>
                      <a:tileRect/>
                    </a:gradFill>
                  </a:tcPr>
                </a:tc>
                <a:extLst>
                  <a:ext uri="{0D108BD9-81ED-4DB2-BD59-A6C34878D82A}">
                    <a16:rowId xmlns:a16="http://schemas.microsoft.com/office/drawing/2014/main" val="10000"/>
                  </a:ext>
                </a:extLst>
              </a:tr>
              <a:tr h="454379">
                <a:tc>
                  <a:txBody>
                    <a:bodyPr/>
                    <a:lstStyle/>
                    <a:p>
                      <a:r>
                        <a:rPr lang="en-US" dirty="0"/>
                        <a:t>Shared Vision</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454379">
                <a:tc>
                  <a:txBody>
                    <a:bodyPr/>
                    <a:lstStyle/>
                    <a:p>
                      <a:r>
                        <a:rPr lang="en-US" dirty="0"/>
                        <a:t>Reciprocity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454379">
                <a:tc>
                  <a:txBody>
                    <a:bodyPr/>
                    <a:lstStyle/>
                    <a:p>
                      <a:r>
                        <a:rPr lang="en-US" dirty="0"/>
                        <a:t>Autonomy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4543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Honesty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r h="454379">
                <a:tc>
                  <a:txBody>
                    <a:bodyPr/>
                    <a:lstStyle/>
                    <a:p>
                      <a:r>
                        <a:rPr lang="en-US" dirty="0"/>
                        <a:t>Loyalty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5"/>
                  </a:ext>
                </a:extLst>
              </a:tr>
              <a:tr h="454379">
                <a:tc>
                  <a:txBody>
                    <a:bodyPr/>
                    <a:lstStyle/>
                    <a:p>
                      <a:r>
                        <a:rPr lang="en-US" dirty="0"/>
                        <a:t>Equity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454379">
                <a:tc>
                  <a:txBody>
                    <a:bodyPr/>
                    <a:lstStyle/>
                    <a:p>
                      <a:r>
                        <a:rPr lang="en-US" dirty="0"/>
                        <a:t>Integrity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0" name="TextBox 19"/>
          <p:cNvSpPr txBox="1"/>
          <p:nvPr userDrawn="1"/>
        </p:nvSpPr>
        <p:spPr>
          <a:xfrm>
            <a:off x="4187018" y="1480948"/>
            <a:ext cx="1188720" cy="307777"/>
          </a:xfrm>
          <a:prstGeom prst="rect">
            <a:avLst/>
          </a:prstGeom>
          <a:noFill/>
        </p:spPr>
        <p:txBody>
          <a:bodyPr wrap="square" rtlCol="0" anchor="ctr" anchorCtr="0">
            <a:spAutoFit/>
          </a:bodyPr>
          <a:lstStyle/>
          <a:p>
            <a:pPr algn="ctr"/>
            <a:r>
              <a:rPr lang="en-US" sz="1400" b="1" dirty="0">
                <a:solidFill>
                  <a:schemeClr val="bg1"/>
                </a:solidFill>
              </a:rPr>
              <a:t>Never</a:t>
            </a:r>
          </a:p>
        </p:txBody>
      </p:sp>
      <p:sp>
        <p:nvSpPr>
          <p:cNvPr id="21" name="TextBox 20"/>
          <p:cNvSpPr txBox="1"/>
          <p:nvPr userDrawn="1"/>
        </p:nvSpPr>
        <p:spPr>
          <a:xfrm>
            <a:off x="5797124" y="1379768"/>
            <a:ext cx="1188720" cy="523220"/>
          </a:xfrm>
          <a:prstGeom prst="rect">
            <a:avLst/>
          </a:prstGeom>
          <a:noFill/>
        </p:spPr>
        <p:txBody>
          <a:bodyPr wrap="square" rtlCol="0" anchor="ctr" anchorCtr="0">
            <a:spAutoFit/>
          </a:bodyPr>
          <a:lstStyle/>
          <a:p>
            <a:pPr algn="ctr"/>
            <a:r>
              <a:rPr lang="en-US" sz="1400" b="1" dirty="0">
                <a:solidFill>
                  <a:schemeClr val="bg1"/>
                </a:solidFill>
              </a:rPr>
              <a:t>Less Times Than Not</a:t>
            </a:r>
          </a:p>
        </p:txBody>
      </p:sp>
      <p:sp>
        <p:nvSpPr>
          <p:cNvPr id="22" name="TextBox 21"/>
          <p:cNvSpPr txBox="1"/>
          <p:nvPr userDrawn="1"/>
        </p:nvSpPr>
        <p:spPr>
          <a:xfrm>
            <a:off x="7407230" y="1481038"/>
            <a:ext cx="1188720" cy="307777"/>
          </a:xfrm>
          <a:prstGeom prst="rect">
            <a:avLst/>
          </a:prstGeom>
          <a:noFill/>
        </p:spPr>
        <p:txBody>
          <a:bodyPr wrap="square" rtlCol="0" anchor="ctr" anchorCtr="0">
            <a:spAutoFit/>
          </a:bodyPr>
          <a:lstStyle/>
          <a:p>
            <a:pPr algn="ctr"/>
            <a:r>
              <a:rPr lang="en-US" sz="1400" b="1" dirty="0">
                <a:solidFill>
                  <a:schemeClr val="bg1"/>
                </a:solidFill>
              </a:rPr>
              <a:t>Sometimes</a:t>
            </a:r>
          </a:p>
        </p:txBody>
      </p:sp>
      <p:sp>
        <p:nvSpPr>
          <p:cNvPr id="23" name="TextBox 22"/>
          <p:cNvSpPr txBox="1"/>
          <p:nvPr userDrawn="1"/>
        </p:nvSpPr>
        <p:spPr>
          <a:xfrm>
            <a:off x="10627442" y="1474405"/>
            <a:ext cx="1188720" cy="307777"/>
          </a:xfrm>
          <a:prstGeom prst="rect">
            <a:avLst/>
          </a:prstGeom>
          <a:noFill/>
        </p:spPr>
        <p:txBody>
          <a:bodyPr wrap="square" rtlCol="0" anchor="ctr" anchorCtr="0">
            <a:spAutoFit/>
          </a:bodyPr>
          <a:lstStyle/>
          <a:p>
            <a:pPr algn="ctr"/>
            <a:r>
              <a:rPr lang="en-US" sz="1400" b="1" dirty="0">
                <a:solidFill>
                  <a:schemeClr val="bg1"/>
                </a:solidFill>
              </a:rPr>
              <a:t>Always</a:t>
            </a:r>
          </a:p>
        </p:txBody>
      </p:sp>
      <p:sp>
        <p:nvSpPr>
          <p:cNvPr id="24" name="TextBox 23"/>
          <p:cNvSpPr txBox="1"/>
          <p:nvPr userDrawn="1"/>
        </p:nvSpPr>
        <p:spPr>
          <a:xfrm>
            <a:off x="9017336" y="1362843"/>
            <a:ext cx="1188720" cy="523220"/>
          </a:xfrm>
          <a:prstGeom prst="rect">
            <a:avLst/>
          </a:prstGeom>
          <a:noFill/>
        </p:spPr>
        <p:txBody>
          <a:bodyPr wrap="square" rtlCol="0" anchor="ctr" anchorCtr="0">
            <a:spAutoFit/>
          </a:bodyPr>
          <a:lstStyle/>
          <a:p>
            <a:pPr algn="ctr"/>
            <a:r>
              <a:rPr lang="en-US" sz="1400" b="1" dirty="0">
                <a:solidFill>
                  <a:schemeClr val="bg1"/>
                </a:solidFill>
              </a:rPr>
              <a:t>More Times Than Not</a:t>
            </a:r>
          </a:p>
        </p:txBody>
      </p:sp>
      <p:sp>
        <p:nvSpPr>
          <p:cNvPr id="31" name="Rectangle 30"/>
          <p:cNvSpPr/>
          <p:nvPr userDrawn="1"/>
        </p:nvSpPr>
        <p:spPr>
          <a:xfrm>
            <a:off x="3947695" y="5439086"/>
            <a:ext cx="779815" cy="147626"/>
          </a:xfrm>
          <a:prstGeom prst="rect">
            <a:avLst/>
          </a:prstGeom>
          <a:solidFill>
            <a:schemeClr val="accent2">
              <a:lumMod val="40000"/>
              <a:lumOff val="6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2" name="TextBox 31"/>
          <p:cNvSpPr txBox="1"/>
          <p:nvPr userDrawn="1"/>
        </p:nvSpPr>
        <p:spPr>
          <a:xfrm>
            <a:off x="4683428" y="5363955"/>
            <a:ext cx="1346074" cy="307777"/>
          </a:xfrm>
          <a:prstGeom prst="rect">
            <a:avLst/>
          </a:prstGeom>
          <a:noFill/>
        </p:spPr>
        <p:txBody>
          <a:bodyPr wrap="none" rtlCol="0">
            <a:spAutoFit/>
          </a:bodyPr>
          <a:lstStyle/>
          <a:p>
            <a:r>
              <a:rPr lang="en-US" sz="1400" dirty="0">
                <a:latin typeface="+mn-lt"/>
              </a:rPr>
              <a:t>Self View Range</a:t>
            </a:r>
          </a:p>
        </p:txBody>
      </p:sp>
      <p:sp>
        <p:nvSpPr>
          <p:cNvPr id="33" name="TextBox 32"/>
          <p:cNvSpPr txBox="1"/>
          <p:nvPr userDrawn="1"/>
        </p:nvSpPr>
        <p:spPr>
          <a:xfrm>
            <a:off x="7868671" y="5552844"/>
            <a:ext cx="1214179" cy="307777"/>
          </a:xfrm>
          <a:prstGeom prst="rect">
            <a:avLst/>
          </a:prstGeom>
          <a:noFill/>
        </p:spPr>
        <p:txBody>
          <a:bodyPr wrap="none" rtlCol="0">
            <a:spAutoFit/>
          </a:bodyPr>
          <a:lstStyle/>
          <a:p>
            <a:r>
              <a:rPr lang="en-US" sz="1400" dirty="0">
                <a:latin typeface="+mn-lt"/>
              </a:rPr>
              <a:t>Average Score</a:t>
            </a:r>
          </a:p>
        </p:txBody>
      </p:sp>
      <p:sp>
        <p:nvSpPr>
          <p:cNvPr id="34" name="5-Point Star 27"/>
          <p:cNvSpPr/>
          <p:nvPr userDrawn="1"/>
        </p:nvSpPr>
        <p:spPr>
          <a:xfrm>
            <a:off x="7542428" y="5503952"/>
            <a:ext cx="326243" cy="316231"/>
          </a:xfrm>
          <a:prstGeom prst="star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0000"/>
              </a:solidFill>
            </a:endParaRPr>
          </a:p>
        </p:txBody>
      </p:sp>
      <p:sp>
        <p:nvSpPr>
          <p:cNvPr id="35" name="Rectangle 34"/>
          <p:cNvSpPr/>
          <p:nvPr userDrawn="1"/>
        </p:nvSpPr>
        <p:spPr>
          <a:xfrm>
            <a:off x="3953539" y="5671212"/>
            <a:ext cx="780288" cy="143987"/>
          </a:xfrm>
          <a:prstGeom prst="rect">
            <a:avLst/>
          </a:prstGeom>
          <a:solidFill>
            <a:srgbClr val="5C5C5C"/>
          </a:solidFill>
          <a:ln>
            <a:solidFill>
              <a:srgbClr val="5C5C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6" name="TextBox 35"/>
          <p:cNvSpPr txBox="1"/>
          <p:nvPr userDrawn="1"/>
        </p:nvSpPr>
        <p:spPr>
          <a:xfrm>
            <a:off x="4683429" y="5603011"/>
            <a:ext cx="2241832" cy="307777"/>
          </a:xfrm>
          <a:prstGeom prst="rect">
            <a:avLst/>
          </a:prstGeom>
          <a:noFill/>
        </p:spPr>
        <p:txBody>
          <a:bodyPr wrap="none" rtlCol="0">
            <a:spAutoFit/>
          </a:bodyPr>
          <a:lstStyle/>
          <a:p>
            <a:r>
              <a:rPr lang="en-US" sz="1400" dirty="0">
                <a:latin typeface="+mn-lt"/>
              </a:rPr>
              <a:t>Perception of Partner Range</a:t>
            </a:r>
          </a:p>
        </p:txBody>
      </p:sp>
      <p:sp>
        <p:nvSpPr>
          <p:cNvPr id="19" name="Rectangle 18">
            <a:extLst>
              <a:ext uri="{FF2B5EF4-FFF2-40B4-BE49-F238E27FC236}">
                <a16:creationId xmlns:a16="http://schemas.microsoft.com/office/drawing/2014/main" id="{CF0C0696-7255-4A91-A442-84E13A1909FD}"/>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5" name="TextBox 24">
            <a:extLst>
              <a:ext uri="{FF2B5EF4-FFF2-40B4-BE49-F238E27FC236}">
                <a16:creationId xmlns:a16="http://schemas.microsoft.com/office/drawing/2014/main" id="{3FB70BEF-0219-4C0E-A93C-6EB642EF12B5}"/>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26" name="Straight Connector 25">
            <a:extLst>
              <a:ext uri="{FF2B5EF4-FFF2-40B4-BE49-F238E27FC236}">
                <a16:creationId xmlns:a16="http://schemas.microsoft.com/office/drawing/2014/main" id="{B3D78645-EF0A-4942-A3AD-2F6CF0655CAB}"/>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BEA8C82-2065-41F5-B984-95327EFEFE68}"/>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FB26EFAC-CE2F-44CE-B189-640056BF6CA4}"/>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itle 33">
            <a:extLst>
              <a:ext uri="{FF2B5EF4-FFF2-40B4-BE49-F238E27FC236}">
                <a16:creationId xmlns:a16="http://schemas.microsoft.com/office/drawing/2014/main" id="{D12A9933-BBCC-4328-8947-714C378B6767}"/>
              </a:ext>
            </a:extLst>
          </p:cNvPr>
          <p:cNvSpPr>
            <a:spLocks noGrp="1"/>
          </p:cNvSpPr>
          <p:nvPr>
            <p:ph type="title"/>
          </p:nvPr>
        </p:nvSpPr>
        <p:spPr>
          <a:xfrm rot="16200000">
            <a:off x="-1937990" y="3745944"/>
            <a:ext cx="4419377"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30" name="Slide Number Placeholder 6">
            <a:extLst>
              <a:ext uri="{FF2B5EF4-FFF2-40B4-BE49-F238E27FC236}">
                <a16:creationId xmlns:a16="http://schemas.microsoft.com/office/drawing/2014/main" id="{140A9DD6-A4ED-4225-8686-5C0D12201B51}"/>
              </a:ext>
            </a:extLst>
          </p:cNvPr>
          <p:cNvSpPr txBox="1">
            <a:spLocks/>
          </p:cNvSpPr>
          <p:nvPr userDrawn="1"/>
        </p:nvSpPr>
        <p:spPr>
          <a:xfrm>
            <a:off x="46772" y="6346411"/>
            <a:ext cx="411480"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Tree>
    <p:extLst>
      <p:ext uri="{BB962C8B-B14F-4D97-AF65-F5344CB8AC3E}">
        <p14:creationId xmlns:p14="http://schemas.microsoft.com/office/powerpoint/2010/main" val="5744584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iving as WE Assessment">
    <p:spTree>
      <p:nvGrpSpPr>
        <p:cNvPr id="1" name=""/>
        <p:cNvGrpSpPr/>
        <p:nvPr/>
      </p:nvGrpSpPr>
      <p:grpSpPr>
        <a:xfrm>
          <a:off x="0" y="0"/>
          <a:ext cx="0" cy="0"/>
          <a:chOff x="0" y="0"/>
          <a:chExt cx="0" cy="0"/>
        </a:xfrm>
      </p:grpSpPr>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graphicFrame>
        <p:nvGraphicFramePr>
          <p:cNvPr id="6" name="Content Placeholder 4"/>
          <p:cNvGraphicFramePr>
            <a:graphicFrameLocks/>
          </p:cNvGraphicFramePr>
          <p:nvPr userDrawn="1">
            <p:extLst>
              <p:ext uri="{D42A27DB-BD31-4B8C-83A1-F6EECF244321}">
                <p14:modId xmlns:p14="http://schemas.microsoft.com/office/powerpoint/2010/main" val="3129024464"/>
              </p:ext>
            </p:extLst>
          </p:nvPr>
        </p:nvGraphicFramePr>
        <p:xfrm>
          <a:off x="609603" y="994032"/>
          <a:ext cx="10970728" cy="820139"/>
        </p:xfrm>
        <a:graphic>
          <a:graphicData uri="http://schemas.openxmlformats.org/drawingml/2006/table">
            <a:tbl>
              <a:tblPr firstRow="1" bandRow="1">
                <a:tableStyleId>{69012ECD-51FC-41F1-AA8D-1B2483CD663E}</a:tableStyleId>
              </a:tblPr>
              <a:tblGrid>
                <a:gridCol w="3439004">
                  <a:extLst>
                    <a:ext uri="{9D8B030D-6E8A-4147-A177-3AD203B41FA5}">
                      <a16:colId xmlns:a16="http://schemas.microsoft.com/office/drawing/2014/main" val="20000"/>
                    </a:ext>
                  </a:extLst>
                </a:gridCol>
                <a:gridCol w="7531724">
                  <a:extLst>
                    <a:ext uri="{9D8B030D-6E8A-4147-A177-3AD203B41FA5}">
                      <a16:colId xmlns:a16="http://schemas.microsoft.com/office/drawing/2014/main" val="20001"/>
                    </a:ext>
                  </a:extLst>
                </a:gridCol>
              </a:tblGrid>
              <a:tr h="365760">
                <a:tc>
                  <a:txBody>
                    <a:bodyPr/>
                    <a:lstStyle/>
                    <a:p>
                      <a:pPr algn="ctr"/>
                      <a:r>
                        <a:rPr lang="en-US" dirty="0">
                          <a:solidFill>
                            <a:schemeClr val="bg1"/>
                          </a:solidFill>
                        </a:rPr>
                        <a:t>Living</a:t>
                      </a:r>
                      <a:r>
                        <a:rPr lang="en-US" baseline="0" dirty="0">
                          <a:solidFill>
                            <a:schemeClr val="bg1"/>
                          </a:solidFill>
                        </a:rPr>
                        <a:t> As We</a:t>
                      </a:r>
                      <a:endParaRPr lang="en-US" dirty="0">
                        <a:solidFill>
                          <a:schemeClr val="bg1"/>
                        </a:solidFill>
                      </a:endParaRP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20000">
                          <a:srgbClr val="FF0000"/>
                        </a:gs>
                        <a:gs pos="54000">
                          <a:srgbClr val="FFFF00"/>
                        </a:gs>
                        <a:gs pos="94000">
                          <a:srgbClr val="00B050"/>
                        </a:gs>
                      </a:gsLst>
                      <a:lin ang="0" scaled="1"/>
                      <a:tileRect/>
                    </a:gradFill>
                  </a:tcPr>
                </a:tc>
                <a:extLst>
                  <a:ext uri="{0D108BD9-81ED-4DB2-BD59-A6C34878D82A}">
                    <a16:rowId xmlns:a16="http://schemas.microsoft.com/office/drawing/2014/main" val="10000"/>
                  </a:ext>
                </a:extLst>
              </a:tr>
              <a:tr h="454379">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1" name="Content Placeholder 2"/>
          <p:cNvSpPr>
            <a:spLocks noGrp="1"/>
          </p:cNvSpPr>
          <p:nvPr>
            <p:ph idx="12"/>
          </p:nvPr>
        </p:nvSpPr>
        <p:spPr>
          <a:xfrm>
            <a:off x="667120" y="1411183"/>
            <a:ext cx="3273729" cy="359756"/>
          </a:xfrm>
          <a:prstGeom prst="rect">
            <a:avLst/>
          </a:prstGeom>
        </p:spPr>
        <p:txBody>
          <a:bodyPr>
            <a:noAutofit/>
          </a:bodyPr>
          <a:lstStyle>
            <a:lvl1pPr marL="0" indent="0" algn="l">
              <a:buNone/>
              <a:defRPr sz="1400"/>
            </a:lvl1pPr>
            <a:lvl2pPr>
              <a:defRPr sz="2400"/>
            </a:lvl2pPr>
            <a:lvl3pPr>
              <a:defRPr sz="2000"/>
            </a:lvl3pPr>
            <a:lvl4pPr>
              <a:defRPr sz="1800"/>
            </a:lvl4pPr>
            <a:lvl5pPr>
              <a:defRPr sz="1800"/>
            </a:lvl5pPr>
          </a:lstStyle>
          <a:p>
            <a:pPr lvl="0"/>
            <a:r>
              <a:rPr lang="en-US"/>
              <a:t>Click to edit Master text styles</a:t>
            </a:r>
          </a:p>
        </p:txBody>
      </p:sp>
      <p:sp>
        <p:nvSpPr>
          <p:cNvPr id="9" name="Content Placeholder 2"/>
          <p:cNvSpPr>
            <a:spLocks noGrp="1"/>
          </p:cNvSpPr>
          <p:nvPr>
            <p:ph idx="1" hasCustomPrompt="1"/>
          </p:nvPr>
        </p:nvSpPr>
        <p:spPr>
          <a:xfrm>
            <a:off x="609600" y="1900053"/>
            <a:ext cx="10972797" cy="2179150"/>
          </a:xfrm>
          <a:prstGeom prst="rect">
            <a:avLst/>
          </a:prstGeom>
        </p:spPr>
        <p:txBody>
          <a:bodyPr>
            <a:noAutofit/>
          </a:bodyPr>
          <a:lstStyle>
            <a:lvl1pPr marL="0" indent="0">
              <a:buNone/>
              <a:defRPr sz="2000" baseline="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Enter Shared Vision or SOI Description</a:t>
            </a:r>
          </a:p>
        </p:txBody>
      </p:sp>
      <p:sp>
        <p:nvSpPr>
          <p:cNvPr id="10" name="Content Placeholder 2"/>
          <p:cNvSpPr>
            <a:spLocks noGrp="1"/>
          </p:cNvSpPr>
          <p:nvPr>
            <p:ph idx="15" hasCustomPrompt="1"/>
          </p:nvPr>
        </p:nvSpPr>
        <p:spPr>
          <a:xfrm>
            <a:off x="607534" y="4220332"/>
            <a:ext cx="10972797" cy="1629092"/>
          </a:xfrm>
          <a:prstGeom prst="rect">
            <a:avLst/>
          </a:prstGeom>
        </p:spPr>
        <p:txBody>
          <a:bodyPr>
            <a:noAutofit/>
          </a:bodyPr>
          <a:lstStyle>
            <a:lvl1pPr>
              <a:defRPr sz="2800" baseline="0"/>
            </a:lvl1pPr>
            <a:lvl2pPr>
              <a:defRPr sz="2400"/>
            </a:lvl2pPr>
            <a:lvl3pPr>
              <a:defRPr sz="2000"/>
            </a:lvl3pPr>
            <a:lvl4pPr>
              <a:defRPr sz="1800"/>
            </a:lvl4pPr>
            <a:lvl5pPr>
              <a:defRPr sz="1800"/>
            </a:lvl5pPr>
          </a:lstStyle>
          <a:p>
            <a:pPr lvl="0"/>
            <a:r>
              <a:rPr lang="en-US" dirty="0"/>
              <a:t>Add in thoughts</a:t>
            </a:r>
          </a:p>
          <a:p>
            <a:pPr lvl="0"/>
            <a:r>
              <a:rPr lang="en-US" dirty="0"/>
              <a:t>ABC</a:t>
            </a:r>
          </a:p>
          <a:p>
            <a:pPr lvl="0"/>
            <a:r>
              <a:rPr lang="en-US" dirty="0"/>
              <a:t>XYZ</a:t>
            </a:r>
          </a:p>
        </p:txBody>
      </p:sp>
      <p:sp>
        <p:nvSpPr>
          <p:cNvPr id="13" name="TextBox 12">
            <a:extLst>
              <a:ext uri="{FF2B5EF4-FFF2-40B4-BE49-F238E27FC236}">
                <a16:creationId xmlns:a16="http://schemas.microsoft.com/office/drawing/2014/main" id="{158DFEE9-FA24-4711-B80F-31FC232DAA84}"/>
              </a:ext>
            </a:extLst>
          </p:cNvPr>
          <p:cNvSpPr txBox="1"/>
          <p:nvPr userDrawn="1"/>
        </p:nvSpPr>
        <p:spPr>
          <a:xfrm>
            <a:off x="4049858" y="992172"/>
            <a:ext cx="1188720" cy="365760"/>
          </a:xfrm>
          <a:prstGeom prst="rect">
            <a:avLst/>
          </a:prstGeom>
          <a:noFill/>
        </p:spPr>
        <p:txBody>
          <a:bodyPr wrap="square" rtlCol="0" anchor="ctr" anchorCtr="0">
            <a:spAutoFit/>
          </a:bodyPr>
          <a:lstStyle/>
          <a:p>
            <a:pPr algn="ctr"/>
            <a:r>
              <a:rPr lang="en-US" sz="1400" b="1" dirty="0">
                <a:solidFill>
                  <a:schemeClr val="bg1"/>
                </a:solidFill>
              </a:rPr>
              <a:t>Never</a:t>
            </a:r>
          </a:p>
        </p:txBody>
      </p:sp>
      <p:sp>
        <p:nvSpPr>
          <p:cNvPr id="18" name="TextBox 17">
            <a:extLst>
              <a:ext uri="{FF2B5EF4-FFF2-40B4-BE49-F238E27FC236}">
                <a16:creationId xmlns:a16="http://schemas.microsoft.com/office/drawing/2014/main" id="{C49040B0-9FC9-4E32-BF87-22317DA268D4}"/>
              </a:ext>
            </a:extLst>
          </p:cNvPr>
          <p:cNvSpPr txBox="1"/>
          <p:nvPr userDrawn="1"/>
        </p:nvSpPr>
        <p:spPr>
          <a:xfrm>
            <a:off x="5625674" y="992172"/>
            <a:ext cx="1188720" cy="365760"/>
          </a:xfrm>
          <a:prstGeom prst="rect">
            <a:avLst/>
          </a:prstGeom>
          <a:noFill/>
        </p:spPr>
        <p:txBody>
          <a:bodyPr wrap="square" rtlCol="0" anchor="ctr" anchorCtr="0">
            <a:spAutoFit/>
          </a:bodyPr>
          <a:lstStyle/>
          <a:p>
            <a:pPr algn="ctr"/>
            <a:r>
              <a:rPr lang="en-US" sz="1400" b="1" dirty="0">
                <a:solidFill>
                  <a:schemeClr val="bg1"/>
                </a:solidFill>
              </a:rPr>
              <a:t>Less Times Than Not</a:t>
            </a:r>
          </a:p>
        </p:txBody>
      </p:sp>
      <p:sp>
        <p:nvSpPr>
          <p:cNvPr id="19" name="TextBox 18">
            <a:extLst>
              <a:ext uri="{FF2B5EF4-FFF2-40B4-BE49-F238E27FC236}">
                <a16:creationId xmlns:a16="http://schemas.microsoft.com/office/drawing/2014/main" id="{B4A269B2-B0B0-476E-A0A6-ED2616C98440}"/>
              </a:ext>
            </a:extLst>
          </p:cNvPr>
          <p:cNvSpPr txBox="1"/>
          <p:nvPr userDrawn="1"/>
        </p:nvSpPr>
        <p:spPr>
          <a:xfrm>
            <a:off x="7201490" y="992172"/>
            <a:ext cx="1188720" cy="365760"/>
          </a:xfrm>
          <a:prstGeom prst="rect">
            <a:avLst/>
          </a:prstGeom>
          <a:noFill/>
        </p:spPr>
        <p:txBody>
          <a:bodyPr wrap="square" rtlCol="0" anchor="ctr" anchorCtr="0">
            <a:spAutoFit/>
          </a:bodyPr>
          <a:lstStyle/>
          <a:p>
            <a:pPr algn="ctr"/>
            <a:r>
              <a:rPr lang="en-US" sz="1400" b="1" dirty="0">
                <a:solidFill>
                  <a:schemeClr val="bg1"/>
                </a:solidFill>
              </a:rPr>
              <a:t>Sometimes</a:t>
            </a:r>
          </a:p>
        </p:txBody>
      </p:sp>
      <p:sp>
        <p:nvSpPr>
          <p:cNvPr id="20" name="TextBox 19">
            <a:extLst>
              <a:ext uri="{FF2B5EF4-FFF2-40B4-BE49-F238E27FC236}">
                <a16:creationId xmlns:a16="http://schemas.microsoft.com/office/drawing/2014/main" id="{3309B4FE-C6E0-4DEC-BF7E-F8ACEA1E13A9}"/>
              </a:ext>
            </a:extLst>
          </p:cNvPr>
          <p:cNvSpPr txBox="1"/>
          <p:nvPr userDrawn="1"/>
        </p:nvSpPr>
        <p:spPr>
          <a:xfrm>
            <a:off x="10353122" y="992172"/>
            <a:ext cx="1188720" cy="365760"/>
          </a:xfrm>
          <a:prstGeom prst="rect">
            <a:avLst/>
          </a:prstGeom>
          <a:noFill/>
        </p:spPr>
        <p:txBody>
          <a:bodyPr wrap="square" rtlCol="0" anchor="ctr" anchorCtr="0">
            <a:spAutoFit/>
          </a:bodyPr>
          <a:lstStyle/>
          <a:p>
            <a:pPr algn="ctr"/>
            <a:r>
              <a:rPr lang="en-US" sz="1400" b="1" dirty="0">
                <a:solidFill>
                  <a:schemeClr val="bg1"/>
                </a:solidFill>
              </a:rPr>
              <a:t>Always</a:t>
            </a:r>
          </a:p>
        </p:txBody>
      </p:sp>
      <p:sp>
        <p:nvSpPr>
          <p:cNvPr id="21" name="TextBox 20">
            <a:extLst>
              <a:ext uri="{FF2B5EF4-FFF2-40B4-BE49-F238E27FC236}">
                <a16:creationId xmlns:a16="http://schemas.microsoft.com/office/drawing/2014/main" id="{3F53F265-0409-4C76-830E-61810ED9372A}"/>
              </a:ext>
            </a:extLst>
          </p:cNvPr>
          <p:cNvSpPr txBox="1"/>
          <p:nvPr userDrawn="1"/>
        </p:nvSpPr>
        <p:spPr>
          <a:xfrm>
            <a:off x="8777306" y="992172"/>
            <a:ext cx="1188720" cy="365760"/>
          </a:xfrm>
          <a:prstGeom prst="rect">
            <a:avLst/>
          </a:prstGeom>
          <a:noFill/>
        </p:spPr>
        <p:txBody>
          <a:bodyPr wrap="square" rtlCol="0" anchor="ctr" anchorCtr="0">
            <a:spAutoFit/>
          </a:bodyPr>
          <a:lstStyle/>
          <a:p>
            <a:pPr algn="ctr"/>
            <a:r>
              <a:rPr lang="en-US" sz="1400" b="1" dirty="0">
                <a:solidFill>
                  <a:schemeClr val="bg1"/>
                </a:solidFill>
              </a:rPr>
              <a:t>More Times Than Not</a:t>
            </a:r>
          </a:p>
        </p:txBody>
      </p:sp>
    </p:spTree>
    <p:extLst>
      <p:ext uri="{BB962C8B-B14F-4D97-AF65-F5344CB8AC3E}">
        <p14:creationId xmlns:p14="http://schemas.microsoft.com/office/powerpoint/2010/main" val="18965195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verall Results 2 - Ailments">
    <p:spTree>
      <p:nvGrpSpPr>
        <p:cNvPr id="1" name=""/>
        <p:cNvGrpSpPr/>
        <p:nvPr/>
      </p:nvGrpSpPr>
      <p:grpSpPr>
        <a:xfrm>
          <a:off x="0" y="0"/>
          <a:ext cx="0" cy="0"/>
          <a:chOff x="0" y="0"/>
          <a:chExt cx="0" cy="0"/>
        </a:xfrm>
      </p:grpSpPr>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graphicFrame>
        <p:nvGraphicFramePr>
          <p:cNvPr id="6" name="Content Placeholder 4"/>
          <p:cNvGraphicFramePr>
            <a:graphicFrameLocks/>
          </p:cNvGraphicFramePr>
          <p:nvPr userDrawn="1">
            <p:extLst>
              <p:ext uri="{D42A27DB-BD31-4B8C-83A1-F6EECF244321}">
                <p14:modId xmlns:p14="http://schemas.microsoft.com/office/powerpoint/2010/main" val="655056958"/>
              </p:ext>
            </p:extLst>
          </p:nvPr>
        </p:nvGraphicFramePr>
        <p:xfrm>
          <a:off x="609603" y="1236477"/>
          <a:ext cx="10972798" cy="3546413"/>
        </p:xfrm>
        <a:graphic>
          <a:graphicData uri="http://schemas.openxmlformats.org/drawingml/2006/table">
            <a:tbl>
              <a:tblPr firstRow="1" bandRow="1">
                <a:tableStyleId>{69012ECD-51FC-41F1-AA8D-1B2483CD663E}</a:tableStyleId>
              </a:tblPr>
              <a:tblGrid>
                <a:gridCol w="3208095">
                  <a:extLst>
                    <a:ext uri="{9D8B030D-6E8A-4147-A177-3AD203B41FA5}">
                      <a16:colId xmlns:a16="http://schemas.microsoft.com/office/drawing/2014/main" val="20000"/>
                    </a:ext>
                  </a:extLst>
                </a:gridCol>
                <a:gridCol w="7764703">
                  <a:extLst>
                    <a:ext uri="{9D8B030D-6E8A-4147-A177-3AD203B41FA5}">
                      <a16:colId xmlns:a16="http://schemas.microsoft.com/office/drawing/2014/main" val="20001"/>
                    </a:ext>
                  </a:extLst>
                </a:gridCol>
              </a:tblGrid>
              <a:tr h="365760">
                <a:tc>
                  <a:txBody>
                    <a:bodyPr/>
                    <a:lstStyle/>
                    <a:p>
                      <a:pPr algn="ctr"/>
                      <a:r>
                        <a:rPr lang="en-US" dirty="0">
                          <a:solidFill>
                            <a:schemeClr val="bg1"/>
                          </a:solidFill>
                        </a:rPr>
                        <a:t>Overall</a:t>
                      </a:r>
                      <a:r>
                        <a:rPr lang="en-US" baseline="0" dirty="0">
                          <a:solidFill>
                            <a:schemeClr val="bg1"/>
                          </a:solidFill>
                        </a:rPr>
                        <a:t> Results</a:t>
                      </a:r>
                      <a:endParaRPr lang="en-US" dirty="0">
                        <a:solidFill>
                          <a:schemeClr val="bg1"/>
                        </a:solidFill>
                      </a:endParaRP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20000">
                          <a:srgbClr val="FF0000"/>
                        </a:gs>
                        <a:gs pos="54000">
                          <a:srgbClr val="FFFF00"/>
                        </a:gs>
                        <a:gs pos="94000">
                          <a:srgbClr val="00B050"/>
                        </a:gs>
                      </a:gsLst>
                      <a:lin ang="0" scaled="1"/>
                      <a:tileRect/>
                    </a:gradFill>
                  </a:tcPr>
                </a:tc>
                <a:extLst>
                  <a:ext uri="{0D108BD9-81ED-4DB2-BD59-A6C34878D82A}">
                    <a16:rowId xmlns:a16="http://schemas.microsoft.com/office/drawing/2014/main" val="10000"/>
                  </a:ext>
                </a:extLst>
              </a:tr>
              <a:tr h="454379">
                <a:tc>
                  <a:txBody>
                    <a:bodyPr/>
                    <a:lstStyle/>
                    <a:p>
                      <a:r>
                        <a:rPr lang="en-US" dirty="0"/>
                        <a:t>Shared Vision</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454379">
                <a:tc>
                  <a:txBody>
                    <a:bodyPr/>
                    <a:lstStyle/>
                    <a:p>
                      <a:r>
                        <a:rPr lang="en-US" dirty="0"/>
                        <a:t>Reciprocity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454379">
                <a:tc>
                  <a:txBody>
                    <a:bodyPr/>
                    <a:lstStyle/>
                    <a:p>
                      <a:r>
                        <a:rPr lang="en-US" dirty="0"/>
                        <a:t>Autonomy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4543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Honesty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r h="454379">
                <a:tc>
                  <a:txBody>
                    <a:bodyPr/>
                    <a:lstStyle/>
                    <a:p>
                      <a:r>
                        <a:rPr lang="en-US" dirty="0"/>
                        <a:t>Loyalty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5"/>
                  </a:ext>
                </a:extLst>
              </a:tr>
              <a:tr h="454379">
                <a:tc>
                  <a:txBody>
                    <a:bodyPr/>
                    <a:lstStyle/>
                    <a:p>
                      <a:r>
                        <a:rPr lang="en-US" dirty="0"/>
                        <a:t>Equity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454379">
                <a:tc>
                  <a:txBody>
                    <a:bodyPr/>
                    <a:lstStyle/>
                    <a:p>
                      <a:r>
                        <a:rPr lang="en-US" dirty="0"/>
                        <a:t>Integrity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1" name="Rectangle 20"/>
          <p:cNvSpPr/>
          <p:nvPr userDrawn="1"/>
        </p:nvSpPr>
        <p:spPr>
          <a:xfrm>
            <a:off x="3865399" y="5512238"/>
            <a:ext cx="779815" cy="147626"/>
          </a:xfrm>
          <a:prstGeom prst="rect">
            <a:avLst/>
          </a:prstGeom>
          <a:solidFill>
            <a:schemeClr val="accent2">
              <a:lumMod val="40000"/>
              <a:lumOff val="6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2" name="TextBox 21"/>
          <p:cNvSpPr txBox="1"/>
          <p:nvPr userDrawn="1"/>
        </p:nvSpPr>
        <p:spPr>
          <a:xfrm>
            <a:off x="4601132" y="5437107"/>
            <a:ext cx="1315232" cy="276999"/>
          </a:xfrm>
          <a:prstGeom prst="rect">
            <a:avLst/>
          </a:prstGeom>
          <a:noFill/>
        </p:spPr>
        <p:txBody>
          <a:bodyPr wrap="none" rtlCol="0">
            <a:spAutoFit/>
          </a:bodyPr>
          <a:lstStyle/>
          <a:p>
            <a:r>
              <a:rPr lang="en-US" sz="1200" dirty="0">
                <a:latin typeface="+mn-lt"/>
              </a:rPr>
              <a:t>Self View Range</a:t>
            </a:r>
          </a:p>
        </p:txBody>
      </p:sp>
      <p:sp>
        <p:nvSpPr>
          <p:cNvPr id="23" name="TextBox 22"/>
          <p:cNvSpPr txBox="1"/>
          <p:nvPr userDrawn="1"/>
        </p:nvSpPr>
        <p:spPr>
          <a:xfrm>
            <a:off x="7786375" y="5625996"/>
            <a:ext cx="1196610" cy="276999"/>
          </a:xfrm>
          <a:prstGeom prst="rect">
            <a:avLst/>
          </a:prstGeom>
          <a:noFill/>
        </p:spPr>
        <p:txBody>
          <a:bodyPr wrap="none" rtlCol="0">
            <a:spAutoFit/>
          </a:bodyPr>
          <a:lstStyle/>
          <a:p>
            <a:r>
              <a:rPr lang="en-US" sz="1200" dirty="0">
                <a:latin typeface="+mn-lt"/>
              </a:rPr>
              <a:t>Average Score</a:t>
            </a:r>
          </a:p>
        </p:txBody>
      </p:sp>
      <p:sp>
        <p:nvSpPr>
          <p:cNvPr id="35" name="5-Point Star 27"/>
          <p:cNvSpPr/>
          <p:nvPr userDrawn="1"/>
        </p:nvSpPr>
        <p:spPr>
          <a:xfrm>
            <a:off x="7460132" y="5577104"/>
            <a:ext cx="326243" cy="316231"/>
          </a:xfrm>
          <a:prstGeom prst="star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0000"/>
              </a:solidFill>
            </a:endParaRPr>
          </a:p>
        </p:txBody>
      </p:sp>
      <p:sp>
        <p:nvSpPr>
          <p:cNvPr id="36" name="Rectangle 35"/>
          <p:cNvSpPr/>
          <p:nvPr userDrawn="1"/>
        </p:nvSpPr>
        <p:spPr>
          <a:xfrm>
            <a:off x="3871243" y="5735220"/>
            <a:ext cx="780288" cy="143987"/>
          </a:xfrm>
          <a:prstGeom prst="rect">
            <a:avLst/>
          </a:prstGeom>
          <a:solidFill>
            <a:srgbClr val="5C5C5C"/>
          </a:solidFill>
          <a:ln>
            <a:solidFill>
              <a:srgbClr val="5C5C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7" name="TextBox 36"/>
          <p:cNvSpPr txBox="1"/>
          <p:nvPr userDrawn="1"/>
        </p:nvSpPr>
        <p:spPr>
          <a:xfrm>
            <a:off x="4601133" y="5676163"/>
            <a:ext cx="2129109" cy="276999"/>
          </a:xfrm>
          <a:prstGeom prst="rect">
            <a:avLst/>
          </a:prstGeom>
          <a:noFill/>
        </p:spPr>
        <p:txBody>
          <a:bodyPr wrap="none" rtlCol="0">
            <a:spAutoFit/>
          </a:bodyPr>
          <a:lstStyle/>
          <a:p>
            <a:r>
              <a:rPr lang="en-US" sz="1200" dirty="0">
                <a:latin typeface="+mn-lt"/>
              </a:rPr>
              <a:t>Perception of Partner Range</a:t>
            </a:r>
          </a:p>
        </p:txBody>
      </p:sp>
      <p:sp>
        <p:nvSpPr>
          <p:cNvPr id="15" name="TextBox 14">
            <a:extLst>
              <a:ext uri="{FF2B5EF4-FFF2-40B4-BE49-F238E27FC236}">
                <a16:creationId xmlns:a16="http://schemas.microsoft.com/office/drawing/2014/main" id="{2B50B63F-7F61-4DDE-803C-BFAA6FAD639A}"/>
              </a:ext>
            </a:extLst>
          </p:cNvPr>
          <p:cNvSpPr txBox="1"/>
          <p:nvPr userDrawn="1"/>
        </p:nvSpPr>
        <p:spPr>
          <a:xfrm>
            <a:off x="3857834" y="1261492"/>
            <a:ext cx="1188720" cy="307777"/>
          </a:xfrm>
          <a:prstGeom prst="rect">
            <a:avLst/>
          </a:prstGeom>
          <a:noFill/>
        </p:spPr>
        <p:txBody>
          <a:bodyPr wrap="square" rtlCol="0" anchor="ctr" anchorCtr="0">
            <a:spAutoFit/>
          </a:bodyPr>
          <a:lstStyle/>
          <a:p>
            <a:pPr algn="ctr"/>
            <a:r>
              <a:rPr lang="en-US" sz="1400" b="1" dirty="0">
                <a:solidFill>
                  <a:schemeClr val="bg1"/>
                </a:solidFill>
              </a:rPr>
              <a:t>Never</a:t>
            </a:r>
          </a:p>
        </p:txBody>
      </p:sp>
      <p:sp>
        <p:nvSpPr>
          <p:cNvPr id="16" name="TextBox 15">
            <a:extLst>
              <a:ext uri="{FF2B5EF4-FFF2-40B4-BE49-F238E27FC236}">
                <a16:creationId xmlns:a16="http://schemas.microsoft.com/office/drawing/2014/main" id="{01A61710-8BBD-4BAC-B541-CDC716369D6D}"/>
              </a:ext>
            </a:extLst>
          </p:cNvPr>
          <p:cNvSpPr txBox="1"/>
          <p:nvPr userDrawn="1"/>
        </p:nvSpPr>
        <p:spPr>
          <a:xfrm>
            <a:off x="5467940" y="1160312"/>
            <a:ext cx="1188720" cy="523220"/>
          </a:xfrm>
          <a:prstGeom prst="rect">
            <a:avLst/>
          </a:prstGeom>
          <a:noFill/>
        </p:spPr>
        <p:txBody>
          <a:bodyPr wrap="square" rtlCol="0" anchor="ctr" anchorCtr="0">
            <a:spAutoFit/>
          </a:bodyPr>
          <a:lstStyle/>
          <a:p>
            <a:pPr algn="ctr"/>
            <a:r>
              <a:rPr lang="en-US" sz="1400" b="1" dirty="0">
                <a:solidFill>
                  <a:schemeClr val="bg1"/>
                </a:solidFill>
              </a:rPr>
              <a:t>Less Times Than Not</a:t>
            </a:r>
          </a:p>
        </p:txBody>
      </p:sp>
      <p:sp>
        <p:nvSpPr>
          <p:cNvPr id="17" name="TextBox 16">
            <a:extLst>
              <a:ext uri="{FF2B5EF4-FFF2-40B4-BE49-F238E27FC236}">
                <a16:creationId xmlns:a16="http://schemas.microsoft.com/office/drawing/2014/main" id="{520936F3-EE5C-40E0-B07F-51B615273282}"/>
              </a:ext>
            </a:extLst>
          </p:cNvPr>
          <p:cNvSpPr txBox="1"/>
          <p:nvPr userDrawn="1"/>
        </p:nvSpPr>
        <p:spPr>
          <a:xfrm>
            <a:off x="7078046" y="1261582"/>
            <a:ext cx="1188720" cy="307777"/>
          </a:xfrm>
          <a:prstGeom prst="rect">
            <a:avLst/>
          </a:prstGeom>
          <a:noFill/>
        </p:spPr>
        <p:txBody>
          <a:bodyPr wrap="square" rtlCol="0" anchor="ctr" anchorCtr="0">
            <a:spAutoFit/>
          </a:bodyPr>
          <a:lstStyle/>
          <a:p>
            <a:pPr algn="ctr"/>
            <a:r>
              <a:rPr lang="en-US" sz="1400" b="1" dirty="0">
                <a:solidFill>
                  <a:schemeClr val="bg1"/>
                </a:solidFill>
              </a:rPr>
              <a:t>Sometimes</a:t>
            </a:r>
          </a:p>
        </p:txBody>
      </p:sp>
      <p:sp>
        <p:nvSpPr>
          <p:cNvPr id="18" name="TextBox 17">
            <a:extLst>
              <a:ext uri="{FF2B5EF4-FFF2-40B4-BE49-F238E27FC236}">
                <a16:creationId xmlns:a16="http://schemas.microsoft.com/office/drawing/2014/main" id="{E208142D-FDD8-492F-B38A-E8C01FBE50D2}"/>
              </a:ext>
            </a:extLst>
          </p:cNvPr>
          <p:cNvSpPr txBox="1"/>
          <p:nvPr userDrawn="1"/>
        </p:nvSpPr>
        <p:spPr>
          <a:xfrm>
            <a:off x="10298258" y="1254949"/>
            <a:ext cx="1188720" cy="307777"/>
          </a:xfrm>
          <a:prstGeom prst="rect">
            <a:avLst/>
          </a:prstGeom>
          <a:noFill/>
        </p:spPr>
        <p:txBody>
          <a:bodyPr wrap="square" rtlCol="0" anchor="ctr" anchorCtr="0">
            <a:spAutoFit/>
          </a:bodyPr>
          <a:lstStyle/>
          <a:p>
            <a:pPr algn="ctr"/>
            <a:r>
              <a:rPr lang="en-US" sz="1400" b="1" dirty="0">
                <a:solidFill>
                  <a:schemeClr val="bg1"/>
                </a:solidFill>
              </a:rPr>
              <a:t>Always</a:t>
            </a:r>
          </a:p>
        </p:txBody>
      </p:sp>
      <p:sp>
        <p:nvSpPr>
          <p:cNvPr id="19" name="TextBox 18">
            <a:extLst>
              <a:ext uri="{FF2B5EF4-FFF2-40B4-BE49-F238E27FC236}">
                <a16:creationId xmlns:a16="http://schemas.microsoft.com/office/drawing/2014/main" id="{3068B0EB-E851-4EC1-819A-28E21AE4287F}"/>
              </a:ext>
            </a:extLst>
          </p:cNvPr>
          <p:cNvSpPr txBox="1"/>
          <p:nvPr userDrawn="1"/>
        </p:nvSpPr>
        <p:spPr>
          <a:xfrm>
            <a:off x="8688152" y="1143387"/>
            <a:ext cx="1188720" cy="523220"/>
          </a:xfrm>
          <a:prstGeom prst="rect">
            <a:avLst/>
          </a:prstGeom>
          <a:noFill/>
        </p:spPr>
        <p:txBody>
          <a:bodyPr wrap="square" rtlCol="0" anchor="ctr" anchorCtr="0">
            <a:spAutoFit/>
          </a:bodyPr>
          <a:lstStyle/>
          <a:p>
            <a:pPr algn="ctr"/>
            <a:r>
              <a:rPr lang="en-US" sz="1400" b="1" dirty="0">
                <a:solidFill>
                  <a:schemeClr val="bg1"/>
                </a:solidFill>
              </a:rPr>
              <a:t>More Times Than Not</a:t>
            </a:r>
          </a:p>
        </p:txBody>
      </p:sp>
    </p:spTree>
    <p:extLst>
      <p:ext uri="{BB962C8B-B14F-4D97-AF65-F5344CB8AC3E}">
        <p14:creationId xmlns:p14="http://schemas.microsoft.com/office/powerpoint/2010/main" val="19471424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ilme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0053"/>
            <a:ext cx="10972797" cy="4215740"/>
          </a:xfrm>
          <a:prstGeom prst="rect">
            <a:avLst/>
          </a:prstGeom>
        </p:spPr>
        <p:txBody>
          <a:bodyPr>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graphicFrame>
        <p:nvGraphicFramePr>
          <p:cNvPr id="6" name="Content Placeholder 4"/>
          <p:cNvGraphicFramePr>
            <a:graphicFrameLocks/>
          </p:cNvGraphicFramePr>
          <p:nvPr userDrawn="1">
            <p:extLst>
              <p:ext uri="{D42A27DB-BD31-4B8C-83A1-F6EECF244321}">
                <p14:modId xmlns:p14="http://schemas.microsoft.com/office/powerpoint/2010/main" val="1664663722"/>
              </p:ext>
            </p:extLst>
          </p:nvPr>
        </p:nvGraphicFramePr>
        <p:xfrm>
          <a:off x="609604" y="994032"/>
          <a:ext cx="11012776" cy="820139"/>
        </p:xfrm>
        <a:graphic>
          <a:graphicData uri="http://schemas.openxmlformats.org/drawingml/2006/table">
            <a:tbl>
              <a:tblPr firstRow="1" bandRow="1">
                <a:tableStyleId>{69012ECD-51FC-41F1-AA8D-1B2483CD663E}</a:tableStyleId>
              </a:tblPr>
              <a:tblGrid>
                <a:gridCol w="3474720">
                  <a:extLst>
                    <a:ext uri="{9D8B030D-6E8A-4147-A177-3AD203B41FA5}">
                      <a16:colId xmlns:a16="http://schemas.microsoft.com/office/drawing/2014/main" val="20000"/>
                    </a:ext>
                  </a:extLst>
                </a:gridCol>
                <a:gridCol w="6675120">
                  <a:extLst>
                    <a:ext uri="{9D8B030D-6E8A-4147-A177-3AD203B41FA5}">
                      <a16:colId xmlns:a16="http://schemas.microsoft.com/office/drawing/2014/main" val="20001"/>
                    </a:ext>
                  </a:extLst>
                </a:gridCol>
                <a:gridCol w="862936">
                  <a:extLst>
                    <a:ext uri="{9D8B030D-6E8A-4147-A177-3AD203B41FA5}">
                      <a16:colId xmlns:a16="http://schemas.microsoft.com/office/drawing/2014/main" val="20002"/>
                    </a:ext>
                  </a:extLst>
                </a:gridCol>
              </a:tblGrid>
              <a:tr h="365760">
                <a:tc>
                  <a:txBody>
                    <a:bodyPr/>
                    <a:lstStyle/>
                    <a:p>
                      <a:pPr algn="ctr"/>
                      <a:r>
                        <a:rPr lang="en-US" dirty="0">
                          <a:solidFill>
                            <a:schemeClr val="bg1"/>
                          </a:solidFill>
                        </a:rPr>
                        <a:t>Ailment</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32000">
                          <a:srgbClr val="FF0000"/>
                        </a:gs>
                        <a:gs pos="69000">
                          <a:srgbClr val="FFFF00"/>
                        </a:gs>
                        <a:gs pos="92000">
                          <a:srgbClr val="00B050"/>
                        </a:gs>
                      </a:gsLst>
                      <a:lin ang="0" scaled="1"/>
                      <a:tileRect/>
                    </a:gradFill>
                  </a:tcPr>
                </a:tc>
                <a:tc>
                  <a:txBody>
                    <a:bodyPr/>
                    <a:lstStyle/>
                    <a:p>
                      <a:pPr algn="ctr"/>
                      <a:r>
                        <a:rPr lang="en-US" sz="1800" b="1" dirty="0">
                          <a:solidFill>
                            <a:schemeClr val="bg1"/>
                          </a:solidFill>
                        </a:rPr>
                        <a:t>Score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extLst>
                  <a:ext uri="{0D108BD9-81ED-4DB2-BD59-A6C34878D82A}">
                    <a16:rowId xmlns:a16="http://schemas.microsoft.com/office/drawing/2014/main" val="10000"/>
                  </a:ext>
                </a:extLst>
              </a:tr>
              <a:tr h="454379">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bl>
          </a:graphicData>
        </a:graphic>
      </p:graphicFrame>
      <p:sp>
        <p:nvSpPr>
          <p:cNvPr id="11" name="Content Placeholder 2"/>
          <p:cNvSpPr>
            <a:spLocks noGrp="1"/>
          </p:cNvSpPr>
          <p:nvPr>
            <p:ph idx="12"/>
          </p:nvPr>
        </p:nvSpPr>
        <p:spPr>
          <a:xfrm>
            <a:off x="667118" y="1411183"/>
            <a:ext cx="4146351" cy="359756"/>
          </a:xfrm>
          <a:prstGeom prst="rect">
            <a:avLst/>
          </a:prstGeom>
        </p:spPr>
        <p:txBody>
          <a:bodyPr>
            <a:noAutofit/>
          </a:bodyPr>
          <a:lstStyle>
            <a:lvl1pPr marL="0" indent="0" algn="l">
              <a:buNone/>
              <a:defRPr sz="1400"/>
            </a:lvl1pPr>
            <a:lvl2pPr>
              <a:defRPr sz="2400"/>
            </a:lvl2pPr>
            <a:lvl3pPr>
              <a:defRPr sz="2000"/>
            </a:lvl3pPr>
            <a:lvl4pPr>
              <a:defRPr sz="1800"/>
            </a:lvl4pPr>
            <a:lvl5pPr>
              <a:defRPr sz="1800"/>
            </a:lvl5pPr>
          </a:lstStyle>
          <a:p>
            <a:pPr lvl="0"/>
            <a:r>
              <a:rPr lang="en-US"/>
              <a:t>Click to edit Master text styles</a:t>
            </a:r>
          </a:p>
        </p:txBody>
      </p:sp>
      <p:sp>
        <p:nvSpPr>
          <p:cNvPr id="13" name="Content Placeholder 2"/>
          <p:cNvSpPr>
            <a:spLocks noGrp="1"/>
          </p:cNvSpPr>
          <p:nvPr>
            <p:ph idx="14"/>
          </p:nvPr>
        </p:nvSpPr>
        <p:spPr>
          <a:xfrm>
            <a:off x="10766961" y="142457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a:t>Click to edit Master text styles</a:t>
            </a:r>
          </a:p>
        </p:txBody>
      </p:sp>
      <p:sp>
        <p:nvSpPr>
          <p:cNvPr id="8" name="TextBox 7">
            <a:extLst>
              <a:ext uri="{FF2B5EF4-FFF2-40B4-BE49-F238E27FC236}">
                <a16:creationId xmlns:a16="http://schemas.microsoft.com/office/drawing/2014/main" id="{1781FFC7-4DEC-4C1B-A62C-D1A9F3FFC739}"/>
              </a:ext>
            </a:extLst>
          </p:cNvPr>
          <p:cNvSpPr txBox="1"/>
          <p:nvPr userDrawn="1"/>
        </p:nvSpPr>
        <p:spPr>
          <a:xfrm>
            <a:off x="4139261" y="990991"/>
            <a:ext cx="1371600" cy="369332"/>
          </a:xfrm>
          <a:prstGeom prst="rect">
            <a:avLst/>
          </a:prstGeom>
          <a:noFill/>
        </p:spPr>
        <p:txBody>
          <a:bodyPr wrap="square" rtlCol="0">
            <a:spAutoFit/>
          </a:bodyPr>
          <a:lstStyle/>
          <a:p>
            <a:pPr algn="ctr"/>
            <a:r>
              <a:rPr lang="en-US" sz="1800" dirty="0">
                <a:solidFill>
                  <a:schemeClr val="bg1"/>
                </a:solidFill>
              </a:rPr>
              <a:t>Severe</a:t>
            </a:r>
          </a:p>
        </p:txBody>
      </p:sp>
      <p:sp>
        <p:nvSpPr>
          <p:cNvPr id="9" name="TextBox 8">
            <a:extLst>
              <a:ext uri="{FF2B5EF4-FFF2-40B4-BE49-F238E27FC236}">
                <a16:creationId xmlns:a16="http://schemas.microsoft.com/office/drawing/2014/main" id="{4036ADCA-ADE6-4C4F-94FE-7FCE5382E5E4}"/>
              </a:ext>
            </a:extLst>
          </p:cNvPr>
          <p:cNvSpPr txBox="1"/>
          <p:nvPr userDrawn="1"/>
        </p:nvSpPr>
        <p:spPr>
          <a:xfrm>
            <a:off x="5873289" y="990991"/>
            <a:ext cx="1371600" cy="369332"/>
          </a:xfrm>
          <a:prstGeom prst="rect">
            <a:avLst/>
          </a:prstGeom>
          <a:noFill/>
        </p:spPr>
        <p:txBody>
          <a:bodyPr wrap="square" rtlCol="0">
            <a:spAutoFit/>
          </a:bodyPr>
          <a:lstStyle/>
          <a:p>
            <a:pPr algn="ctr"/>
            <a:r>
              <a:rPr lang="en-US" sz="1800" dirty="0">
                <a:solidFill>
                  <a:schemeClr val="bg1"/>
                </a:solidFill>
              </a:rPr>
              <a:t>Fever</a:t>
            </a:r>
          </a:p>
        </p:txBody>
      </p:sp>
      <p:sp>
        <p:nvSpPr>
          <p:cNvPr id="10" name="TextBox 9">
            <a:extLst>
              <a:ext uri="{FF2B5EF4-FFF2-40B4-BE49-F238E27FC236}">
                <a16:creationId xmlns:a16="http://schemas.microsoft.com/office/drawing/2014/main" id="{3A151F17-4296-4126-B978-4D206188F3BF}"/>
              </a:ext>
            </a:extLst>
          </p:cNvPr>
          <p:cNvSpPr txBox="1"/>
          <p:nvPr userDrawn="1"/>
        </p:nvSpPr>
        <p:spPr>
          <a:xfrm>
            <a:off x="7607317" y="990991"/>
            <a:ext cx="1371600" cy="369332"/>
          </a:xfrm>
          <a:prstGeom prst="rect">
            <a:avLst/>
          </a:prstGeom>
          <a:noFill/>
        </p:spPr>
        <p:txBody>
          <a:bodyPr wrap="square" rtlCol="0">
            <a:spAutoFit/>
          </a:bodyPr>
          <a:lstStyle/>
          <a:p>
            <a:pPr algn="ctr"/>
            <a:r>
              <a:rPr lang="en-US" sz="1800" dirty="0">
                <a:solidFill>
                  <a:schemeClr val="bg1"/>
                </a:solidFill>
              </a:rPr>
              <a:t>Runny Nose</a:t>
            </a:r>
          </a:p>
        </p:txBody>
      </p:sp>
      <p:sp>
        <p:nvSpPr>
          <p:cNvPr id="12" name="TextBox 11">
            <a:extLst>
              <a:ext uri="{FF2B5EF4-FFF2-40B4-BE49-F238E27FC236}">
                <a16:creationId xmlns:a16="http://schemas.microsoft.com/office/drawing/2014/main" id="{64AC3B9A-5136-44CF-9CE2-D0AB9765B25E}"/>
              </a:ext>
            </a:extLst>
          </p:cNvPr>
          <p:cNvSpPr txBox="1"/>
          <p:nvPr userDrawn="1"/>
        </p:nvSpPr>
        <p:spPr>
          <a:xfrm>
            <a:off x="9341344" y="990991"/>
            <a:ext cx="1371600" cy="369332"/>
          </a:xfrm>
          <a:prstGeom prst="rect">
            <a:avLst/>
          </a:prstGeom>
          <a:noFill/>
        </p:spPr>
        <p:txBody>
          <a:bodyPr wrap="square" rtlCol="0">
            <a:spAutoFit/>
          </a:bodyPr>
          <a:lstStyle/>
          <a:p>
            <a:pPr algn="ctr"/>
            <a:r>
              <a:rPr lang="en-US" sz="1800" dirty="0">
                <a:solidFill>
                  <a:schemeClr val="bg1"/>
                </a:solidFill>
              </a:rPr>
              <a:t>Healthy</a:t>
            </a:r>
          </a:p>
        </p:txBody>
      </p:sp>
    </p:spTree>
    <p:extLst>
      <p:ext uri="{BB962C8B-B14F-4D97-AF65-F5344CB8AC3E}">
        <p14:creationId xmlns:p14="http://schemas.microsoft.com/office/powerpoint/2010/main" val="21623783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verall Results - Ailments">
    <p:spTree>
      <p:nvGrpSpPr>
        <p:cNvPr id="1" name=""/>
        <p:cNvGrpSpPr/>
        <p:nvPr/>
      </p:nvGrpSpPr>
      <p:grpSpPr>
        <a:xfrm>
          <a:off x="0" y="0"/>
          <a:ext cx="0" cy="0"/>
          <a:chOff x="0" y="0"/>
          <a:chExt cx="0" cy="0"/>
        </a:xfrm>
      </p:grpSpPr>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graphicFrame>
        <p:nvGraphicFramePr>
          <p:cNvPr id="6" name="Content Placeholder 4"/>
          <p:cNvGraphicFramePr>
            <a:graphicFrameLocks/>
          </p:cNvGraphicFramePr>
          <p:nvPr userDrawn="1">
            <p:extLst>
              <p:ext uri="{D42A27DB-BD31-4B8C-83A1-F6EECF244321}">
                <p14:modId xmlns:p14="http://schemas.microsoft.com/office/powerpoint/2010/main" val="4269300444"/>
              </p:ext>
            </p:extLst>
          </p:nvPr>
        </p:nvGraphicFramePr>
        <p:xfrm>
          <a:off x="609604" y="994031"/>
          <a:ext cx="11012776" cy="4909550"/>
        </p:xfrm>
        <a:graphic>
          <a:graphicData uri="http://schemas.openxmlformats.org/drawingml/2006/table">
            <a:tbl>
              <a:tblPr firstRow="1" bandRow="1">
                <a:tableStyleId>{69012ECD-51FC-41F1-AA8D-1B2483CD663E}</a:tableStyleId>
              </a:tblPr>
              <a:tblGrid>
                <a:gridCol w="3108960">
                  <a:extLst>
                    <a:ext uri="{9D8B030D-6E8A-4147-A177-3AD203B41FA5}">
                      <a16:colId xmlns:a16="http://schemas.microsoft.com/office/drawing/2014/main" val="20000"/>
                    </a:ext>
                  </a:extLst>
                </a:gridCol>
                <a:gridCol w="7040880">
                  <a:extLst>
                    <a:ext uri="{9D8B030D-6E8A-4147-A177-3AD203B41FA5}">
                      <a16:colId xmlns:a16="http://schemas.microsoft.com/office/drawing/2014/main" val="20001"/>
                    </a:ext>
                  </a:extLst>
                </a:gridCol>
                <a:gridCol w="862936">
                  <a:extLst>
                    <a:ext uri="{9D8B030D-6E8A-4147-A177-3AD203B41FA5}">
                      <a16:colId xmlns:a16="http://schemas.microsoft.com/office/drawing/2014/main" val="20002"/>
                    </a:ext>
                  </a:extLst>
                </a:gridCol>
              </a:tblGrid>
              <a:tr h="365760">
                <a:tc>
                  <a:txBody>
                    <a:bodyPr/>
                    <a:lstStyle/>
                    <a:p>
                      <a:pPr algn="ctr"/>
                      <a:r>
                        <a:rPr lang="en-US" dirty="0">
                          <a:solidFill>
                            <a:schemeClr val="bg1"/>
                          </a:solidFill>
                        </a:rPr>
                        <a:t>Overall</a:t>
                      </a:r>
                      <a:r>
                        <a:rPr lang="en-US" baseline="0" dirty="0">
                          <a:solidFill>
                            <a:schemeClr val="bg1"/>
                          </a:solidFill>
                        </a:rPr>
                        <a:t> Results</a:t>
                      </a:r>
                      <a:endParaRPr lang="en-US" dirty="0">
                        <a:solidFill>
                          <a:schemeClr val="bg1"/>
                        </a:solidFill>
                      </a:endParaRP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32000">
                          <a:srgbClr val="FF0000"/>
                        </a:gs>
                        <a:gs pos="69000">
                          <a:srgbClr val="FFFF00"/>
                        </a:gs>
                        <a:gs pos="92000">
                          <a:srgbClr val="00B050"/>
                        </a:gs>
                      </a:gsLst>
                      <a:lin ang="0" scaled="1"/>
                      <a:tileRect/>
                    </a:gradFill>
                  </a:tcPr>
                </a:tc>
                <a:tc>
                  <a:txBody>
                    <a:bodyPr/>
                    <a:lstStyle/>
                    <a:p>
                      <a:pPr algn="ctr"/>
                      <a:r>
                        <a:rPr lang="en-US" sz="1200" b="1" dirty="0">
                          <a:solidFill>
                            <a:schemeClr val="bg1"/>
                          </a:solidFill>
                        </a:rPr>
                        <a:t>Score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extLst>
                  <a:ext uri="{0D108BD9-81ED-4DB2-BD59-A6C34878D82A}">
                    <a16:rowId xmlns:a16="http://schemas.microsoft.com/office/drawing/2014/main" val="10000"/>
                  </a:ext>
                </a:extLst>
              </a:tr>
              <a:tr h="454379">
                <a:tc>
                  <a:txBody>
                    <a:bodyPr/>
                    <a:lstStyle/>
                    <a:p>
                      <a:pPr algn="l"/>
                      <a:r>
                        <a:rPr lang="en-US" sz="1600" dirty="0"/>
                        <a:t>Penny Wise and Pound</a:t>
                      </a:r>
                      <a:r>
                        <a:rPr lang="en-US" sz="1600" baseline="0" dirty="0"/>
                        <a:t> Foolish</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r h="454379">
                <a:tc>
                  <a:txBody>
                    <a:bodyPr/>
                    <a:lstStyle/>
                    <a:p>
                      <a:pPr algn="l"/>
                      <a:r>
                        <a:rPr lang="en-US" sz="1600" dirty="0"/>
                        <a:t>The Outsourcing Paradox</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2"/>
                  </a:ext>
                </a:extLst>
              </a:tr>
              <a:tr h="454379">
                <a:tc>
                  <a:txBody>
                    <a:bodyPr/>
                    <a:lstStyle/>
                    <a:p>
                      <a:pPr algn="l"/>
                      <a:r>
                        <a:rPr lang="en-US" sz="1600" dirty="0"/>
                        <a:t>The Activity Trap</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3"/>
                  </a:ext>
                </a:extLst>
              </a:tr>
              <a:tr h="454379">
                <a:tc>
                  <a:txBody>
                    <a:bodyPr/>
                    <a:lstStyle/>
                    <a:p>
                      <a:pPr algn="l"/>
                      <a:r>
                        <a:rPr lang="en-US" sz="1600" dirty="0"/>
                        <a:t>The</a:t>
                      </a:r>
                      <a:r>
                        <a:rPr lang="en-US" sz="1600" baseline="0" dirty="0"/>
                        <a:t> Junkyard Dog Factor</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4"/>
                  </a:ext>
                </a:extLst>
              </a:tr>
              <a:tr h="454379">
                <a:tc>
                  <a:txBody>
                    <a:bodyPr/>
                    <a:lstStyle/>
                    <a:p>
                      <a:pPr algn="l"/>
                      <a:r>
                        <a:rPr lang="en-US" sz="1600" dirty="0"/>
                        <a:t>The Honeymoon Affect</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5"/>
                  </a:ext>
                </a:extLst>
              </a:tr>
              <a:tr h="454379">
                <a:tc>
                  <a:txBody>
                    <a:bodyPr/>
                    <a:lstStyle/>
                    <a:p>
                      <a:pPr algn="l"/>
                      <a:r>
                        <a:rPr lang="en-US" sz="1600" dirty="0"/>
                        <a:t>Sandbagging</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6"/>
                  </a:ext>
                </a:extLst>
              </a:tr>
              <a:tr h="454379">
                <a:tc>
                  <a:txBody>
                    <a:bodyPr/>
                    <a:lstStyle/>
                    <a:p>
                      <a:pPr algn="l"/>
                      <a:r>
                        <a:rPr lang="en-US" sz="1600" dirty="0"/>
                        <a:t>The Zero Sum Game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7"/>
                  </a:ext>
                </a:extLst>
              </a:tr>
              <a:tr h="454379">
                <a:tc>
                  <a:txBody>
                    <a:bodyPr/>
                    <a:lstStyle/>
                    <a:p>
                      <a:pPr algn="l"/>
                      <a:r>
                        <a:rPr lang="en-US" sz="1600" dirty="0"/>
                        <a:t>Driving Blind Disease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8"/>
                  </a:ext>
                </a:extLst>
              </a:tr>
              <a:tr h="454379">
                <a:tc>
                  <a:txBody>
                    <a:bodyPr/>
                    <a:lstStyle/>
                    <a:p>
                      <a:pPr algn="l"/>
                      <a:r>
                        <a:rPr lang="en-US" sz="1600" dirty="0"/>
                        <a:t>Measurement Minutiae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9"/>
                  </a:ext>
                </a:extLst>
              </a:tr>
              <a:tr h="454379">
                <a:tc>
                  <a:txBody>
                    <a:bodyPr/>
                    <a:lstStyle/>
                    <a:p>
                      <a:pPr algn="l"/>
                      <a:r>
                        <a:rPr lang="en-US" sz="1600" dirty="0"/>
                        <a:t>The Power of Not Doing</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10"/>
                  </a:ext>
                </a:extLst>
              </a:tr>
            </a:tbl>
          </a:graphicData>
        </a:graphic>
      </p:graphicFrame>
      <p:sp>
        <p:nvSpPr>
          <p:cNvPr id="13" name="Content Placeholder 2"/>
          <p:cNvSpPr>
            <a:spLocks noGrp="1"/>
          </p:cNvSpPr>
          <p:nvPr>
            <p:ph idx="14" hasCustomPrompt="1"/>
          </p:nvPr>
        </p:nvSpPr>
        <p:spPr>
          <a:xfrm>
            <a:off x="10766961" y="142457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 name="TextBox 1"/>
          <p:cNvSpPr txBox="1"/>
          <p:nvPr userDrawn="1"/>
        </p:nvSpPr>
        <p:spPr>
          <a:xfrm>
            <a:off x="3828365" y="990991"/>
            <a:ext cx="1371600" cy="369332"/>
          </a:xfrm>
          <a:prstGeom prst="rect">
            <a:avLst/>
          </a:prstGeom>
          <a:noFill/>
        </p:spPr>
        <p:txBody>
          <a:bodyPr wrap="square" rtlCol="0">
            <a:spAutoFit/>
          </a:bodyPr>
          <a:lstStyle/>
          <a:p>
            <a:pPr algn="ctr"/>
            <a:r>
              <a:rPr lang="en-US" sz="1800" dirty="0">
                <a:solidFill>
                  <a:schemeClr val="bg1"/>
                </a:solidFill>
              </a:rPr>
              <a:t>Severe</a:t>
            </a:r>
          </a:p>
        </p:txBody>
      </p:sp>
      <p:sp>
        <p:nvSpPr>
          <p:cNvPr id="15" name="Content Placeholder 2"/>
          <p:cNvSpPr>
            <a:spLocks noGrp="1"/>
          </p:cNvSpPr>
          <p:nvPr>
            <p:ph idx="15" hasCustomPrompt="1"/>
          </p:nvPr>
        </p:nvSpPr>
        <p:spPr>
          <a:xfrm>
            <a:off x="10764893" y="1859187"/>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6" name="Content Placeholder 2"/>
          <p:cNvSpPr>
            <a:spLocks noGrp="1"/>
          </p:cNvSpPr>
          <p:nvPr>
            <p:ph idx="16" hasCustomPrompt="1"/>
          </p:nvPr>
        </p:nvSpPr>
        <p:spPr>
          <a:xfrm>
            <a:off x="10764895" y="2320981"/>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7" name="Content Placeholder 2"/>
          <p:cNvSpPr>
            <a:spLocks noGrp="1"/>
          </p:cNvSpPr>
          <p:nvPr>
            <p:ph idx="17" hasCustomPrompt="1"/>
          </p:nvPr>
        </p:nvSpPr>
        <p:spPr>
          <a:xfrm>
            <a:off x="10762828" y="2781246"/>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8" name="Content Placeholder 2"/>
          <p:cNvSpPr>
            <a:spLocks noGrp="1"/>
          </p:cNvSpPr>
          <p:nvPr>
            <p:ph idx="18" hasCustomPrompt="1"/>
          </p:nvPr>
        </p:nvSpPr>
        <p:spPr>
          <a:xfrm>
            <a:off x="10762827" y="3230214"/>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9" name="Content Placeholder 2"/>
          <p:cNvSpPr>
            <a:spLocks noGrp="1"/>
          </p:cNvSpPr>
          <p:nvPr>
            <p:ph idx="19" hasCustomPrompt="1"/>
          </p:nvPr>
        </p:nvSpPr>
        <p:spPr>
          <a:xfrm>
            <a:off x="10760759" y="3677651"/>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0" name="Content Placeholder 2"/>
          <p:cNvSpPr>
            <a:spLocks noGrp="1"/>
          </p:cNvSpPr>
          <p:nvPr>
            <p:ph idx="20" hasCustomPrompt="1"/>
          </p:nvPr>
        </p:nvSpPr>
        <p:spPr>
          <a:xfrm>
            <a:off x="10758691" y="4137916"/>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1" name="Content Placeholder 2"/>
          <p:cNvSpPr>
            <a:spLocks noGrp="1"/>
          </p:cNvSpPr>
          <p:nvPr>
            <p:ph idx="21" hasCustomPrompt="1"/>
          </p:nvPr>
        </p:nvSpPr>
        <p:spPr>
          <a:xfrm>
            <a:off x="10756624" y="4598180"/>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2" name="Content Placeholder 2"/>
          <p:cNvSpPr>
            <a:spLocks noGrp="1"/>
          </p:cNvSpPr>
          <p:nvPr>
            <p:ph idx="22" hasCustomPrompt="1"/>
          </p:nvPr>
        </p:nvSpPr>
        <p:spPr>
          <a:xfrm>
            <a:off x="10754557" y="505844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3" name="Content Placeholder 2"/>
          <p:cNvSpPr>
            <a:spLocks noGrp="1"/>
          </p:cNvSpPr>
          <p:nvPr>
            <p:ph idx="23" hasCustomPrompt="1"/>
          </p:nvPr>
        </p:nvSpPr>
        <p:spPr>
          <a:xfrm>
            <a:off x="10752491" y="5493054"/>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42" name="TextBox 41">
            <a:extLst>
              <a:ext uri="{FF2B5EF4-FFF2-40B4-BE49-F238E27FC236}">
                <a16:creationId xmlns:a16="http://schemas.microsoft.com/office/drawing/2014/main" id="{D0F88931-DA73-4306-86EF-DB916A4CACE8}"/>
              </a:ext>
            </a:extLst>
          </p:cNvPr>
          <p:cNvSpPr txBox="1"/>
          <p:nvPr userDrawn="1"/>
        </p:nvSpPr>
        <p:spPr>
          <a:xfrm>
            <a:off x="5666025" y="990991"/>
            <a:ext cx="1371600" cy="369332"/>
          </a:xfrm>
          <a:prstGeom prst="rect">
            <a:avLst/>
          </a:prstGeom>
          <a:noFill/>
        </p:spPr>
        <p:txBody>
          <a:bodyPr wrap="square" rtlCol="0">
            <a:spAutoFit/>
          </a:bodyPr>
          <a:lstStyle/>
          <a:p>
            <a:pPr algn="ctr"/>
            <a:r>
              <a:rPr lang="en-US" sz="1800" dirty="0">
                <a:solidFill>
                  <a:schemeClr val="bg1"/>
                </a:solidFill>
              </a:rPr>
              <a:t>Fever</a:t>
            </a:r>
          </a:p>
        </p:txBody>
      </p:sp>
      <p:sp>
        <p:nvSpPr>
          <p:cNvPr id="43" name="TextBox 42">
            <a:extLst>
              <a:ext uri="{FF2B5EF4-FFF2-40B4-BE49-F238E27FC236}">
                <a16:creationId xmlns:a16="http://schemas.microsoft.com/office/drawing/2014/main" id="{943F2B85-1959-483C-8D51-B850BADEE7D8}"/>
              </a:ext>
            </a:extLst>
          </p:cNvPr>
          <p:cNvSpPr txBox="1"/>
          <p:nvPr userDrawn="1"/>
        </p:nvSpPr>
        <p:spPr>
          <a:xfrm>
            <a:off x="7503685" y="990991"/>
            <a:ext cx="1371600" cy="369332"/>
          </a:xfrm>
          <a:prstGeom prst="rect">
            <a:avLst/>
          </a:prstGeom>
          <a:noFill/>
        </p:spPr>
        <p:txBody>
          <a:bodyPr wrap="square" rtlCol="0">
            <a:spAutoFit/>
          </a:bodyPr>
          <a:lstStyle/>
          <a:p>
            <a:pPr algn="ctr"/>
            <a:r>
              <a:rPr lang="en-US" sz="1800" dirty="0">
                <a:solidFill>
                  <a:schemeClr val="bg1"/>
                </a:solidFill>
              </a:rPr>
              <a:t>Runny Nose</a:t>
            </a:r>
          </a:p>
        </p:txBody>
      </p:sp>
      <p:sp>
        <p:nvSpPr>
          <p:cNvPr id="44" name="TextBox 43">
            <a:extLst>
              <a:ext uri="{FF2B5EF4-FFF2-40B4-BE49-F238E27FC236}">
                <a16:creationId xmlns:a16="http://schemas.microsoft.com/office/drawing/2014/main" id="{8EE6F1FA-F03B-4A70-9E90-BB71F08639F9}"/>
              </a:ext>
            </a:extLst>
          </p:cNvPr>
          <p:cNvSpPr txBox="1"/>
          <p:nvPr userDrawn="1"/>
        </p:nvSpPr>
        <p:spPr>
          <a:xfrm>
            <a:off x="9341344" y="990991"/>
            <a:ext cx="1371600" cy="369332"/>
          </a:xfrm>
          <a:prstGeom prst="rect">
            <a:avLst/>
          </a:prstGeom>
          <a:noFill/>
        </p:spPr>
        <p:txBody>
          <a:bodyPr wrap="square" rtlCol="0">
            <a:spAutoFit/>
          </a:bodyPr>
          <a:lstStyle/>
          <a:p>
            <a:pPr algn="ctr"/>
            <a:r>
              <a:rPr lang="en-US" sz="1800" dirty="0">
                <a:solidFill>
                  <a:schemeClr val="bg1"/>
                </a:solidFill>
              </a:rPr>
              <a:t>Healthy</a:t>
            </a:r>
          </a:p>
        </p:txBody>
      </p:sp>
    </p:spTree>
    <p:extLst>
      <p:ext uri="{BB962C8B-B14F-4D97-AF65-F5344CB8AC3E}">
        <p14:creationId xmlns:p14="http://schemas.microsoft.com/office/powerpoint/2010/main" val="39320778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lements - Revised Them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900053"/>
            <a:ext cx="10972797" cy="2179150"/>
          </a:xfrm>
          <a:prstGeom prst="rect">
            <a:avLst/>
          </a:prstGeom>
        </p:spPr>
        <p:txBody>
          <a:bodyPr>
            <a:noAutofit/>
          </a:bodyPr>
          <a:lstStyle>
            <a:lvl1pPr marL="0" indent="0">
              <a:buNone/>
              <a:defRPr sz="2800" baseline="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Enter Element Description</a:t>
            </a:r>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graphicFrame>
        <p:nvGraphicFramePr>
          <p:cNvPr id="6" name="Content Placeholder 4"/>
          <p:cNvGraphicFramePr>
            <a:graphicFrameLocks/>
          </p:cNvGraphicFramePr>
          <p:nvPr userDrawn="1">
            <p:extLst>
              <p:ext uri="{D42A27DB-BD31-4B8C-83A1-F6EECF244321}">
                <p14:modId xmlns:p14="http://schemas.microsoft.com/office/powerpoint/2010/main" val="1392882709"/>
              </p:ext>
            </p:extLst>
          </p:nvPr>
        </p:nvGraphicFramePr>
        <p:xfrm>
          <a:off x="609604" y="994032"/>
          <a:ext cx="11012776" cy="820139"/>
        </p:xfrm>
        <a:graphic>
          <a:graphicData uri="http://schemas.openxmlformats.org/drawingml/2006/table">
            <a:tbl>
              <a:tblPr firstRow="1" bandRow="1">
                <a:tableStyleId>{69012ECD-51FC-41F1-AA8D-1B2483CD663E}</a:tableStyleId>
              </a:tblPr>
              <a:tblGrid>
                <a:gridCol w="4114800">
                  <a:extLst>
                    <a:ext uri="{9D8B030D-6E8A-4147-A177-3AD203B41FA5}">
                      <a16:colId xmlns:a16="http://schemas.microsoft.com/office/drawing/2014/main" val="20000"/>
                    </a:ext>
                  </a:extLst>
                </a:gridCol>
                <a:gridCol w="6035040">
                  <a:extLst>
                    <a:ext uri="{9D8B030D-6E8A-4147-A177-3AD203B41FA5}">
                      <a16:colId xmlns:a16="http://schemas.microsoft.com/office/drawing/2014/main" val="20001"/>
                    </a:ext>
                  </a:extLst>
                </a:gridCol>
                <a:gridCol w="862936">
                  <a:extLst>
                    <a:ext uri="{9D8B030D-6E8A-4147-A177-3AD203B41FA5}">
                      <a16:colId xmlns:a16="http://schemas.microsoft.com/office/drawing/2014/main" val="20002"/>
                    </a:ext>
                  </a:extLst>
                </a:gridCol>
              </a:tblGrid>
              <a:tr h="365760">
                <a:tc>
                  <a:txBody>
                    <a:bodyPr/>
                    <a:lstStyle/>
                    <a:p>
                      <a:pPr algn="ctr"/>
                      <a:r>
                        <a:rPr lang="en-US" dirty="0">
                          <a:solidFill>
                            <a:schemeClr val="bg1"/>
                          </a:solidFill>
                        </a:rPr>
                        <a:t>Element</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32000">
                          <a:srgbClr val="FF0000"/>
                        </a:gs>
                        <a:gs pos="69000">
                          <a:srgbClr val="FFFF00"/>
                        </a:gs>
                        <a:gs pos="92000">
                          <a:srgbClr val="00B050"/>
                        </a:gs>
                      </a:gsLst>
                      <a:lin ang="0" scaled="1"/>
                      <a:tileRect/>
                    </a:gradFill>
                  </a:tcPr>
                </a:tc>
                <a:tc>
                  <a:txBody>
                    <a:bodyPr/>
                    <a:lstStyle/>
                    <a:p>
                      <a:pPr algn="ctr"/>
                      <a:r>
                        <a:rPr lang="en-US" sz="1800" b="1" dirty="0">
                          <a:solidFill>
                            <a:schemeClr val="bg1"/>
                          </a:solidFill>
                        </a:rPr>
                        <a:t>Score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extLst>
                  <a:ext uri="{0D108BD9-81ED-4DB2-BD59-A6C34878D82A}">
                    <a16:rowId xmlns:a16="http://schemas.microsoft.com/office/drawing/2014/main" val="10000"/>
                  </a:ext>
                </a:extLst>
              </a:tr>
              <a:tr h="454379">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bl>
          </a:graphicData>
        </a:graphic>
      </p:graphicFrame>
      <p:sp>
        <p:nvSpPr>
          <p:cNvPr id="11" name="Content Placeholder 2"/>
          <p:cNvSpPr>
            <a:spLocks noGrp="1"/>
          </p:cNvSpPr>
          <p:nvPr>
            <p:ph idx="12"/>
          </p:nvPr>
        </p:nvSpPr>
        <p:spPr>
          <a:xfrm>
            <a:off x="667118" y="1411183"/>
            <a:ext cx="4146351" cy="359756"/>
          </a:xfrm>
          <a:prstGeom prst="rect">
            <a:avLst/>
          </a:prstGeom>
        </p:spPr>
        <p:txBody>
          <a:bodyPr>
            <a:noAutofit/>
          </a:bodyPr>
          <a:lstStyle>
            <a:lvl1pPr marL="0" indent="0" algn="l">
              <a:buNone/>
              <a:defRPr sz="1400"/>
            </a:lvl1pPr>
            <a:lvl2pPr>
              <a:defRPr sz="2400"/>
            </a:lvl2pPr>
            <a:lvl3pPr>
              <a:defRPr sz="2000"/>
            </a:lvl3pPr>
            <a:lvl4pPr>
              <a:defRPr sz="1800"/>
            </a:lvl4pPr>
            <a:lvl5pPr>
              <a:defRPr sz="1800"/>
            </a:lvl5pPr>
          </a:lstStyle>
          <a:p>
            <a:pPr lvl="0"/>
            <a:r>
              <a:rPr lang="en-US"/>
              <a:t>Click to edit Master text styles</a:t>
            </a:r>
          </a:p>
        </p:txBody>
      </p:sp>
      <p:sp>
        <p:nvSpPr>
          <p:cNvPr id="13" name="Content Placeholder 2"/>
          <p:cNvSpPr>
            <a:spLocks noGrp="1"/>
          </p:cNvSpPr>
          <p:nvPr>
            <p:ph idx="14"/>
          </p:nvPr>
        </p:nvSpPr>
        <p:spPr>
          <a:xfrm>
            <a:off x="10766961" y="142457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a:t>Click to edit Master text styles</a:t>
            </a:r>
          </a:p>
        </p:txBody>
      </p:sp>
      <p:sp>
        <p:nvSpPr>
          <p:cNvPr id="9" name="Content Placeholder 2"/>
          <p:cNvSpPr>
            <a:spLocks noGrp="1"/>
          </p:cNvSpPr>
          <p:nvPr>
            <p:ph idx="15" hasCustomPrompt="1"/>
          </p:nvPr>
        </p:nvSpPr>
        <p:spPr>
          <a:xfrm>
            <a:off x="607534" y="4220332"/>
            <a:ext cx="10972797" cy="1629092"/>
          </a:xfrm>
          <a:prstGeom prst="rect">
            <a:avLst/>
          </a:prstGeom>
        </p:spPr>
        <p:txBody>
          <a:bodyPr>
            <a:noAutofit/>
          </a:bodyPr>
          <a:lstStyle>
            <a:lvl1pPr>
              <a:defRPr sz="2800" baseline="0"/>
            </a:lvl1pPr>
            <a:lvl2pPr>
              <a:defRPr sz="2400"/>
            </a:lvl2pPr>
            <a:lvl3pPr>
              <a:defRPr sz="2000"/>
            </a:lvl3pPr>
            <a:lvl4pPr>
              <a:defRPr sz="1800"/>
            </a:lvl4pPr>
            <a:lvl5pPr>
              <a:defRPr sz="1800"/>
            </a:lvl5pPr>
          </a:lstStyle>
          <a:p>
            <a:pPr lvl="0"/>
            <a:r>
              <a:rPr lang="en-US" dirty="0"/>
              <a:t>Add in thoughts</a:t>
            </a:r>
          </a:p>
          <a:p>
            <a:pPr lvl="0"/>
            <a:r>
              <a:rPr lang="en-US" dirty="0"/>
              <a:t>ABC</a:t>
            </a:r>
          </a:p>
          <a:p>
            <a:pPr lvl="0"/>
            <a:r>
              <a:rPr lang="en-US" dirty="0"/>
              <a:t>XYZ</a:t>
            </a:r>
          </a:p>
        </p:txBody>
      </p:sp>
      <p:sp>
        <p:nvSpPr>
          <p:cNvPr id="10" name="TextBox 9">
            <a:extLst>
              <a:ext uri="{FF2B5EF4-FFF2-40B4-BE49-F238E27FC236}">
                <a16:creationId xmlns:a16="http://schemas.microsoft.com/office/drawing/2014/main" id="{5D4116B4-DAD8-4092-A92F-0E67D25702ED}"/>
              </a:ext>
            </a:extLst>
          </p:cNvPr>
          <p:cNvSpPr txBox="1"/>
          <p:nvPr userDrawn="1"/>
        </p:nvSpPr>
        <p:spPr>
          <a:xfrm>
            <a:off x="4843349" y="990991"/>
            <a:ext cx="1371600" cy="369332"/>
          </a:xfrm>
          <a:prstGeom prst="rect">
            <a:avLst/>
          </a:prstGeom>
          <a:noFill/>
        </p:spPr>
        <p:txBody>
          <a:bodyPr wrap="square" rtlCol="0">
            <a:spAutoFit/>
          </a:bodyPr>
          <a:lstStyle/>
          <a:p>
            <a:pPr algn="ctr"/>
            <a:r>
              <a:rPr lang="en-US" sz="1800" dirty="0">
                <a:solidFill>
                  <a:schemeClr val="bg1"/>
                </a:solidFill>
              </a:rPr>
              <a:t>Severe</a:t>
            </a:r>
          </a:p>
        </p:txBody>
      </p:sp>
      <p:sp>
        <p:nvSpPr>
          <p:cNvPr id="12" name="TextBox 11">
            <a:extLst>
              <a:ext uri="{FF2B5EF4-FFF2-40B4-BE49-F238E27FC236}">
                <a16:creationId xmlns:a16="http://schemas.microsoft.com/office/drawing/2014/main" id="{7E763E83-01EA-4DAE-8168-7B75177A56C7}"/>
              </a:ext>
            </a:extLst>
          </p:cNvPr>
          <p:cNvSpPr txBox="1"/>
          <p:nvPr userDrawn="1"/>
        </p:nvSpPr>
        <p:spPr>
          <a:xfrm>
            <a:off x="6342681" y="990991"/>
            <a:ext cx="1371600" cy="369332"/>
          </a:xfrm>
          <a:prstGeom prst="rect">
            <a:avLst/>
          </a:prstGeom>
          <a:noFill/>
        </p:spPr>
        <p:txBody>
          <a:bodyPr wrap="square" rtlCol="0">
            <a:spAutoFit/>
          </a:bodyPr>
          <a:lstStyle/>
          <a:p>
            <a:pPr algn="ctr"/>
            <a:r>
              <a:rPr lang="en-US" sz="1800" dirty="0">
                <a:solidFill>
                  <a:schemeClr val="bg1"/>
                </a:solidFill>
              </a:rPr>
              <a:t>Fever</a:t>
            </a:r>
          </a:p>
        </p:txBody>
      </p:sp>
      <p:sp>
        <p:nvSpPr>
          <p:cNvPr id="14" name="TextBox 13">
            <a:extLst>
              <a:ext uri="{FF2B5EF4-FFF2-40B4-BE49-F238E27FC236}">
                <a16:creationId xmlns:a16="http://schemas.microsoft.com/office/drawing/2014/main" id="{7E6AF52A-6987-43AA-8997-50E63F69CD61}"/>
              </a:ext>
            </a:extLst>
          </p:cNvPr>
          <p:cNvSpPr txBox="1"/>
          <p:nvPr userDrawn="1"/>
        </p:nvSpPr>
        <p:spPr>
          <a:xfrm>
            <a:off x="7842013" y="990991"/>
            <a:ext cx="1371600" cy="369332"/>
          </a:xfrm>
          <a:prstGeom prst="rect">
            <a:avLst/>
          </a:prstGeom>
          <a:noFill/>
        </p:spPr>
        <p:txBody>
          <a:bodyPr wrap="square" rtlCol="0">
            <a:spAutoFit/>
          </a:bodyPr>
          <a:lstStyle/>
          <a:p>
            <a:pPr algn="ctr"/>
            <a:r>
              <a:rPr lang="en-US" sz="1800" dirty="0">
                <a:solidFill>
                  <a:schemeClr val="bg1"/>
                </a:solidFill>
              </a:rPr>
              <a:t>Runny Nose</a:t>
            </a:r>
          </a:p>
        </p:txBody>
      </p:sp>
      <p:sp>
        <p:nvSpPr>
          <p:cNvPr id="15" name="TextBox 14">
            <a:extLst>
              <a:ext uri="{FF2B5EF4-FFF2-40B4-BE49-F238E27FC236}">
                <a16:creationId xmlns:a16="http://schemas.microsoft.com/office/drawing/2014/main" id="{15491B62-293E-49E7-B509-228229C9BC54}"/>
              </a:ext>
            </a:extLst>
          </p:cNvPr>
          <p:cNvSpPr txBox="1"/>
          <p:nvPr userDrawn="1"/>
        </p:nvSpPr>
        <p:spPr>
          <a:xfrm>
            <a:off x="9341344" y="990991"/>
            <a:ext cx="1371600" cy="369332"/>
          </a:xfrm>
          <a:prstGeom prst="rect">
            <a:avLst/>
          </a:prstGeom>
          <a:noFill/>
        </p:spPr>
        <p:txBody>
          <a:bodyPr wrap="square" rtlCol="0">
            <a:spAutoFit/>
          </a:bodyPr>
          <a:lstStyle/>
          <a:p>
            <a:pPr algn="ctr"/>
            <a:r>
              <a:rPr lang="en-US" sz="1800" dirty="0">
                <a:solidFill>
                  <a:schemeClr val="bg1"/>
                </a:solidFill>
              </a:rPr>
              <a:t>Healthy</a:t>
            </a:r>
          </a:p>
        </p:txBody>
      </p:sp>
    </p:spTree>
    <p:extLst>
      <p:ext uri="{BB962C8B-B14F-4D97-AF65-F5344CB8AC3E}">
        <p14:creationId xmlns:p14="http://schemas.microsoft.com/office/powerpoint/2010/main" val="17041508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verall Results - Elements">
    <p:spTree>
      <p:nvGrpSpPr>
        <p:cNvPr id="1" name=""/>
        <p:cNvGrpSpPr/>
        <p:nvPr/>
      </p:nvGrpSpPr>
      <p:grpSpPr>
        <a:xfrm>
          <a:off x="0" y="0"/>
          <a:ext cx="0" cy="0"/>
          <a:chOff x="0" y="0"/>
          <a:chExt cx="0" cy="0"/>
        </a:xfrm>
      </p:grpSpPr>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2" name="TextBox 1"/>
          <p:cNvSpPr txBox="1"/>
          <p:nvPr userDrawn="1"/>
        </p:nvSpPr>
        <p:spPr>
          <a:xfrm>
            <a:off x="4797629" y="971044"/>
            <a:ext cx="6064332" cy="369332"/>
          </a:xfrm>
          <a:prstGeom prst="rect">
            <a:avLst/>
          </a:prstGeom>
          <a:noFill/>
        </p:spPr>
        <p:txBody>
          <a:bodyPr wrap="square" rtlCol="0">
            <a:spAutoFit/>
          </a:bodyPr>
          <a:lstStyle/>
          <a:p>
            <a:r>
              <a:rPr lang="en-US" sz="1800" dirty="0">
                <a:solidFill>
                  <a:schemeClr val="bg1"/>
                </a:solidFill>
              </a:rPr>
              <a:t>Severe     Fever     Runny</a:t>
            </a:r>
            <a:r>
              <a:rPr lang="en-US" sz="1800" baseline="0" dirty="0">
                <a:solidFill>
                  <a:schemeClr val="bg1"/>
                </a:solidFill>
              </a:rPr>
              <a:t> </a:t>
            </a:r>
            <a:r>
              <a:rPr lang="en-US" sz="1800" dirty="0">
                <a:solidFill>
                  <a:schemeClr val="bg1"/>
                </a:solidFill>
              </a:rPr>
              <a:t>Nose     Healthy</a:t>
            </a:r>
          </a:p>
        </p:txBody>
      </p:sp>
      <p:graphicFrame>
        <p:nvGraphicFramePr>
          <p:cNvPr id="10" name="Content Placeholder 4"/>
          <p:cNvGraphicFramePr>
            <a:graphicFrameLocks/>
          </p:cNvGraphicFramePr>
          <p:nvPr userDrawn="1">
            <p:extLst>
              <p:ext uri="{D42A27DB-BD31-4B8C-83A1-F6EECF244321}">
                <p14:modId xmlns:p14="http://schemas.microsoft.com/office/powerpoint/2010/main" val="2517207608"/>
              </p:ext>
            </p:extLst>
          </p:nvPr>
        </p:nvGraphicFramePr>
        <p:xfrm>
          <a:off x="609604" y="994032"/>
          <a:ext cx="10972793" cy="5100893"/>
        </p:xfrm>
        <a:graphic>
          <a:graphicData uri="http://schemas.openxmlformats.org/drawingml/2006/table">
            <a:tbl>
              <a:tblPr firstRow="1" bandRow="1">
                <a:tableStyleId>{69012ECD-51FC-41F1-AA8D-1B2483CD663E}</a:tableStyleId>
              </a:tblPr>
              <a:tblGrid>
                <a:gridCol w="4062980">
                  <a:extLst>
                    <a:ext uri="{9D8B030D-6E8A-4147-A177-3AD203B41FA5}">
                      <a16:colId xmlns:a16="http://schemas.microsoft.com/office/drawing/2014/main" val="20000"/>
                    </a:ext>
                  </a:extLst>
                </a:gridCol>
                <a:gridCol w="6046877">
                  <a:extLst>
                    <a:ext uri="{9D8B030D-6E8A-4147-A177-3AD203B41FA5}">
                      <a16:colId xmlns:a16="http://schemas.microsoft.com/office/drawing/2014/main" val="20001"/>
                    </a:ext>
                  </a:extLst>
                </a:gridCol>
                <a:gridCol w="862936">
                  <a:extLst>
                    <a:ext uri="{9D8B030D-6E8A-4147-A177-3AD203B41FA5}">
                      <a16:colId xmlns:a16="http://schemas.microsoft.com/office/drawing/2014/main" val="20002"/>
                    </a:ext>
                  </a:extLst>
                </a:gridCol>
              </a:tblGrid>
              <a:tr h="365760">
                <a:tc>
                  <a:txBody>
                    <a:bodyPr/>
                    <a:lstStyle/>
                    <a:p>
                      <a:pPr algn="ctr"/>
                      <a:r>
                        <a:rPr lang="en-US" dirty="0">
                          <a:solidFill>
                            <a:schemeClr val="bg1"/>
                          </a:solidFill>
                        </a:rPr>
                        <a:t>Overall</a:t>
                      </a:r>
                      <a:r>
                        <a:rPr lang="en-US" baseline="0" dirty="0">
                          <a:solidFill>
                            <a:schemeClr val="bg1"/>
                          </a:solidFill>
                        </a:rPr>
                        <a:t> Results</a:t>
                      </a:r>
                      <a:endParaRPr lang="en-US" dirty="0">
                        <a:solidFill>
                          <a:schemeClr val="bg1"/>
                        </a:solidFill>
                      </a:endParaRP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32000">
                          <a:srgbClr val="FF0000"/>
                        </a:gs>
                        <a:gs pos="69000">
                          <a:srgbClr val="FFFF00"/>
                        </a:gs>
                        <a:gs pos="92000">
                          <a:srgbClr val="00B050"/>
                        </a:gs>
                      </a:gsLst>
                      <a:lin ang="0" scaled="1"/>
                      <a:tileRect/>
                    </a:gradFill>
                  </a:tcPr>
                </a:tc>
                <a:tc>
                  <a:txBody>
                    <a:bodyPr/>
                    <a:lstStyle/>
                    <a:p>
                      <a:pPr algn="ctr"/>
                      <a:r>
                        <a:rPr lang="en-US" sz="1200" b="1" dirty="0">
                          <a:solidFill>
                            <a:schemeClr val="bg1"/>
                          </a:solidFill>
                        </a:rPr>
                        <a:t>Score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extLst>
                  <a:ext uri="{0D108BD9-81ED-4DB2-BD59-A6C34878D82A}">
                    <a16:rowId xmlns:a16="http://schemas.microsoft.com/office/drawing/2014/main" val="10000"/>
                  </a:ext>
                </a:extLst>
              </a:tr>
              <a:tr h="454379">
                <a:tc>
                  <a:txBody>
                    <a:bodyPr/>
                    <a:lstStyle/>
                    <a:p>
                      <a:pPr algn="l"/>
                      <a:r>
                        <a:rPr lang="en-US" sz="1600" dirty="0"/>
                        <a:t>Business Model</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r h="454379">
                <a:tc>
                  <a:txBody>
                    <a:bodyPr/>
                    <a:lstStyle/>
                    <a:p>
                      <a:pPr algn="l"/>
                      <a:r>
                        <a:rPr lang="en-US" sz="1600" dirty="0"/>
                        <a:t>Shared</a:t>
                      </a:r>
                      <a:r>
                        <a:rPr lang="en-US" sz="1600" baseline="0" dirty="0"/>
                        <a:t> Vision &amp; Statements of Intent</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2"/>
                  </a:ext>
                </a:extLst>
              </a:tr>
              <a:tr h="518160">
                <a:tc>
                  <a:txBody>
                    <a:bodyPr/>
                    <a:lstStyle/>
                    <a:p>
                      <a:pPr algn="l"/>
                      <a:r>
                        <a:rPr lang="en-US" sz="1600" dirty="0"/>
                        <a:t>Statement</a:t>
                      </a:r>
                      <a:r>
                        <a:rPr lang="en-US" sz="1600" baseline="0" dirty="0"/>
                        <a:t> of Objectives/Workload Allocation</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3"/>
                  </a:ext>
                </a:extLst>
              </a:tr>
              <a:tr h="518160">
                <a:tc>
                  <a:txBody>
                    <a:bodyPr/>
                    <a:lstStyle/>
                    <a:p>
                      <a:pPr algn="l"/>
                      <a:r>
                        <a:rPr lang="en-US" sz="1600" dirty="0"/>
                        <a:t>Performance</a:t>
                      </a:r>
                      <a:r>
                        <a:rPr lang="en-US" sz="1600" baseline="0" dirty="0"/>
                        <a:t> Metrics for Desired Outcomes</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4"/>
                  </a:ext>
                </a:extLst>
              </a:tr>
              <a:tr h="454379">
                <a:tc>
                  <a:txBody>
                    <a:bodyPr/>
                    <a:lstStyle/>
                    <a:p>
                      <a:pPr algn="l"/>
                      <a:r>
                        <a:rPr lang="en-US" sz="1600" dirty="0"/>
                        <a:t>Performance</a:t>
                      </a:r>
                      <a:r>
                        <a:rPr lang="en-US" sz="1600" baseline="0" dirty="0"/>
                        <a:t> Management</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5"/>
                  </a:ext>
                </a:extLst>
              </a:tr>
              <a:tr h="454379">
                <a:tc>
                  <a:txBody>
                    <a:bodyPr/>
                    <a:lstStyle/>
                    <a:p>
                      <a:pPr algn="l"/>
                      <a:r>
                        <a:rPr lang="en-US" sz="1600" dirty="0"/>
                        <a:t>Pricing Model </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6"/>
                  </a:ext>
                </a:extLst>
              </a:tr>
              <a:tr h="454379">
                <a:tc>
                  <a:txBody>
                    <a:bodyPr/>
                    <a:lstStyle/>
                    <a:p>
                      <a:pPr algn="l"/>
                      <a:r>
                        <a:rPr lang="en-US" sz="1600" dirty="0"/>
                        <a:t>Relationship</a:t>
                      </a:r>
                      <a:r>
                        <a:rPr lang="en-US" sz="1600" baseline="0" dirty="0"/>
                        <a:t> Management Framework</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7"/>
                  </a:ext>
                </a:extLst>
              </a:tr>
              <a:tr h="454379">
                <a:tc>
                  <a:txBody>
                    <a:bodyPr/>
                    <a:lstStyle/>
                    <a:p>
                      <a:pPr algn="l"/>
                      <a:r>
                        <a:rPr lang="en-US" sz="1600" dirty="0"/>
                        <a:t>Transformation</a:t>
                      </a:r>
                      <a:r>
                        <a:rPr lang="en-US" sz="1600" baseline="0" dirty="0"/>
                        <a:t> Management</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8"/>
                  </a:ext>
                </a:extLst>
              </a:tr>
              <a:tr h="454379">
                <a:tc>
                  <a:txBody>
                    <a:bodyPr/>
                    <a:lstStyle/>
                    <a:p>
                      <a:pPr algn="l"/>
                      <a:r>
                        <a:rPr lang="en-US" sz="1600" dirty="0"/>
                        <a:t>Exit</a:t>
                      </a:r>
                      <a:r>
                        <a:rPr lang="en-US" sz="1600" baseline="0" dirty="0"/>
                        <a:t> Management Plan</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9"/>
                  </a:ext>
                </a:extLst>
              </a:tr>
              <a:tr h="518160">
                <a:tc>
                  <a:txBody>
                    <a:bodyPr/>
                    <a:lstStyle/>
                    <a:p>
                      <a:pPr algn="l"/>
                      <a:r>
                        <a:rPr lang="en-US" sz="1600" dirty="0"/>
                        <a:t>Special Concerns &amp; External Regulations</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10"/>
                  </a:ext>
                </a:extLst>
              </a:tr>
            </a:tbl>
          </a:graphicData>
        </a:graphic>
      </p:graphicFrame>
      <p:sp>
        <p:nvSpPr>
          <p:cNvPr id="12" name="Content Placeholder 2"/>
          <p:cNvSpPr>
            <a:spLocks noGrp="1"/>
          </p:cNvSpPr>
          <p:nvPr>
            <p:ph idx="14" hasCustomPrompt="1"/>
          </p:nvPr>
        </p:nvSpPr>
        <p:spPr>
          <a:xfrm>
            <a:off x="10766961" y="142457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5" name="Content Placeholder 2"/>
          <p:cNvSpPr>
            <a:spLocks noGrp="1"/>
          </p:cNvSpPr>
          <p:nvPr>
            <p:ph idx="15" hasCustomPrompt="1"/>
          </p:nvPr>
        </p:nvSpPr>
        <p:spPr>
          <a:xfrm>
            <a:off x="10764893" y="1859187"/>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6" name="Content Placeholder 2"/>
          <p:cNvSpPr>
            <a:spLocks noGrp="1"/>
          </p:cNvSpPr>
          <p:nvPr>
            <p:ph idx="16" hasCustomPrompt="1"/>
          </p:nvPr>
        </p:nvSpPr>
        <p:spPr>
          <a:xfrm>
            <a:off x="10764895" y="235946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7" name="Content Placeholder 2"/>
          <p:cNvSpPr>
            <a:spLocks noGrp="1"/>
          </p:cNvSpPr>
          <p:nvPr>
            <p:ph idx="17" hasCustomPrompt="1"/>
          </p:nvPr>
        </p:nvSpPr>
        <p:spPr>
          <a:xfrm>
            <a:off x="10762828" y="2871042"/>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8" name="Content Placeholder 2"/>
          <p:cNvSpPr>
            <a:spLocks noGrp="1"/>
          </p:cNvSpPr>
          <p:nvPr>
            <p:ph idx="18" hasCustomPrompt="1"/>
          </p:nvPr>
        </p:nvSpPr>
        <p:spPr>
          <a:xfrm>
            <a:off x="10762827" y="3345666"/>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9" name="Content Placeholder 2"/>
          <p:cNvSpPr>
            <a:spLocks noGrp="1"/>
          </p:cNvSpPr>
          <p:nvPr>
            <p:ph idx="19" hasCustomPrompt="1"/>
          </p:nvPr>
        </p:nvSpPr>
        <p:spPr>
          <a:xfrm>
            <a:off x="10760759" y="3793103"/>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0" name="Content Placeholder 2"/>
          <p:cNvSpPr>
            <a:spLocks noGrp="1"/>
          </p:cNvSpPr>
          <p:nvPr>
            <p:ph idx="20" hasCustomPrompt="1"/>
          </p:nvPr>
        </p:nvSpPr>
        <p:spPr>
          <a:xfrm>
            <a:off x="10758691" y="4253368"/>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1" name="Content Placeholder 2"/>
          <p:cNvSpPr>
            <a:spLocks noGrp="1"/>
          </p:cNvSpPr>
          <p:nvPr>
            <p:ph idx="21" hasCustomPrompt="1"/>
          </p:nvPr>
        </p:nvSpPr>
        <p:spPr>
          <a:xfrm>
            <a:off x="10756624" y="4726460"/>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2" name="Content Placeholder 2"/>
          <p:cNvSpPr>
            <a:spLocks noGrp="1"/>
          </p:cNvSpPr>
          <p:nvPr>
            <p:ph idx="22" hasCustomPrompt="1"/>
          </p:nvPr>
        </p:nvSpPr>
        <p:spPr>
          <a:xfrm>
            <a:off x="10754557" y="518672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3" name="Content Placeholder 2"/>
          <p:cNvSpPr>
            <a:spLocks noGrp="1"/>
          </p:cNvSpPr>
          <p:nvPr>
            <p:ph idx="23" hasCustomPrompt="1"/>
          </p:nvPr>
        </p:nvSpPr>
        <p:spPr>
          <a:xfrm>
            <a:off x="10752491" y="5659818"/>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4" name="TextBox 23">
            <a:extLst>
              <a:ext uri="{FF2B5EF4-FFF2-40B4-BE49-F238E27FC236}">
                <a16:creationId xmlns:a16="http://schemas.microsoft.com/office/drawing/2014/main" id="{0CFB91E4-7BAC-4D3A-9663-A979ACF8AE96}"/>
              </a:ext>
            </a:extLst>
          </p:cNvPr>
          <p:cNvSpPr txBox="1"/>
          <p:nvPr userDrawn="1"/>
        </p:nvSpPr>
        <p:spPr>
          <a:xfrm>
            <a:off x="4687901" y="990991"/>
            <a:ext cx="1371600" cy="369332"/>
          </a:xfrm>
          <a:prstGeom prst="rect">
            <a:avLst/>
          </a:prstGeom>
          <a:noFill/>
        </p:spPr>
        <p:txBody>
          <a:bodyPr wrap="square" rtlCol="0">
            <a:spAutoFit/>
          </a:bodyPr>
          <a:lstStyle/>
          <a:p>
            <a:pPr algn="ctr"/>
            <a:r>
              <a:rPr lang="en-US" sz="1800" dirty="0">
                <a:solidFill>
                  <a:schemeClr val="bg1"/>
                </a:solidFill>
              </a:rPr>
              <a:t>Severe</a:t>
            </a:r>
          </a:p>
        </p:txBody>
      </p:sp>
      <p:sp>
        <p:nvSpPr>
          <p:cNvPr id="25" name="TextBox 24">
            <a:extLst>
              <a:ext uri="{FF2B5EF4-FFF2-40B4-BE49-F238E27FC236}">
                <a16:creationId xmlns:a16="http://schemas.microsoft.com/office/drawing/2014/main" id="{32173239-6662-4D1C-93F8-0572A2313B36}"/>
              </a:ext>
            </a:extLst>
          </p:cNvPr>
          <p:cNvSpPr txBox="1"/>
          <p:nvPr userDrawn="1"/>
        </p:nvSpPr>
        <p:spPr>
          <a:xfrm>
            <a:off x="6239049" y="990991"/>
            <a:ext cx="1371600" cy="369332"/>
          </a:xfrm>
          <a:prstGeom prst="rect">
            <a:avLst/>
          </a:prstGeom>
          <a:noFill/>
        </p:spPr>
        <p:txBody>
          <a:bodyPr wrap="square" rtlCol="0">
            <a:spAutoFit/>
          </a:bodyPr>
          <a:lstStyle/>
          <a:p>
            <a:pPr algn="ctr"/>
            <a:r>
              <a:rPr lang="en-US" sz="1800" dirty="0">
                <a:solidFill>
                  <a:schemeClr val="bg1"/>
                </a:solidFill>
              </a:rPr>
              <a:t>Fever</a:t>
            </a:r>
          </a:p>
        </p:txBody>
      </p:sp>
      <p:sp>
        <p:nvSpPr>
          <p:cNvPr id="26" name="TextBox 25">
            <a:extLst>
              <a:ext uri="{FF2B5EF4-FFF2-40B4-BE49-F238E27FC236}">
                <a16:creationId xmlns:a16="http://schemas.microsoft.com/office/drawing/2014/main" id="{25000471-42B5-427F-9016-24701E92FBDF}"/>
              </a:ext>
            </a:extLst>
          </p:cNvPr>
          <p:cNvSpPr txBox="1"/>
          <p:nvPr userDrawn="1"/>
        </p:nvSpPr>
        <p:spPr>
          <a:xfrm>
            <a:off x="7790197" y="990991"/>
            <a:ext cx="1371600" cy="369332"/>
          </a:xfrm>
          <a:prstGeom prst="rect">
            <a:avLst/>
          </a:prstGeom>
          <a:noFill/>
        </p:spPr>
        <p:txBody>
          <a:bodyPr wrap="square" rtlCol="0">
            <a:spAutoFit/>
          </a:bodyPr>
          <a:lstStyle/>
          <a:p>
            <a:pPr algn="ctr"/>
            <a:r>
              <a:rPr lang="en-US" sz="1800" dirty="0">
                <a:solidFill>
                  <a:schemeClr val="bg1"/>
                </a:solidFill>
              </a:rPr>
              <a:t>Runny Nose</a:t>
            </a:r>
          </a:p>
        </p:txBody>
      </p:sp>
      <p:sp>
        <p:nvSpPr>
          <p:cNvPr id="27" name="TextBox 26">
            <a:extLst>
              <a:ext uri="{FF2B5EF4-FFF2-40B4-BE49-F238E27FC236}">
                <a16:creationId xmlns:a16="http://schemas.microsoft.com/office/drawing/2014/main" id="{E411DA27-C0C5-4D0B-96D2-C42E99EF4788}"/>
              </a:ext>
            </a:extLst>
          </p:cNvPr>
          <p:cNvSpPr txBox="1"/>
          <p:nvPr userDrawn="1"/>
        </p:nvSpPr>
        <p:spPr>
          <a:xfrm>
            <a:off x="9341344" y="990991"/>
            <a:ext cx="1371600" cy="369332"/>
          </a:xfrm>
          <a:prstGeom prst="rect">
            <a:avLst/>
          </a:prstGeom>
          <a:noFill/>
        </p:spPr>
        <p:txBody>
          <a:bodyPr wrap="square" rtlCol="0">
            <a:spAutoFit/>
          </a:bodyPr>
          <a:lstStyle/>
          <a:p>
            <a:pPr algn="ctr"/>
            <a:r>
              <a:rPr lang="en-US" sz="1800" dirty="0">
                <a:solidFill>
                  <a:schemeClr val="bg1"/>
                </a:solidFill>
              </a:rPr>
              <a:t>Healthy</a:t>
            </a:r>
          </a:p>
        </p:txBody>
      </p:sp>
    </p:spTree>
    <p:extLst>
      <p:ext uri="{BB962C8B-B14F-4D97-AF65-F5344CB8AC3E}">
        <p14:creationId xmlns:p14="http://schemas.microsoft.com/office/powerpoint/2010/main" val="16657381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rg Readines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900053"/>
            <a:ext cx="10972797" cy="2179150"/>
          </a:xfrm>
          <a:prstGeom prst="rect">
            <a:avLst/>
          </a:prstGeom>
        </p:spPr>
        <p:txBody>
          <a:bodyPr>
            <a:noAutofit/>
          </a:bodyPr>
          <a:lstStyle>
            <a:lvl1pPr marL="0" indent="0">
              <a:buNone/>
              <a:defRPr sz="2000" baseline="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Enter Readiness Description</a:t>
            </a:r>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graphicFrame>
        <p:nvGraphicFramePr>
          <p:cNvPr id="6" name="Content Placeholder 4"/>
          <p:cNvGraphicFramePr>
            <a:graphicFrameLocks/>
          </p:cNvGraphicFramePr>
          <p:nvPr userDrawn="1">
            <p:extLst>
              <p:ext uri="{D42A27DB-BD31-4B8C-83A1-F6EECF244321}">
                <p14:modId xmlns:p14="http://schemas.microsoft.com/office/powerpoint/2010/main" val="628755425"/>
              </p:ext>
            </p:extLst>
          </p:nvPr>
        </p:nvGraphicFramePr>
        <p:xfrm>
          <a:off x="609604" y="994032"/>
          <a:ext cx="11012776" cy="820139"/>
        </p:xfrm>
        <a:graphic>
          <a:graphicData uri="http://schemas.openxmlformats.org/drawingml/2006/table">
            <a:tbl>
              <a:tblPr firstRow="1" bandRow="1">
                <a:tableStyleId>{69012ECD-51FC-41F1-AA8D-1B2483CD663E}</a:tableStyleId>
              </a:tblPr>
              <a:tblGrid>
                <a:gridCol w="4023360">
                  <a:extLst>
                    <a:ext uri="{9D8B030D-6E8A-4147-A177-3AD203B41FA5}">
                      <a16:colId xmlns:a16="http://schemas.microsoft.com/office/drawing/2014/main" val="20000"/>
                    </a:ext>
                  </a:extLst>
                </a:gridCol>
                <a:gridCol w="6126480">
                  <a:extLst>
                    <a:ext uri="{9D8B030D-6E8A-4147-A177-3AD203B41FA5}">
                      <a16:colId xmlns:a16="http://schemas.microsoft.com/office/drawing/2014/main" val="20001"/>
                    </a:ext>
                  </a:extLst>
                </a:gridCol>
                <a:gridCol w="862936">
                  <a:extLst>
                    <a:ext uri="{9D8B030D-6E8A-4147-A177-3AD203B41FA5}">
                      <a16:colId xmlns:a16="http://schemas.microsoft.com/office/drawing/2014/main" val="20002"/>
                    </a:ext>
                  </a:extLst>
                </a:gridCol>
              </a:tblGrid>
              <a:tr h="365760">
                <a:tc>
                  <a:txBody>
                    <a:bodyPr/>
                    <a:lstStyle/>
                    <a:p>
                      <a:pPr algn="ctr"/>
                      <a:r>
                        <a:rPr lang="en-US" dirty="0">
                          <a:solidFill>
                            <a:schemeClr val="bg1"/>
                          </a:solidFill>
                        </a:rPr>
                        <a:t>Readiness</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32000">
                          <a:srgbClr val="FF0000"/>
                        </a:gs>
                        <a:gs pos="69000">
                          <a:srgbClr val="FFFF00"/>
                        </a:gs>
                        <a:gs pos="92000">
                          <a:srgbClr val="00B050"/>
                        </a:gs>
                      </a:gsLst>
                      <a:lin ang="0" scaled="1"/>
                      <a:tileRect/>
                    </a:gradFill>
                  </a:tcPr>
                </a:tc>
                <a:tc>
                  <a:txBody>
                    <a:bodyPr/>
                    <a:lstStyle/>
                    <a:p>
                      <a:pPr algn="ctr"/>
                      <a:r>
                        <a:rPr lang="en-US" sz="1800" b="1" dirty="0">
                          <a:solidFill>
                            <a:schemeClr val="bg1"/>
                          </a:solidFill>
                        </a:rPr>
                        <a:t>Score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extLst>
                  <a:ext uri="{0D108BD9-81ED-4DB2-BD59-A6C34878D82A}">
                    <a16:rowId xmlns:a16="http://schemas.microsoft.com/office/drawing/2014/main" val="10000"/>
                  </a:ext>
                </a:extLst>
              </a:tr>
              <a:tr h="454379">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bl>
          </a:graphicData>
        </a:graphic>
      </p:graphicFrame>
      <p:sp>
        <p:nvSpPr>
          <p:cNvPr id="11" name="Content Placeholder 2"/>
          <p:cNvSpPr>
            <a:spLocks noGrp="1"/>
          </p:cNvSpPr>
          <p:nvPr>
            <p:ph idx="12"/>
          </p:nvPr>
        </p:nvSpPr>
        <p:spPr>
          <a:xfrm>
            <a:off x="667118" y="1411183"/>
            <a:ext cx="4146351" cy="359756"/>
          </a:xfrm>
          <a:prstGeom prst="rect">
            <a:avLst/>
          </a:prstGeom>
        </p:spPr>
        <p:txBody>
          <a:bodyPr>
            <a:noAutofit/>
          </a:bodyPr>
          <a:lstStyle>
            <a:lvl1pPr marL="0" indent="0" algn="l">
              <a:buNone/>
              <a:defRPr sz="1400"/>
            </a:lvl1pPr>
            <a:lvl2pPr>
              <a:defRPr sz="2400"/>
            </a:lvl2pPr>
            <a:lvl3pPr>
              <a:defRPr sz="2000"/>
            </a:lvl3pPr>
            <a:lvl4pPr>
              <a:defRPr sz="1800"/>
            </a:lvl4pPr>
            <a:lvl5pPr>
              <a:defRPr sz="1800"/>
            </a:lvl5pPr>
          </a:lstStyle>
          <a:p>
            <a:pPr lvl="0"/>
            <a:r>
              <a:rPr lang="en-US"/>
              <a:t>Click to edit Master text styles</a:t>
            </a:r>
          </a:p>
        </p:txBody>
      </p:sp>
      <p:sp>
        <p:nvSpPr>
          <p:cNvPr id="13" name="Content Placeholder 2"/>
          <p:cNvSpPr>
            <a:spLocks noGrp="1"/>
          </p:cNvSpPr>
          <p:nvPr>
            <p:ph idx="14"/>
          </p:nvPr>
        </p:nvSpPr>
        <p:spPr>
          <a:xfrm>
            <a:off x="10766961" y="142457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a:t>Click to edit Master text styles</a:t>
            </a:r>
          </a:p>
        </p:txBody>
      </p:sp>
      <p:sp>
        <p:nvSpPr>
          <p:cNvPr id="9" name="Content Placeholder 2"/>
          <p:cNvSpPr>
            <a:spLocks noGrp="1"/>
          </p:cNvSpPr>
          <p:nvPr>
            <p:ph idx="15" hasCustomPrompt="1"/>
          </p:nvPr>
        </p:nvSpPr>
        <p:spPr>
          <a:xfrm>
            <a:off x="607534" y="4220332"/>
            <a:ext cx="10972797" cy="1629092"/>
          </a:xfrm>
          <a:prstGeom prst="rect">
            <a:avLst/>
          </a:prstGeom>
        </p:spPr>
        <p:txBody>
          <a:bodyPr>
            <a:noAutofit/>
          </a:bodyPr>
          <a:lstStyle>
            <a:lvl1pPr>
              <a:defRPr sz="2800" baseline="0"/>
            </a:lvl1pPr>
            <a:lvl2pPr>
              <a:defRPr sz="2400"/>
            </a:lvl2pPr>
            <a:lvl3pPr>
              <a:defRPr sz="2000"/>
            </a:lvl3pPr>
            <a:lvl4pPr>
              <a:defRPr sz="1800"/>
            </a:lvl4pPr>
            <a:lvl5pPr>
              <a:defRPr sz="1800"/>
            </a:lvl5pPr>
          </a:lstStyle>
          <a:p>
            <a:pPr lvl="0"/>
            <a:r>
              <a:rPr lang="en-US" dirty="0"/>
              <a:t>Add in thoughts</a:t>
            </a:r>
          </a:p>
          <a:p>
            <a:pPr lvl="0"/>
            <a:r>
              <a:rPr lang="en-US" dirty="0"/>
              <a:t>ABC</a:t>
            </a:r>
          </a:p>
          <a:p>
            <a:pPr lvl="0"/>
            <a:r>
              <a:rPr lang="en-US" dirty="0"/>
              <a:t>XYZ</a:t>
            </a:r>
          </a:p>
        </p:txBody>
      </p:sp>
      <p:sp>
        <p:nvSpPr>
          <p:cNvPr id="10" name="TextBox 9">
            <a:extLst>
              <a:ext uri="{FF2B5EF4-FFF2-40B4-BE49-F238E27FC236}">
                <a16:creationId xmlns:a16="http://schemas.microsoft.com/office/drawing/2014/main" id="{87D6525F-43BD-415F-BFAE-A7E8C6B2D445}"/>
              </a:ext>
            </a:extLst>
          </p:cNvPr>
          <p:cNvSpPr txBox="1"/>
          <p:nvPr userDrawn="1"/>
        </p:nvSpPr>
        <p:spPr>
          <a:xfrm>
            <a:off x="4687901" y="990991"/>
            <a:ext cx="1371600" cy="369332"/>
          </a:xfrm>
          <a:prstGeom prst="rect">
            <a:avLst/>
          </a:prstGeom>
          <a:noFill/>
        </p:spPr>
        <p:txBody>
          <a:bodyPr wrap="square" rtlCol="0">
            <a:spAutoFit/>
          </a:bodyPr>
          <a:lstStyle/>
          <a:p>
            <a:pPr algn="ctr"/>
            <a:r>
              <a:rPr lang="en-US" sz="1800" dirty="0">
                <a:solidFill>
                  <a:schemeClr val="bg1"/>
                </a:solidFill>
              </a:rPr>
              <a:t>Severe</a:t>
            </a:r>
          </a:p>
        </p:txBody>
      </p:sp>
      <p:sp>
        <p:nvSpPr>
          <p:cNvPr id="12" name="TextBox 11">
            <a:extLst>
              <a:ext uri="{FF2B5EF4-FFF2-40B4-BE49-F238E27FC236}">
                <a16:creationId xmlns:a16="http://schemas.microsoft.com/office/drawing/2014/main" id="{88403BD9-CBF1-4667-A707-05E3D7B29708}"/>
              </a:ext>
            </a:extLst>
          </p:cNvPr>
          <p:cNvSpPr txBox="1"/>
          <p:nvPr userDrawn="1"/>
        </p:nvSpPr>
        <p:spPr>
          <a:xfrm>
            <a:off x="6239049" y="990991"/>
            <a:ext cx="1371600" cy="369332"/>
          </a:xfrm>
          <a:prstGeom prst="rect">
            <a:avLst/>
          </a:prstGeom>
          <a:noFill/>
        </p:spPr>
        <p:txBody>
          <a:bodyPr wrap="square" rtlCol="0">
            <a:spAutoFit/>
          </a:bodyPr>
          <a:lstStyle/>
          <a:p>
            <a:pPr algn="ctr"/>
            <a:r>
              <a:rPr lang="en-US" sz="1800" dirty="0">
                <a:solidFill>
                  <a:schemeClr val="bg1"/>
                </a:solidFill>
              </a:rPr>
              <a:t>Fever</a:t>
            </a:r>
          </a:p>
        </p:txBody>
      </p:sp>
      <p:sp>
        <p:nvSpPr>
          <p:cNvPr id="14" name="TextBox 13">
            <a:extLst>
              <a:ext uri="{FF2B5EF4-FFF2-40B4-BE49-F238E27FC236}">
                <a16:creationId xmlns:a16="http://schemas.microsoft.com/office/drawing/2014/main" id="{5FC83104-0FC7-43D3-B0A5-F590357CD4FF}"/>
              </a:ext>
            </a:extLst>
          </p:cNvPr>
          <p:cNvSpPr txBox="1"/>
          <p:nvPr userDrawn="1"/>
        </p:nvSpPr>
        <p:spPr>
          <a:xfrm>
            <a:off x="7790197" y="990991"/>
            <a:ext cx="1371600" cy="369332"/>
          </a:xfrm>
          <a:prstGeom prst="rect">
            <a:avLst/>
          </a:prstGeom>
          <a:noFill/>
        </p:spPr>
        <p:txBody>
          <a:bodyPr wrap="square" rtlCol="0">
            <a:spAutoFit/>
          </a:bodyPr>
          <a:lstStyle/>
          <a:p>
            <a:pPr algn="ctr"/>
            <a:r>
              <a:rPr lang="en-US" sz="1800" dirty="0">
                <a:solidFill>
                  <a:schemeClr val="bg1"/>
                </a:solidFill>
              </a:rPr>
              <a:t>Runny Nose</a:t>
            </a:r>
          </a:p>
        </p:txBody>
      </p:sp>
      <p:sp>
        <p:nvSpPr>
          <p:cNvPr id="15" name="TextBox 14">
            <a:extLst>
              <a:ext uri="{FF2B5EF4-FFF2-40B4-BE49-F238E27FC236}">
                <a16:creationId xmlns:a16="http://schemas.microsoft.com/office/drawing/2014/main" id="{C0689A19-CA20-4FD6-A0D2-8AF8D81F09F0}"/>
              </a:ext>
            </a:extLst>
          </p:cNvPr>
          <p:cNvSpPr txBox="1"/>
          <p:nvPr userDrawn="1"/>
        </p:nvSpPr>
        <p:spPr>
          <a:xfrm>
            <a:off x="9341344" y="990991"/>
            <a:ext cx="1371600" cy="369332"/>
          </a:xfrm>
          <a:prstGeom prst="rect">
            <a:avLst/>
          </a:prstGeom>
          <a:noFill/>
        </p:spPr>
        <p:txBody>
          <a:bodyPr wrap="square" rtlCol="0">
            <a:spAutoFit/>
          </a:bodyPr>
          <a:lstStyle/>
          <a:p>
            <a:pPr algn="ctr"/>
            <a:r>
              <a:rPr lang="en-US" sz="1800" dirty="0">
                <a:solidFill>
                  <a:schemeClr val="bg1"/>
                </a:solidFill>
              </a:rPr>
              <a:t>Healthy</a:t>
            </a:r>
          </a:p>
        </p:txBody>
      </p:sp>
    </p:spTree>
    <p:extLst>
      <p:ext uri="{BB962C8B-B14F-4D97-AF65-F5344CB8AC3E}">
        <p14:creationId xmlns:p14="http://schemas.microsoft.com/office/powerpoint/2010/main" val="5623027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verall Results - Readiness">
    <p:spTree>
      <p:nvGrpSpPr>
        <p:cNvPr id="1" name=""/>
        <p:cNvGrpSpPr/>
        <p:nvPr/>
      </p:nvGrpSpPr>
      <p:grpSpPr>
        <a:xfrm>
          <a:off x="0" y="0"/>
          <a:ext cx="0" cy="0"/>
          <a:chOff x="0" y="0"/>
          <a:chExt cx="0" cy="0"/>
        </a:xfrm>
      </p:grpSpPr>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2" name="TextBox 1"/>
          <p:cNvSpPr txBox="1"/>
          <p:nvPr userDrawn="1"/>
        </p:nvSpPr>
        <p:spPr>
          <a:xfrm>
            <a:off x="4797629" y="971044"/>
            <a:ext cx="6064332" cy="369332"/>
          </a:xfrm>
          <a:prstGeom prst="rect">
            <a:avLst/>
          </a:prstGeom>
          <a:noFill/>
        </p:spPr>
        <p:txBody>
          <a:bodyPr wrap="square" rtlCol="0">
            <a:spAutoFit/>
          </a:bodyPr>
          <a:lstStyle/>
          <a:p>
            <a:r>
              <a:rPr lang="en-US" sz="1800" dirty="0">
                <a:solidFill>
                  <a:schemeClr val="bg1"/>
                </a:solidFill>
              </a:rPr>
              <a:t>Severe     Fever     Runny</a:t>
            </a:r>
            <a:r>
              <a:rPr lang="en-US" sz="1800" baseline="0" dirty="0">
                <a:solidFill>
                  <a:schemeClr val="bg1"/>
                </a:solidFill>
              </a:rPr>
              <a:t> </a:t>
            </a:r>
            <a:r>
              <a:rPr lang="en-US" sz="1800" dirty="0">
                <a:solidFill>
                  <a:schemeClr val="bg1"/>
                </a:solidFill>
              </a:rPr>
              <a:t>Nose     Healthy</a:t>
            </a:r>
          </a:p>
        </p:txBody>
      </p:sp>
      <p:graphicFrame>
        <p:nvGraphicFramePr>
          <p:cNvPr id="10" name="Content Placeholder 4"/>
          <p:cNvGraphicFramePr>
            <a:graphicFrameLocks/>
          </p:cNvGraphicFramePr>
          <p:nvPr userDrawn="1">
            <p:extLst>
              <p:ext uri="{D42A27DB-BD31-4B8C-83A1-F6EECF244321}">
                <p14:modId xmlns:p14="http://schemas.microsoft.com/office/powerpoint/2010/main" val="629175025"/>
              </p:ext>
            </p:extLst>
          </p:nvPr>
        </p:nvGraphicFramePr>
        <p:xfrm>
          <a:off x="609604" y="994032"/>
          <a:ext cx="11012776" cy="2637655"/>
        </p:xfrm>
        <a:graphic>
          <a:graphicData uri="http://schemas.openxmlformats.org/drawingml/2006/table">
            <a:tbl>
              <a:tblPr firstRow="1" bandRow="1">
                <a:tableStyleId>{69012ECD-51FC-41F1-AA8D-1B2483CD663E}</a:tableStyleId>
              </a:tblPr>
              <a:tblGrid>
                <a:gridCol w="4023360">
                  <a:extLst>
                    <a:ext uri="{9D8B030D-6E8A-4147-A177-3AD203B41FA5}">
                      <a16:colId xmlns:a16="http://schemas.microsoft.com/office/drawing/2014/main" val="20000"/>
                    </a:ext>
                  </a:extLst>
                </a:gridCol>
                <a:gridCol w="6126480">
                  <a:extLst>
                    <a:ext uri="{9D8B030D-6E8A-4147-A177-3AD203B41FA5}">
                      <a16:colId xmlns:a16="http://schemas.microsoft.com/office/drawing/2014/main" val="20001"/>
                    </a:ext>
                  </a:extLst>
                </a:gridCol>
                <a:gridCol w="862936">
                  <a:extLst>
                    <a:ext uri="{9D8B030D-6E8A-4147-A177-3AD203B41FA5}">
                      <a16:colId xmlns:a16="http://schemas.microsoft.com/office/drawing/2014/main" val="20002"/>
                    </a:ext>
                  </a:extLst>
                </a:gridCol>
              </a:tblGrid>
              <a:tr h="365760">
                <a:tc>
                  <a:txBody>
                    <a:bodyPr/>
                    <a:lstStyle/>
                    <a:p>
                      <a:pPr algn="ctr"/>
                      <a:r>
                        <a:rPr lang="en-US" dirty="0">
                          <a:solidFill>
                            <a:schemeClr val="bg1"/>
                          </a:solidFill>
                        </a:rPr>
                        <a:t>Overall</a:t>
                      </a:r>
                      <a:r>
                        <a:rPr lang="en-US" baseline="0" dirty="0">
                          <a:solidFill>
                            <a:schemeClr val="bg1"/>
                          </a:solidFill>
                        </a:rPr>
                        <a:t> Results</a:t>
                      </a:r>
                      <a:endParaRPr lang="en-US" dirty="0">
                        <a:solidFill>
                          <a:schemeClr val="bg1"/>
                        </a:solidFill>
                      </a:endParaRP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32000">
                          <a:srgbClr val="FF0000"/>
                        </a:gs>
                        <a:gs pos="69000">
                          <a:srgbClr val="FFFF00"/>
                        </a:gs>
                        <a:gs pos="92000">
                          <a:srgbClr val="00B050"/>
                        </a:gs>
                      </a:gsLst>
                      <a:lin ang="0" scaled="1"/>
                      <a:tileRect/>
                    </a:gradFill>
                  </a:tcPr>
                </a:tc>
                <a:tc>
                  <a:txBody>
                    <a:bodyPr/>
                    <a:lstStyle/>
                    <a:p>
                      <a:pPr algn="ctr"/>
                      <a:r>
                        <a:rPr lang="en-US" sz="1200" b="1" dirty="0">
                          <a:solidFill>
                            <a:schemeClr val="bg1"/>
                          </a:solidFill>
                        </a:rPr>
                        <a:t>Score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extLst>
                  <a:ext uri="{0D108BD9-81ED-4DB2-BD59-A6C34878D82A}">
                    <a16:rowId xmlns:a16="http://schemas.microsoft.com/office/drawing/2014/main" val="10000"/>
                  </a:ext>
                </a:extLst>
              </a:tr>
              <a:tr h="454379">
                <a:tc>
                  <a:txBody>
                    <a:bodyPr/>
                    <a:lstStyle/>
                    <a:p>
                      <a:pPr algn="l"/>
                      <a:r>
                        <a:rPr lang="en-US" sz="1600" dirty="0"/>
                        <a:t>Stakeholder Analysis</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r h="454379">
                <a:tc>
                  <a:txBody>
                    <a:bodyPr/>
                    <a:lstStyle/>
                    <a:p>
                      <a:pPr algn="l"/>
                      <a:r>
                        <a:rPr lang="en-US" sz="1600" dirty="0"/>
                        <a:t>Vested Knowledge Base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2"/>
                  </a:ext>
                </a:extLst>
              </a:tr>
              <a:tr h="454379">
                <a:tc>
                  <a:txBody>
                    <a:bodyPr/>
                    <a:lstStyle/>
                    <a:p>
                      <a:pPr algn="l"/>
                      <a:r>
                        <a:rPr lang="en-US" sz="1600" dirty="0"/>
                        <a:t>Champions</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3"/>
                  </a:ext>
                </a:extLst>
              </a:tr>
              <a:tr h="454379">
                <a:tc>
                  <a:txBody>
                    <a:bodyPr/>
                    <a:lstStyle/>
                    <a:p>
                      <a:pPr algn="l"/>
                      <a:r>
                        <a:rPr lang="en-US" sz="1600" dirty="0"/>
                        <a:t>Organizational Alignment</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4"/>
                  </a:ext>
                </a:extLst>
              </a:tr>
              <a:tr h="454379">
                <a:tc>
                  <a:txBody>
                    <a:bodyPr/>
                    <a:lstStyle/>
                    <a:p>
                      <a:pPr algn="l"/>
                      <a:r>
                        <a:rPr lang="en-US" sz="1600" dirty="0"/>
                        <a:t>Dynamic Mandate</a:t>
                      </a:r>
                      <a:r>
                        <a:rPr lang="en-US" sz="1600" baseline="0" dirty="0"/>
                        <a:t> or Guardrails</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5"/>
                  </a:ext>
                </a:extLst>
              </a:tr>
            </a:tbl>
          </a:graphicData>
        </a:graphic>
      </p:graphicFrame>
      <p:sp>
        <p:nvSpPr>
          <p:cNvPr id="12" name="Content Placeholder 2"/>
          <p:cNvSpPr>
            <a:spLocks noGrp="1"/>
          </p:cNvSpPr>
          <p:nvPr>
            <p:ph idx="14" hasCustomPrompt="1"/>
          </p:nvPr>
        </p:nvSpPr>
        <p:spPr>
          <a:xfrm>
            <a:off x="10766961" y="142457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5" name="Content Placeholder 2"/>
          <p:cNvSpPr>
            <a:spLocks noGrp="1"/>
          </p:cNvSpPr>
          <p:nvPr>
            <p:ph idx="15" hasCustomPrompt="1"/>
          </p:nvPr>
        </p:nvSpPr>
        <p:spPr>
          <a:xfrm>
            <a:off x="10764893" y="1859187"/>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6" name="Content Placeholder 2"/>
          <p:cNvSpPr>
            <a:spLocks noGrp="1"/>
          </p:cNvSpPr>
          <p:nvPr>
            <p:ph idx="16" hasCustomPrompt="1"/>
          </p:nvPr>
        </p:nvSpPr>
        <p:spPr>
          <a:xfrm>
            <a:off x="10764895" y="2320981"/>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7" name="Content Placeholder 2"/>
          <p:cNvSpPr>
            <a:spLocks noGrp="1"/>
          </p:cNvSpPr>
          <p:nvPr>
            <p:ph idx="17" hasCustomPrompt="1"/>
          </p:nvPr>
        </p:nvSpPr>
        <p:spPr>
          <a:xfrm>
            <a:off x="10762828" y="2768418"/>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8" name="Content Placeholder 2"/>
          <p:cNvSpPr>
            <a:spLocks noGrp="1"/>
          </p:cNvSpPr>
          <p:nvPr>
            <p:ph idx="18" hasCustomPrompt="1"/>
          </p:nvPr>
        </p:nvSpPr>
        <p:spPr>
          <a:xfrm>
            <a:off x="10762827" y="3217386"/>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1" name="TextBox 10">
            <a:extLst>
              <a:ext uri="{FF2B5EF4-FFF2-40B4-BE49-F238E27FC236}">
                <a16:creationId xmlns:a16="http://schemas.microsoft.com/office/drawing/2014/main" id="{E72E45DB-DA3F-4B17-A054-9FB564379CFF}"/>
              </a:ext>
            </a:extLst>
          </p:cNvPr>
          <p:cNvSpPr txBox="1"/>
          <p:nvPr userDrawn="1"/>
        </p:nvSpPr>
        <p:spPr>
          <a:xfrm>
            <a:off x="4687901" y="990991"/>
            <a:ext cx="1371600" cy="369332"/>
          </a:xfrm>
          <a:prstGeom prst="rect">
            <a:avLst/>
          </a:prstGeom>
          <a:noFill/>
        </p:spPr>
        <p:txBody>
          <a:bodyPr wrap="square" rtlCol="0">
            <a:spAutoFit/>
          </a:bodyPr>
          <a:lstStyle/>
          <a:p>
            <a:pPr algn="ctr"/>
            <a:r>
              <a:rPr lang="en-US" sz="1800" dirty="0">
                <a:solidFill>
                  <a:schemeClr val="bg1"/>
                </a:solidFill>
              </a:rPr>
              <a:t>Severe</a:t>
            </a:r>
          </a:p>
        </p:txBody>
      </p:sp>
      <p:sp>
        <p:nvSpPr>
          <p:cNvPr id="13" name="TextBox 12">
            <a:extLst>
              <a:ext uri="{FF2B5EF4-FFF2-40B4-BE49-F238E27FC236}">
                <a16:creationId xmlns:a16="http://schemas.microsoft.com/office/drawing/2014/main" id="{BC68E076-A60D-4FA3-95AF-7F3CD89A82A4}"/>
              </a:ext>
            </a:extLst>
          </p:cNvPr>
          <p:cNvSpPr txBox="1"/>
          <p:nvPr userDrawn="1"/>
        </p:nvSpPr>
        <p:spPr>
          <a:xfrm>
            <a:off x="6239049" y="990991"/>
            <a:ext cx="1371600" cy="369332"/>
          </a:xfrm>
          <a:prstGeom prst="rect">
            <a:avLst/>
          </a:prstGeom>
          <a:noFill/>
        </p:spPr>
        <p:txBody>
          <a:bodyPr wrap="square" rtlCol="0">
            <a:spAutoFit/>
          </a:bodyPr>
          <a:lstStyle/>
          <a:p>
            <a:pPr algn="ctr"/>
            <a:r>
              <a:rPr lang="en-US" sz="1800" dirty="0">
                <a:solidFill>
                  <a:schemeClr val="bg1"/>
                </a:solidFill>
              </a:rPr>
              <a:t>Fever</a:t>
            </a:r>
          </a:p>
        </p:txBody>
      </p:sp>
      <p:sp>
        <p:nvSpPr>
          <p:cNvPr id="19" name="TextBox 18">
            <a:extLst>
              <a:ext uri="{FF2B5EF4-FFF2-40B4-BE49-F238E27FC236}">
                <a16:creationId xmlns:a16="http://schemas.microsoft.com/office/drawing/2014/main" id="{7E5B4788-378B-436D-B352-0E2A5ADDDE31}"/>
              </a:ext>
            </a:extLst>
          </p:cNvPr>
          <p:cNvSpPr txBox="1"/>
          <p:nvPr userDrawn="1"/>
        </p:nvSpPr>
        <p:spPr>
          <a:xfrm>
            <a:off x="7790197" y="990991"/>
            <a:ext cx="1371600" cy="369332"/>
          </a:xfrm>
          <a:prstGeom prst="rect">
            <a:avLst/>
          </a:prstGeom>
          <a:noFill/>
        </p:spPr>
        <p:txBody>
          <a:bodyPr wrap="square" rtlCol="0">
            <a:spAutoFit/>
          </a:bodyPr>
          <a:lstStyle/>
          <a:p>
            <a:pPr algn="ctr"/>
            <a:r>
              <a:rPr lang="en-US" sz="1800" dirty="0">
                <a:solidFill>
                  <a:schemeClr val="bg1"/>
                </a:solidFill>
              </a:rPr>
              <a:t>Runny Nose</a:t>
            </a:r>
          </a:p>
        </p:txBody>
      </p:sp>
      <p:sp>
        <p:nvSpPr>
          <p:cNvPr id="20" name="TextBox 19">
            <a:extLst>
              <a:ext uri="{FF2B5EF4-FFF2-40B4-BE49-F238E27FC236}">
                <a16:creationId xmlns:a16="http://schemas.microsoft.com/office/drawing/2014/main" id="{A61D7974-CC8A-435E-9C99-2E247976F9C2}"/>
              </a:ext>
            </a:extLst>
          </p:cNvPr>
          <p:cNvSpPr txBox="1"/>
          <p:nvPr userDrawn="1"/>
        </p:nvSpPr>
        <p:spPr>
          <a:xfrm>
            <a:off x="9341344" y="990991"/>
            <a:ext cx="1371600" cy="369332"/>
          </a:xfrm>
          <a:prstGeom prst="rect">
            <a:avLst/>
          </a:prstGeom>
          <a:noFill/>
        </p:spPr>
        <p:txBody>
          <a:bodyPr wrap="square" rtlCol="0">
            <a:spAutoFit/>
          </a:bodyPr>
          <a:lstStyle/>
          <a:p>
            <a:pPr algn="ctr"/>
            <a:r>
              <a:rPr lang="en-US" sz="1800" dirty="0">
                <a:solidFill>
                  <a:schemeClr val="bg1"/>
                </a:solidFill>
              </a:rPr>
              <a:t>Healthy</a:t>
            </a:r>
          </a:p>
        </p:txBody>
      </p:sp>
    </p:spTree>
    <p:extLst>
      <p:ext uri="{BB962C8B-B14F-4D97-AF65-F5344CB8AC3E}">
        <p14:creationId xmlns:p14="http://schemas.microsoft.com/office/powerpoint/2010/main" val="27629357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5056632"/>
            <a:ext cx="12191999" cy="274320"/>
          </a:xfrm>
          <a:prstGeom prst="rect">
            <a:avLst/>
          </a:prstGeom>
          <a:solidFill>
            <a:srgbClr val="F77F00"/>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7F00"/>
              </a:solidFill>
            </a:endParaRPr>
          </a:p>
        </p:txBody>
      </p:sp>
      <p:pic>
        <p:nvPicPr>
          <p:cNvPr id="16" name="Picture 15" descr="vested-circle-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6105" y="4224528"/>
            <a:ext cx="1754442" cy="2468880"/>
          </a:xfrm>
          <a:prstGeom prst="rect">
            <a:avLst/>
          </a:prstGeom>
        </p:spPr>
      </p:pic>
      <p:sp>
        <p:nvSpPr>
          <p:cNvPr id="5" name="Title 7"/>
          <p:cNvSpPr>
            <a:spLocks noGrp="1"/>
          </p:cNvSpPr>
          <p:nvPr>
            <p:ph type="title"/>
          </p:nvPr>
        </p:nvSpPr>
        <p:spPr>
          <a:xfrm>
            <a:off x="629920" y="1506389"/>
            <a:ext cx="10952480" cy="2315706"/>
          </a:xfrm>
          <a:prstGeom prst="rect">
            <a:avLst/>
          </a:prstGeom>
        </p:spPr>
        <p:txBody>
          <a:bodyPr anchor="ctr">
            <a:noAutofit/>
            <a:scene3d>
              <a:camera prst="orthographicFront"/>
              <a:lightRig rig="soft" dir="t">
                <a:rot lat="0" lon="0" rev="15600000"/>
              </a:lightRig>
            </a:scene3d>
            <a:sp3d extrusionH="57150" prstMaterial="softEdge">
              <a:bevelT w="25400" h="38100"/>
            </a:sp3d>
          </a:bodyPr>
          <a:lstStyle>
            <a:lvl1pPr algn="ctr" defTabSz="457200" rtl="0" eaLnBrk="1" latinLnBrk="0" hangingPunct="1">
              <a:spcBef>
                <a:spcPct val="0"/>
              </a:spcBef>
              <a:buNone/>
              <a:defRPr lang="en-US" sz="5400" b="1" kern="1200" baseline="0" dirty="0">
                <a:solidFill>
                  <a:srgbClr val="F77F00"/>
                </a:solidFill>
                <a:effectLst>
                  <a:outerShdw blurRad="50800" dist="38100" dir="2700000" algn="tl" rotWithShape="0">
                    <a:prstClr val="black">
                      <a:alpha val="40000"/>
                    </a:prstClr>
                  </a:outerShdw>
                </a:effectLst>
                <a:latin typeface="Calibri" panose="020F0502020204030204" pitchFamily="34" charset="0"/>
                <a:ea typeface="+mj-ea"/>
                <a:cs typeface="Calibri" panose="020F0502020204030204" pitchFamily="34" charset="0"/>
              </a:defRPr>
            </a:lvl1pPr>
          </a:lstStyle>
          <a:p>
            <a:r>
              <a:rPr lang="en-US"/>
              <a:t>Click to edit Master title style</a:t>
            </a:r>
            <a:endParaRPr lang="en-US" dirty="0"/>
          </a:p>
        </p:txBody>
      </p:sp>
      <p:sp>
        <p:nvSpPr>
          <p:cNvPr id="12" name="Oval 11">
            <a:extLst>
              <a:ext uri="{FF2B5EF4-FFF2-40B4-BE49-F238E27FC236}">
                <a16:creationId xmlns:a16="http://schemas.microsoft.com/office/drawing/2014/main" id="{C0EC9E50-5BE6-4DB5-BFA6-95A01954EA43}"/>
              </a:ext>
            </a:extLst>
          </p:cNvPr>
          <p:cNvSpPr/>
          <p:nvPr userDrawn="1"/>
        </p:nvSpPr>
        <p:spPr>
          <a:xfrm>
            <a:off x="84967" y="6326128"/>
            <a:ext cx="457200" cy="457200"/>
          </a:xfrm>
          <a:prstGeom prst="ellipse">
            <a:avLst/>
          </a:prstGeom>
          <a:solidFill>
            <a:srgbClr val="F77F00"/>
          </a:solidFill>
          <a:ln>
            <a:noFill/>
          </a:ln>
          <a:effectLst>
            <a:outerShdw blurRad="50800" dist="38100" dir="2700000" algn="tl" rotWithShape="0">
              <a:prstClr val="black">
                <a:alpha val="2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3" name="Slide Number Placeholder 6">
            <a:extLst>
              <a:ext uri="{FF2B5EF4-FFF2-40B4-BE49-F238E27FC236}">
                <a16:creationId xmlns:a16="http://schemas.microsoft.com/office/drawing/2014/main" id="{1B9BB042-2EFD-4425-A4C4-1619F078AD06}"/>
              </a:ext>
            </a:extLst>
          </p:cNvPr>
          <p:cNvSpPr txBox="1">
            <a:spLocks/>
          </p:cNvSpPr>
          <p:nvPr userDrawn="1"/>
        </p:nvSpPr>
        <p:spPr>
          <a:xfrm>
            <a:off x="115807" y="6363073"/>
            <a:ext cx="364596" cy="364595"/>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pPr/>
              <a:t>‹#›</a:t>
            </a:fld>
            <a:endParaRPr lang="en-US" dirty="0"/>
          </a:p>
        </p:txBody>
      </p:sp>
      <p:grpSp>
        <p:nvGrpSpPr>
          <p:cNvPr id="10" name="Group 9">
            <a:extLst>
              <a:ext uri="{FF2B5EF4-FFF2-40B4-BE49-F238E27FC236}">
                <a16:creationId xmlns:a16="http://schemas.microsoft.com/office/drawing/2014/main" id="{0E1F61D6-54DD-47CB-B6A6-1460E507726C}"/>
              </a:ext>
            </a:extLst>
          </p:cNvPr>
          <p:cNvGrpSpPr/>
          <p:nvPr userDrawn="1"/>
        </p:nvGrpSpPr>
        <p:grpSpPr>
          <a:xfrm>
            <a:off x="9358423" y="6297011"/>
            <a:ext cx="2824173" cy="526446"/>
            <a:chOff x="9358423" y="6297011"/>
            <a:chExt cx="2824173" cy="526446"/>
          </a:xfrm>
        </p:grpSpPr>
        <p:pic>
          <p:nvPicPr>
            <p:cNvPr id="11" name="Picture 10" descr="vested.haslam-logo.png">
              <a:extLst>
                <a:ext uri="{FF2B5EF4-FFF2-40B4-BE49-F238E27FC236}">
                  <a16:creationId xmlns:a16="http://schemas.microsoft.com/office/drawing/2014/main" id="{923B4798-7DDB-42DB-9A01-C5F208D0DC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14" name="TextBox 13">
              <a:extLst>
                <a:ext uri="{FF2B5EF4-FFF2-40B4-BE49-F238E27FC236}">
                  <a16:creationId xmlns:a16="http://schemas.microsoft.com/office/drawing/2014/main" id="{C44D1034-90F0-4216-B245-09546BE7D9D5}"/>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Tree>
    <p:extLst>
      <p:ext uri="{BB962C8B-B14F-4D97-AF65-F5344CB8AC3E}">
        <p14:creationId xmlns:p14="http://schemas.microsoft.com/office/powerpoint/2010/main" val="3609465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79056"/>
            <a:ext cx="10972800" cy="822960"/>
          </a:xfrm>
          <a:prstGeom prst="rect">
            <a:avLst/>
          </a:prstGeo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a:xfrm>
            <a:off x="609600" y="180151"/>
            <a:ext cx="10972800" cy="782637"/>
          </a:xfrm>
          <a:prstGeom prst="rect">
            <a:avLst/>
          </a:prstGeom>
        </p:spPr>
        <p:txBody>
          <a:bodyPr/>
          <a:lstStyle>
            <a:lvl1pPr>
              <a:defRPr/>
            </a:lvl1pPr>
          </a:lstStyle>
          <a:p>
            <a:r>
              <a:rPr lang="en-US" dirty="0"/>
              <a:t>Click to edit Master title style</a:t>
            </a:r>
          </a:p>
        </p:txBody>
      </p:sp>
      <p:sp>
        <p:nvSpPr>
          <p:cNvPr id="7" name="Text Placeholder 10">
            <a:extLst>
              <a:ext uri="{FF2B5EF4-FFF2-40B4-BE49-F238E27FC236}">
                <a16:creationId xmlns:a16="http://schemas.microsoft.com/office/drawing/2014/main" id="{252EFB27-A534-4BEE-9E78-5CDBDFC87686}"/>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
        <p:nvSpPr>
          <p:cNvPr id="4" name="Content Placeholder 3">
            <a:extLst>
              <a:ext uri="{FF2B5EF4-FFF2-40B4-BE49-F238E27FC236}">
                <a16:creationId xmlns:a16="http://schemas.microsoft.com/office/drawing/2014/main" id="{57B36091-836B-487E-B654-CFA8D03E01B1}"/>
              </a:ext>
            </a:extLst>
          </p:cNvPr>
          <p:cNvSpPr>
            <a:spLocks noGrp="1"/>
          </p:cNvSpPr>
          <p:nvPr>
            <p:ph sz="quarter" idx="17"/>
          </p:nvPr>
        </p:nvSpPr>
        <p:spPr>
          <a:xfrm>
            <a:off x="2779712" y="1838038"/>
            <a:ext cx="9418320"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08447257-6849-4A96-86F6-165057D4B955}"/>
              </a:ext>
            </a:extLst>
          </p:cNvPr>
          <p:cNvSpPr>
            <a:spLocks noGrp="1"/>
          </p:cNvSpPr>
          <p:nvPr>
            <p:ph type="body" sz="quarter" idx="18"/>
          </p:nvPr>
        </p:nvSpPr>
        <p:spPr>
          <a:xfrm>
            <a:off x="609600" y="2844800"/>
            <a:ext cx="2170113" cy="3176588"/>
          </a:xfrm>
        </p:spPr>
        <p:txBody>
          <a:bodyPr/>
          <a:lstStyle>
            <a:lvl1pPr marL="0" indent="0" algn="ctr">
              <a:buNone/>
              <a:defRPr b="1">
                <a:solidFill>
                  <a:schemeClr val="accent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22346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tfalls in Practice">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2384" y="1219201"/>
            <a:ext cx="8510016" cy="49855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pic>
        <p:nvPicPr>
          <p:cNvPr id="10" name="Picture 9">
            <a:extLst>
              <a:ext uri="{FF2B5EF4-FFF2-40B4-BE49-F238E27FC236}">
                <a16:creationId xmlns:a16="http://schemas.microsoft.com/office/drawing/2014/main" id="{4ACFD774-429E-4FD0-A3B4-BA058AE937EB}"/>
              </a:ext>
            </a:extLst>
          </p:cNvPr>
          <p:cNvPicPr>
            <a:picLocks noChangeAspect="1"/>
          </p:cNvPicPr>
          <p:nvPr userDrawn="1"/>
        </p:nvPicPr>
        <p:blipFill>
          <a:blip r:embed="rId2"/>
          <a:stretch>
            <a:fillRect/>
          </a:stretch>
        </p:blipFill>
        <p:spPr>
          <a:xfrm>
            <a:off x="609600" y="1020368"/>
            <a:ext cx="2170364" cy="5273497"/>
          </a:xfrm>
          <a:prstGeom prst="rect">
            <a:avLst/>
          </a:prstGeom>
        </p:spPr>
      </p:pic>
    </p:spTree>
    <p:extLst>
      <p:ext uri="{BB962C8B-B14F-4D97-AF65-F5344CB8AC3E}">
        <p14:creationId xmlns:p14="http://schemas.microsoft.com/office/powerpoint/2010/main" val="8452319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5" name="Title 7"/>
          <p:cNvSpPr>
            <a:spLocks noGrp="1"/>
          </p:cNvSpPr>
          <p:nvPr>
            <p:ph type="title"/>
          </p:nvPr>
        </p:nvSpPr>
        <p:spPr>
          <a:xfrm>
            <a:off x="6096000" y="1426464"/>
            <a:ext cx="5486400" cy="3968495"/>
          </a:xfrm>
          <a:prstGeom prst="rect">
            <a:avLst/>
          </a:prstGeom>
        </p:spPr>
        <p:txBody>
          <a:bodyPr anchor="ctr">
            <a:noAutofit/>
            <a:scene3d>
              <a:camera prst="orthographicFront"/>
              <a:lightRig rig="soft" dir="t">
                <a:rot lat="0" lon="0" rev="15600000"/>
              </a:lightRig>
            </a:scene3d>
            <a:sp3d extrusionH="57150" prstMaterial="softEdge">
              <a:bevelT w="25400" h="38100"/>
            </a:sp3d>
          </a:bodyPr>
          <a:lstStyle>
            <a:lvl1pPr algn="ctr" defTabSz="457200" rtl="0" eaLnBrk="1" latinLnBrk="0" hangingPunct="1">
              <a:spcBef>
                <a:spcPct val="0"/>
              </a:spcBef>
              <a:buNone/>
              <a:defRPr lang="en-US" sz="8800" b="1" kern="1200" baseline="0" dirty="0">
                <a:solidFill>
                  <a:srgbClr val="F77F00"/>
                </a:solidFill>
                <a:effectLst>
                  <a:outerShdw blurRad="50800" dist="38100" dir="2700000" algn="tl" rotWithShape="0">
                    <a:prstClr val="black">
                      <a:alpha val="40000"/>
                    </a:prstClr>
                  </a:outerShdw>
                </a:effectLst>
                <a:latin typeface="Calibri" panose="020F0502020204030204" pitchFamily="34" charset="0"/>
                <a:ea typeface="+mj-ea"/>
                <a:cs typeface="Calibri" panose="020F0502020204030204" pitchFamily="34" charset="0"/>
              </a:defRPr>
            </a:lvl1pPr>
          </a:lstStyle>
          <a:p>
            <a:r>
              <a:rPr lang="en-US"/>
              <a:t>Click to edit Master title style</a:t>
            </a:r>
            <a:endParaRPr lang="en-US" dirty="0"/>
          </a:p>
        </p:txBody>
      </p:sp>
      <p:grpSp>
        <p:nvGrpSpPr>
          <p:cNvPr id="10" name="Group 9">
            <a:extLst>
              <a:ext uri="{FF2B5EF4-FFF2-40B4-BE49-F238E27FC236}">
                <a16:creationId xmlns:a16="http://schemas.microsoft.com/office/drawing/2014/main" id="{0E1F61D6-54DD-47CB-B6A6-1460E507726C}"/>
              </a:ext>
            </a:extLst>
          </p:cNvPr>
          <p:cNvGrpSpPr/>
          <p:nvPr userDrawn="1"/>
        </p:nvGrpSpPr>
        <p:grpSpPr>
          <a:xfrm>
            <a:off x="9358423" y="6297011"/>
            <a:ext cx="2824173" cy="526446"/>
            <a:chOff x="9358423" y="6297011"/>
            <a:chExt cx="2824173" cy="526446"/>
          </a:xfrm>
        </p:grpSpPr>
        <p:pic>
          <p:nvPicPr>
            <p:cNvPr id="11" name="Picture 10" descr="vested.haslam-logo.png">
              <a:extLst>
                <a:ext uri="{FF2B5EF4-FFF2-40B4-BE49-F238E27FC236}">
                  <a16:creationId xmlns:a16="http://schemas.microsoft.com/office/drawing/2014/main" id="{923B4798-7DDB-42DB-9A01-C5F208D0DC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14" name="TextBox 13">
              <a:extLst>
                <a:ext uri="{FF2B5EF4-FFF2-40B4-BE49-F238E27FC236}">
                  <a16:creationId xmlns:a16="http://schemas.microsoft.com/office/drawing/2014/main" id="{C44D1034-90F0-4216-B245-09546BE7D9D5}"/>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pic>
        <p:nvPicPr>
          <p:cNvPr id="3" name="Picture 2">
            <a:extLst>
              <a:ext uri="{FF2B5EF4-FFF2-40B4-BE49-F238E27FC236}">
                <a16:creationId xmlns:a16="http://schemas.microsoft.com/office/drawing/2014/main" id="{46735C36-17F0-4E9F-B932-A7526C5D48D4}"/>
              </a:ext>
            </a:extLst>
          </p:cNvPr>
          <p:cNvPicPr>
            <a:picLocks noChangeAspect="1"/>
          </p:cNvPicPr>
          <p:nvPr userDrawn="1"/>
        </p:nvPicPr>
        <p:blipFill>
          <a:blip r:embed="rId3"/>
          <a:stretch>
            <a:fillRect/>
          </a:stretch>
        </p:blipFill>
        <p:spPr>
          <a:xfrm>
            <a:off x="1691518" y="1627632"/>
            <a:ext cx="2810500" cy="3542083"/>
          </a:xfrm>
          <a:prstGeom prst="rect">
            <a:avLst/>
          </a:prstGeom>
        </p:spPr>
      </p:pic>
    </p:spTree>
    <p:extLst>
      <p:ext uri="{BB962C8B-B14F-4D97-AF65-F5344CB8AC3E}">
        <p14:creationId xmlns:p14="http://schemas.microsoft.com/office/powerpoint/2010/main" val="8804837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sp>
        <p:nvSpPr>
          <p:cNvPr id="5" name="Title 7"/>
          <p:cNvSpPr>
            <a:spLocks noGrp="1"/>
          </p:cNvSpPr>
          <p:nvPr>
            <p:ph type="title"/>
          </p:nvPr>
        </p:nvSpPr>
        <p:spPr>
          <a:xfrm>
            <a:off x="6096000" y="1426464"/>
            <a:ext cx="5486400" cy="3968495"/>
          </a:xfrm>
          <a:prstGeom prst="rect">
            <a:avLst/>
          </a:prstGeom>
        </p:spPr>
        <p:txBody>
          <a:bodyPr anchor="ctr">
            <a:noAutofit/>
            <a:scene3d>
              <a:camera prst="orthographicFront"/>
              <a:lightRig rig="soft" dir="t">
                <a:rot lat="0" lon="0" rev="15600000"/>
              </a:lightRig>
            </a:scene3d>
            <a:sp3d extrusionH="57150" prstMaterial="softEdge">
              <a:bevelT w="25400" h="38100"/>
            </a:sp3d>
          </a:bodyPr>
          <a:lstStyle>
            <a:lvl1pPr algn="ctr" defTabSz="457200" rtl="0" eaLnBrk="1" latinLnBrk="0" hangingPunct="1">
              <a:spcBef>
                <a:spcPct val="0"/>
              </a:spcBef>
              <a:buNone/>
              <a:defRPr lang="en-US" sz="8800" b="1" kern="1200" baseline="0" dirty="0">
                <a:solidFill>
                  <a:srgbClr val="F77F00"/>
                </a:solidFill>
                <a:effectLst>
                  <a:outerShdw blurRad="50800" dist="38100" dir="2700000" algn="tl" rotWithShape="0">
                    <a:prstClr val="black">
                      <a:alpha val="40000"/>
                    </a:prstClr>
                  </a:outerShdw>
                </a:effectLst>
                <a:latin typeface="Calibri" panose="020F0502020204030204" pitchFamily="34" charset="0"/>
                <a:ea typeface="+mj-ea"/>
                <a:cs typeface="Calibri" panose="020F0502020204030204" pitchFamily="34" charset="0"/>
              </a:defRPr>
            </a:lvl1pPr>
          </a:lstStyle>
          <a:p>
            <a:r>
              <a:rPr lang="en-US"/>
              <a:t>Click to edit Master title style</a:t>
            </a:r>
            <a:endParaRPr lang="en-US" dirty="0"/>
          </a:p>
        </p:txBody>
      </p:sp>
      <p:grpSp>
        <p:nvGrpSpPr>
          <p:cNvPr id="10" name="Group 9">
            <a:extLst>
              <a:ext uri="{FF2B5EF4-FFF2-40B4-BE49-F238E27FC236}">
                <a16:creationId xmlns:a16="http://schemas.microsoft.com/office/drawing/2014/main" id="{0E1F61D6-54DD-47CB-B6A6-1460E507726C}"/>
              </a:ext>
            </a:extLst>
          </p:cNvPr>
          <p:cNvGrpSpPr/>
          <p:nvPr userDrawn="1"/>
        </p:nvGrpSpPr>
        <p:grpSpPr>
          <a:xfrm>
            <a:off x="9358423" y="6297011"/>
            <a:ext cx="2824173" cy="526446"/>
            <a:chOff x="9358423" y="6297011"/>
            <a:chExt cx="2824173" cy="526446"/>
          </a:xfrm>
        </p:grpSpPr>
        <p:pic>
          <p:nvPicPr>
            <p:cNvPr id="11" name="Picture 10" descr="vested.haslam-logo.png">
              <a:extLst>
                <a:ext uri="{FF2B5EF4-FFF2-40B4-BE49-F238E27FC236}">
                  <a16:creationId xmlns:a16="http://schemas.microsoft.com/office/drawing/2014/main" id="{923B4798-7DDB-42DB-9A01-C5F208D0DC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14" name="TextBox 13">
              <a:extLst>
                <a:ext uri="{FF2B5EF4-FFF2-40B4-BE49-F238E27FC236}">
                  <a16:creationId xmlns:a16="http://schemas.microsoft.com/office/drawing/2014/main" id="{C44D1034-90F0-4216-B245-09546BE7D9D5}"/>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pic>
        <p:nvPicPr>
          <p:cNvPr id="3" name="Picture 2">
            <a:extLst>
              <a:ext uri="{FF2B5EF4-FFF2-40B4-BE49-F238E27FC236}">
                <a16:creationId xmlns:a16="http://schemas.microsoft.com/office/drawing/2014/main" id="{F9FC25B7-ABFC-4202-8453-5FEE78138211}"/>
              </a:ext>
            </a:extLst>
          </p:cNvPr>
          <p:cNvPicPr>
            <a:picLocks noChangeAspect="1"/>
          </p:cNvPicPr>
          <p:nvPr userDrawn="1"/>
        </p:nvPicPr>
        <p:blipFill>
          <a:blip r:embed="rId3"/>
          <a:stretch>
            <a:fillRect/>
          </a:stretch>
        </p:blipFill>
        <p:spPr>
          <a:xfrm>
            <a:off x="1682402" y="865403"/>
            <a:ext cx="2170364" cy="5273497"/>
          </a:xfrm>
          <a:prstGeom prst="rect">
            <a:avLst/>
          </a:prstGeom>
        </p:spPr>
      </p:pic>
    </p:spTree>
    <p:extLst>
      <p:ext uri="{BB962C8B-B14F-4D97-AF65-F5344CB8AC3E}">
        <p14:creationId xmlns:p14="http://schemas.microsoft.com/office/powerpoint/2010/main" val="5840927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D85806A-6A3A-42AC-BC01-98EF18C5BB92}"/>
              </a:ext>
            </a:extLst>
          </p:cNvPr>
          <p:cNvSpPr txBox="1"/>
          <p:nvPr userDrawn="1"/>
        </p:nvSpPr>
        <p:spPr>
          <a:xfrm>
            <a:off x="1225296" y="1719072"/>
            <a:ext cx="3639312" cy="923330"/>
          </a:xfrm>
          <a:prstGeom prst="rect">
            <a:avLst/>
          </a:prstGeom>
          <a:noFill/>
        </p:spPr>
        <p:txBody>
          <a:bodyPr wrap="square" rtlCol="0">
            <a:spAutoFit/>
          </a:bodyPr>
          <a:lstStyle/>
          <a:p>
            <a:r>
              <a:rPr lang="en-US" sz="5400" b="1" i="1" dirty="0">
                <a:solidFill>
                  <a:schemeClr val="accent1"/>
                </a:solidFill>
              </a:rPr>
              <a:t>BREAK!</a:t>
            </a:r>
          </a:p>
        </p:txBody>
      </p:sp>
      <p:pic>
        <p:nvPicPr>
          <p:cNvPr id="8" name="Picture 7" descr="A close up of a clock&#10;&#10;Description automatically generated">
            <a:extLst>
              <a:ext uri="{FF2B5EF4-FFF2-40B4-BE49-F238E27FC236}">
                <a16:creationId xmlns:a16="http://schemas.microsoft.com/office/drawing/2014/main" id="{0EA654CE-3EB8-4AB5-AB29-7CF69B201AAE}"/>
              </a:ext>
            </a:extLst>
          </p:cNvPr>
          <p:cNvPicPr>
            <a:picLocks noChangeAspect="1"/>
          </p:cNvPicPr>
          <p:nvPr userDrawn="1"/>
        </p:nvPicPr>
        <p:blipFill>
          <a:blip r:embed="rId2"/>
          <a:stretch>
            <a:fillRect/>
          </a:stretch>
        </p:blipFill>
        <p:spPr>
          <a:xfrm>
            <a:off x="5735761" y="867247"/>
            <a:ext cx="4396369" cy="4404000"/>
          </a:xfrm>
          <a:prstGeom prst="rect">
            <a:avLst/>
          </a:prstGeom>
          <a:effectLst/>
        </p:spPr>
      </p:pic>
    </p:spTree>
    <p:extLst>
      <p:ext uri="{BB962C8B-B14F-4D97-AF65-F5344CB8AC3E}">
        <p14:creationId xmlns:p14="http://schemas.microsoft.com/office/powerpoint/2010/main" val="3254241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unch Break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D85806A-6A3A-42AC-BC01-98EF18C5BB92}"/>
              </a:ext>
            </a:extLst>
          </p:cNvPr>
          <p:cNvSpPr txBox="1"/>
          <p:nvPr userDrawn="1"/>
        </p:nvSpPr>
        <p:spPr>
          <a:xfrm>
            <a:off x="1225296" y="1719072"/>
            <a:ext cx="3639312" cy="923330"/>
          </a:xfrm>
          <a:prstGeom prst="rect">
            <a:avLst/>
          </a:prstGeom>
          <a:noFill/>
        </p:spPr>
        <p:txBody>
          <a:bodyPr wrap="square" rtlCol="0">
            <a:spAutoFit/>
          </a:bodyPr>
          <a:lstStyle/>
          <a:p>
            <a:r>
              <a:rPr lang="en-US" sz="5400" b="1" i="1" dirty="0">
                <a:solidFill>
                  <a:schemeClr val="accent1"/>
                </a:solidFill>
              </a:rPr>
              <a:t>LUNCH!</a:t>
            </a:r>
          </a:p>
        </p:txBody>
      </p:sp>
      <p:pic>
        <p:nvPicPr>
          <p:cNvPr id="8" name="Picture 7" descr="A close up of a clock&#10;&#10;Description automatically generated">
            <a:extLst>
              <a:ext uri="{FF2B5EF4-FFF2-40B4-BE49-F238E27FC236}">
                <a16:creationId xmlns:a16="http://schemas.microsoft.com/office/drawing/2014/main" id="{0EA654CE-3EB8-4AB5-AB29-7CF69B201AAE}"/>
              </a:ext>
            </a:extLst>
          </p:cNvPr>
          <p:cNvPicPr>
            <a:picLocks noChangeAspect="1"/>
          </p:cNvPicPr>
          <p:nvPr userDrawn="1"/>
        </p:nvPicPr>
        <p:blipFill>
          <a:blip r:embed="rId2"/>
          <a:stretch>
            <a:fillRect/>
          </a:stretch>
        </p:blipFill>
        <p:spPr>
          <a:xfrm>
            <a:off x="5735761" y="867247"/>
            <a:ext cx="4396369" cy="4404000"/>
          </a:xfrm>
          <a:prstGeom prst="rect">
            <a:avLst/>
          </a:prstGeom>
          <a:effectLst/>
        </p:spPr>
      </p:pic>
    </p:spTree>
    <p:extLst>
      <p:ext uri="{BB962C8B-B14F-4D97-AF65-F5344CB8AC3E}">
        <p14:creationId xmlns:p14="http://schemas.microsoft.com/office/powerpoint/2010/main" val="37256162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reakout Session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D85806A-6A3A-42AC-BC01-98EF18C5BB92}"/>
              </a:ext>
            </a:extLst>
          </p:cNvPr>
          <p:cNvSpPr txBox="1"/>
          <p:nvPr userDrawn="1"/>
        </p:nvSpPr>
        <p:spPr>
          <a:xfrm>
            <a:off x="1225296" y="1361087"/>
            <a:ext cx="3639312" cy="3416320"/>
          </a:xfrm>
          <a:prstGeom prst="rect">
            <a:avLst/>
          </a:prstGeom>
          <a:noFill/>
        </p:spPr>
        <p:txBody>
          <a:bodyPr wrap="square" rtlCol="0">
            <a:spAutoFit/>
          </a:bodyPr>
          <a:lstStyle/>
          <a:p>
            <a:r>
              <a:rPr lang="en-US" sz="5400" b="1" i="1" dirty="0">
                <a:solidFill>
                  <a:schemeClr val="accent1"/>
                </a:solidFill>
              </a:rPr>
              <a:t>SMALL GROUP BREAKOUT</a:t>
            </a:r>
          </a:p>
          <a:p>
            <a:r>
              <a:rPr lang="en-US" sz="5400" b="1" i="1" dirty="0">
                <a:solidFill>
                  <a:schemeClr val="accent1"/>
                </a:solidFill>
              </a:rPr>
              <a:t>SESSION!</a:t>
            </a:r>
          </a:p>
        </p:txBody>
      </p:sp>
      <p:pic>
        <p:nvPicPr>
          <p:cNvPr id="8" name="Picture 7" descr="A close up of a clock&#10;&#10;Description automatically generated">
            <a:extLst>
              <a:ext uri="{FF2B5EF4-FFF2-40B4-BE49-F238E27FC236}">
                <a16:creationId xmlns:a16="http://schemas.microsoft.com/office/drawing/2014/main" id="{0EA654CE-3EB8-4AB5-AB29-7CF69B201AAE}"/>
              </a:ext>
            </a:extLst>
          </p:cNvPr>
          <p:cNvPicPr>
            <a:picLocks noChangeAspect="1"/>
          </p:cNvPicPr>
          <p:nvPr userDrawn="1"/>
        </p:nvPicPr>
        <p:blipFill>
          <a:blip r:embed="rId2"/>
          <a:stretch>
            <a:fillRect/>
          </a:stretch>
        </p:blipFill>
        <p:spPr>
          <a:xfrm>
            <a:off x="5735761" y="867247"/>
            <a:ext cx="4396369" cy="4404000"/>
          </a:xfrm>
          <a:prstGeom prst="rect">
            <a:avLst/>
          </a:prstGeom>
          <a:effectLst/>
        </p:spPr>
      </p:pic>
    </p:spTree>
    <p:extLst>
      <p:ext uri="{BB962C8B-B14F-4D97-AF65-F5344CB8AC3E}">
        <p14:creationId xmlns:p14="http://schemas.microsoft.com/office/powerpoint/2010/main" val="21362556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ate's Exit">
    <p:spTree>
      <p:nvGrpSpPr>
        <p:cNvPr id="1" name=""/>
        <p:cNvGrpSpPr/>
        <p:nvPr/>
      </p:nvGrpSpPr>
      <p:grpSpPr>
        <a:xfrm>
          <a:off x="0" y="0"/>
          <a:ext cx="0" cy="0"/>
          <a:chOff x="0" y="0"/>
          <a:chExt cx="0" cy="0"/>
        </a:xfrm>
      </p:grpSpPr>
      <p:sp>
        <p:nvSpPr>
          <p:cNvPr id="7" name="Title 6"/>
          <p:cNvSpPr>
            <a:spLocks noGrp="1"/>
          </p:cNvSpPr>
          <p:nvPr>
            <p:ph type="title"/>
          </p:nvPr>
        </p:nvSpPr>
        <p:spPr>
          <a:xfrm>
            <a:off x="609600" y="180151"/>
            <a:ext cx="10972800" cy="782637"/>
          </a:xfrm>
          <a:prstGeom prst="rect">
            <a:avLst/>
          </a:prstGeom>
        </p:spPr>
        <p:txBody>
          <a:bodyPr/>
          <a:lstStyle>
            <a:lvl1pPr>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2A4D8709-5B04-46DF-B063-916DF898665C}"/>
              </a:ext>
            </a:extLst>
          </p:cNvPr>
          <p:cNvSpPr>
            <a:spLocks noGrp="1"/>
          </p:cNvSpPr>
          <p:nvPr>
            <p:ph type="body" sz="quarter" idx="12"/>
          </p:nvPr>
        </p:nvSpPr>
        <p:spPr>
          <a:xfrm>
            <a:off x="1442429" y="4914682"/>
            <a:ext cx="3965552" cy="493461"/>
          </a:xfrm>
        </p:spPr>
        <p:txBody>
          <a:bodyPr>
            <a:noAutofit/>
          </a:bodyPr>
          <a:lstStyle>
            <a:lvl1pPr marL="0" indent="0" algn="l">
              <a:buNone/>
              <a:defRPr sz="2400" b="1" baseline="0">
                <a:solidFill>
                  <a:srgbClr val="F87F00"/>
                </a:solidFill>
              </a:defRPr>
            </a:lvl1pPr>
          </a:lstStyle>
          <a:p>
            <a:pPr lvl="0"/>
            <a:r>
              <a:rPr lang="en-US"/>
              <a:t>Click to edit Master text styles</a:t>
            </a:r>
          </a:p>
        </p:txBody>
      </p:sp>
      <p:sp>
        <p:nvSpPr>
          <p:cNvPr id="9" name="Text Placeholder 9">
            <a:extLst>
              <a:ext uri="{FF2B5EF4-FFF2-40B4-BE49-F238E27FC236}">
                <a16:creationId xmlns:a16="http://schemas.microsoft.com/office/drawing/2014/main" id="{72075CB6-1A31-4AEA-B2A8-778DDD8AB600}"/>
              </a:ext>
            </a:extLst>
          </p:cNvPr>
          <p:cNvSpPr>
            <a:spLocks noGrp="1"/>
          </p:cNvSpPr>
          <p:nvPr>
            <p:ph type="body" sz="quarter" idx="13"/>
          </p:nvPr>
        </p:nvSpPr>
        <p:spPr>
          <a:xfrm>
            <a:off x="1438657" y="5427860"/>
            <a:ext cx="3967455" cy="835780"/>
          </a:xfrm>
        </p:spPr>
        <p:txBody>
          <a:bodyPr>
            <a:normAutofit/>
          </a:bodyPr>
          <a:lstStyle>
            <a:lvl1pPr marL="0" indent="0" algn="l">
              <a:buNone/>
              <a:defRPr sz="2000" i="0">
                <a:solidFill>
                  <a:srgbClr val="5C5C5C"/>
                </a:solidFill>
              </a:defRPr>
            </a:lvl1pPr>
          </a:lstStyle>
          <a:p>
            <a:pPr lvl="0"/>
            <a:r>
              <a:rPr lang="en-US"/>
              <a:t>Click to edit Master text styles</a:t>
            </a:r>
          </a:p>
        </p:txBody>
      </p:sp>
      <p:sp>
        <p:nvSpPr>
          <p:cNvPr id="11" name="TextBox 10">
            <a:extLst>
              <a:ext uri="{FF2B5EF4-FFF2-40B4-BE49-F238E27FC236}">
                <a16:creationId xmlns:a16="http://schemas.microsoft.com/office/drawing/2014/main" id="{A2875806-2AD6-47E5-857C-C72A2D16EBCD}"/>
              </a:ext>
            </a:extLst>
          </p:cNvPr>
          <p:cNvSpPr txBox="1"/>
          <p:nvPr userDrawn="1"/>
        </p:nvSpPr>
        <p:spPr>
          <a:xfrm>
            <a:off x="6097581" y="1576203"/>
            <a:ext cx="4311479" cy="2893100"/>
          </a:xfrm>
          <a:prstGeom prst="rect">
            <a:avLst/>
          </a:prstGeom>
          <a:noFill/>
        </p:spPr>
        <p:txBody>
          <a:bodyPr wrap="square" rtlCol="0">
            <a:spAutoFit/>
          </a:bodyPr>
          <a:lstStyle/>
          <a:p>
            <a:pPr algn="ctr"/>
            <a:r>
              <a:rPr lang="en-US" sz="3200" dirty="0">
                <a:hlinkClick r:id="rId2"/>
              </a:rPr>
              <a:t>kvitasek@utk.edu</a:t>
            </a:r>
            <a:endParaRPr lang="en-US" sz="3200" dirty="0"/>
          </a:p>
          <a:p>
            <a:pPr algn="ctr"/>
            <a:endParaRPr lang="en-US" dirty="0"/>
          </a:p>
          <a:p>
            <a:pPr algn="ctr"/>
            <a:r>
              <a:rPr lang="en-US" sz="3200" dirty="0">
                <a:hlinkClick r:id="rId3"/>
              </a:rPr>
              <a:t>www.vestedway.com</a:t>
            </a:r>
            <a:endParaRPr lang="en-US" sz="3200" dirty="0"/>
          </a:p>
          <a:p>
            <a:endParaRPr lang="en-US" sz="3200" dirty="0"/>
          </a:p>
          <a:p>
            <a:endParaRPr lang="en-US" sz="3200" dirty="0"/>
          </a:p>
          <a:p>
            <a:endParaRPr lang="en-US" sz="3200" dirty="0"/>
          </a:p>
        </p:txBody>
      </p:sp>
      <p:pic>
        <p:nvPicPr>
          <p:cNvPr id="15" name="Picture Placeholder 7" descr="Kate Vitasek, Vested .jpg">
            <a:extLst>
              <a:ext uri="{FF2B5EF4-FFF2-40B4-BE49-F238E27FC236}">
                <a16:creationId xmlns:a16="http://schemas.microsoft.com/office/drawing/2014/main" id="{610037AC-B7EC-4EFB-8DB2-BB09308766B2}"/>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l="6287" r="6287"/>
          <a:stretch/>
        </p:blipFill>
        <p:spPr>
          <a:xfrm rot="21240000">
            <a:off x="1241048" y="1210520"/>
            <a:ext cx="3024584" cy="3460567"/>
          </a:xfrm>
          <a:prstGeom prst="rect">
            <a:avLst/>
          </a:prstGeom>
          <a:noFill/>
          <a:ln w="76200">
            <a:solidFill>
              <a:schemeClr val="bg1"/>
            </a:solidFill>
          </a:ln>
        </p:spPr>
      </p:pic>
      <p:pic>
        <p:nvPicPr>
          <p:cNvPr id="3" name="Picture 2">
            <a:extLst>
              <a:ext uri="{FF2B5EF4-FFF2-40B4-BE49-F238E27FC236}">
                <a16:creationId xmlns:a16="http://schemas.microsoft.com/office/drawing/2014/main" id="{C510A862-6D5E-46FF-917D-BF942EEB7287}"/>
              </a:ext>
            </a:extLst>
          </p:cNvPr>
          <p:cNvPicPr>
            <a:picLocks noChangeAspect="1"/>
          </p:cNvPicPr>
          <p:nvPr userDrawn="1"/>
        </p:nvPicPr>
        <p:blipFill>
          <a:blip r:embed="rId5"/>
          <a:stretch>
            <a:fillRect/>
          </a:stretch>
        </p:blipFill>
        <p:spPr>
          <a:xfrm>
            <a:off x="5638800" y="3850161"/>
            <a:ext cx="5943600" cy="1577699"/>
          </a:xfrm>
          <a:prstGeom prst="rect">
            <a:avLst/>
          </a:prstGeom>
        </p:spPr>
      </p:pic>
    </p:spTree>
    <p:extLst>
      <p:ext uri="{BB962C8B-B14F-4D97-AF65-F5344CB8AC3E}">
        <p14:creationId xmlns:p14="http://schemas.microsoft.com/office/powerpoint/2010/main" val="12761080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rms of Us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8A5B80-D101-42F9-99B5-2B1FA72CFDDF}"/>
              </a:ext>
            </a:extLst>
          </p:cNvPr>
          <p:cNvSpPr/>
          <p:nvPr userDrawn="1"/>
        </p:nvSpPr>
        <p:spPr>
          <a:xfrm>
            <a:off x="609786" y="1059135"/>
            <a:ext cx="10935853" cy="4734758"/>
          </a:xfrm>
          <a:prstGeom prst="rect">
            <a:avLst/>
          </a:prstGeom>
        </p:spPr>
        <p:txBody>
          <a:bodyPr wrap="square">
            <a:spAutoFit/>
          </a:bodyPr>
          <a:lstStyle/>
          <a:p>
            <a:pPr marL="0" marR="0">
              <a:lnSpc>
                <a:spcPct val="110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This courseware and its PowerPoint slides are provided as part of the Vested® Online Courseware (“Courseware”) for which you registered.  This Courseware was purchased as a single use license.  The terms of the license are located at </a:t>
            </a:r>
            <a:r>
              <a:rPr lang="en-US" sz="2000" b="1" u="sng" dirty="0">
                <a:solidFill>
                  <a:srgbClr val="F79646"/>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www.vestedway.com/termsofuse</a:t>
            </a:r>
            <a:r>
              <a:rPr lang="en-US" sz="20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nSpc>
                <a:spcPct val="110000"/>
              </a:lnSpc>
              <a:spcBef>
                <a:spcPts val="0"/>
              </a:spcBef>
              <a:spcAft>
                <a:spcPts val="0"/>
              </a:spcAft>
              <a:buFont typeface="Arial" panose="020B0604020202020204" pitchFamily="34" charset="0"/>
              <a:buChar char="•"/>
              <a:tabLst>
                <a:tab pos="228600" algn="l"/>
                <a:tab pos="45720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0000"/>
              </a:lnSpc>
              <a:spcBef>
                <a:spcPts val="0"/>
              </a:spcBef>
              <a:spcAft>
                <a:spcPts val="0"/>
              </a:spcAft>
              <a:buFont typeface="Arial" panose="020B0604020202020204" pitchFamily="34" charset="0"/>
              <a:buNone/>
              <a:tabLst>
                <a:tab pos="228600" algn="l"/>
                <a:tab pos="4572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material in this presentation is copyrighted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©Vested Outsourcing, Inc. All Rights Reserved </a:t>
            </a:r>
            <a:r>
              <a:rPr lang="en-US" sz="2000" dirty="0">
                <a:effectLst/>
                <a:latin typeface="Calibri" panose="020F0502020204030204" pitchFamily="34" charset="0"/>
                <a:ea typeface="Calibri" panose="020F0502020204030204" pitchFamily="34" charset="0"/>
                <a:cs typeface="Times New Roman" panose="02020603050405020304" pitchFamily="18" charset="0"/>
              </a:rPr>
              <a:t>unless noted.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Sourcing Business Models, VESTED</a:t>
            </a:r>
            <a:r>
              <a:rPr lang="en-US" sz="2000" i="1"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Vested Outsourcing</a:t>
            </a:r>
            <a:r>
              <a:rPr lang="en-US" sz="2000" i="1"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RealPlay®, Getting to We®, the Vested business model and the Vested concepts and related intellectual property originally evolved from a research project conducted by the University of Tennessee’s Haslam College of Business Administration.  The service marks, trade names, trade dress and related intellectual property are the property of Vested Outsourcing, Inc., and are subject to Terms of Use located at </a:t>
            </a:r>
            <a:r>
              <a:rPr lang="en-US" sz="2000" b="1" u="sng" dirty="0">
                <a:solidFill>
                  <a:srgbClr val="F79646"/>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www.vestedway.com/termsofuse</a:t>
            </a:r>
            <a:r>
              <a:rPr lang="en-US" sz="20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nSpc>
                <a:spcPct val="110000"/>
              </a:lnSpc>
              <a:spcBef>
                <a:spcPts val="0"/>
              </a:spcBef>
              <a:spcAft>
                <a:spcPts val="0"/>
              </a:spcAft>
              <a:buFont typeface="Arial" panose="020B0604020202020204" pitchFamily="34" charset="0"/>
              <a:buNone/>
              <a:tabLst>
                <a:tab pos="228600" algn="l"/>
                <a:tab pos="457200" algn="l"/>
              </a:tabLst>
            </a:pPr>
            <a:endParaRPr lang="en-US" sz="20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0000"/>
              </a:lnSpc>
              <a:spcBef>
                <a:spcPts val="0"/>
              </a:spcBef>
              <a:spcAft>
                <a:spcPts val="0"/>
              </a:spcAft>
              <a:buClrTx/>
              <a:buSzTx/>
              <a:buFont typeface="Arial" panose="020B0604020202020204" pitchFamily="34" charset="0"/>
              <a:buNone/>
              <a:tabLst>
                <a:tab pos="228600" algn="l"/>
                <a:tab pos="457200" algn="l"/>
              </a:tabLst>
              <a:defRP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If you would like to use this material for commercial purposes (i.e., you will be using this material to make money) please contact Kate Vitasek – </a:t>
            </a:r>
            <a:r>
              <a:rPr lang="en-US" sz="2000" b="1" u="sng" dirty="0">
                <a:solidFill>
                  <a:srgbClr val="F79646"/>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k</a:t>
            </a:r>
            <a:r>
              <a:rPr lang="en-US" sz="2000" b="1" u="sng" dirty="0">
                <a:solidFill>
                  <a:srgbClr val="F79646"/>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vitasek@utk.edu</a:t>
            </a:r>
            <a:r>
              <a:rPr lang="en-US" sz="20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2000" b="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10000"/>
              </a:lnSpc>
              <a:spcBef>
                <a:spcPts val="0"/>
              </a:spcBef>
              <a:spcAft>
                <a:spcPts val="0"/>
              </a:spcAft>
              <a:buFont typeface="Arial" panose="020B0604020202020204" pitchFamily="34" charset="0"/>
              <a:buNone/>
              <a:tabLst>
                <a:tab pos="228600" algn="l"/>
                <a:tab pos="457200" algn="l"/>
              </a:tabLst>
            </a:pPr>
            <a:endParaRPr lang="en-US" sz="15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7E44F259-89D8-4D2F-87B7-E4EA8AECDC46}"/>
              </a:ext>
            </a:extLst>
          </p:cNvPr>
          <p:cNvSpPr txBox="1"/>
          <p:nvPr userDrawn="1"/>
        </p:nvSpPr>
        <p:spPr>
          <a:xfrm>
            <a:off x="609600" y="276225"/>
            <a:ext cx="4648200" cy="584775"/>
          </a:xfrm>
          <a:prstGeom prst="rect">
            <a:avLst/>
          </a:prstGeom>
          <a:noFill/>
        </p:spPr>
        <p:txBody>
          <a:bodyPr wrap="square" rtlCol="0">
            <a:spAutoFit/>
          </a:bodyPr>
          <a:lstStyle/>
          <a:p>
            <a:r>
              <a:rPr lang="en-US" sz="3200" dirty="0">
                <a:solidFill>
                  <a:schemeClr val="accent1"/>
                </a:solidFill>
              </a:rPr>
              <a:t>Reminder:  Terms of Use</a:t>
            </a:r>
          </a:p>
        </p:txBody>
      </p:sp>
    </p:spTree>
    <p:extLst>
      <p:ext uri="{BB962C8B-B14F-4D97-AF65-F5344CB8AC3E}">
        <p14:creationId xmlns:p14="http://schemas.microsoft.com/office/powerpoint/2010/main" val="16341384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rms of Use - Open Sourc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8A5B80-D101-42F9-99B5-2B1FA72CFDDF}"/>
              </a:ext>
            </a:extLst>
          </p:cNvPr>
          <p:cNvSpPr/>
          <p:nvPr userDrawn="1"/>
        </p:nvSpPr>
        <p:spPr>
          <a:xfrm>
            <a:off x="609786" y="1059135"/>
            <a:ext cx="10935853" cy="5157950"/>
          </a:xfrm>
          <a:prstGeom prst="rect">
            <a:avLst/>
          </a:prstGeom>
        </p:spPr>
        <p:txBody>
          <a:bodyPr wrap="square">
            <a:spAutoFit/>
          </a:bodyPr>
          <a:lstStyle/>
          <a:p>
            <a:pPr marL="0" marR="0">
              <a:lnSpc>
                <a:spcPct val="110000"/>
              </a:lnSpc>
              <a:spcBef>
                <a:spcPts val="0"/>
              </a:spcBef>
              <a:spcAft>
                <a:spcPts val="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This courseware and its PowerPoint slides are being licensed as open source material for non-commercial purposes.  The goal is to help individuals share the Vested</a:t>
            </a:r>
            <a:r>
              <a:rPr lang="en-US" sz="1500" b="1"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1500" b="1" dirty="0">
                <a:effectLst/>
                <a:latin typeface="Calibri" panose="020F0502020204030204" pitchFamily="34" charset="0"/>
                <a:ea typeface="Calibri" panose="020F0502020204030204" pitchFamily="34" charset="0"/>
                <a:cs typeface="Times New Roman" panose="02020603050405020304" pitchFamily="18" charset="0"/>
              </a:rPr>
              <a:t> methodology and principles. The terms of the license are located at </a:t>
            </a:r>
            <a:r>
              <a:rPr lang="en-US" sz="1500" b="1" u="sng" dirty="0">
                <a:solidFill>
                  <a:srgbClr val="F79646"/>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www.vestedway.com/termsofuse</a:t>
            </a:r>
            <a:r>
              <a:rPr lang="en-US" sz="15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00" b="1" dirty="0">
                <a:effectLst/>
                <a:latin typeface="Calibri" panose="020F0502020204030204" pitchFamily="34" charset="0"/>
                <a:ea typeface="Calibri" panose="020F0502020204030204" pitchFamily="34" charset="0"/>
                <a:cs typeface="Times New Roman" panose="02020603050405020304" pitchFamily="18" charset="0"/>
              </a:rPr>
              <a:t> </a:t>
            </a: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10000"/>
              </a:lnSpc>
              <a:spcBef>
                <a:spcPts val="0"/>
              </a:spcBef>
              <a:spcAft>
                <a:spcPts val="0"/>
              </a:spcAft>
              <a:buFont typeface="Arial" panose="020B0604020202020204" pitchFamily="34" charset="0"/>
              <a:buNone/>
            </a:pPr>
            <a:r>
              <a:rPr lang="en-US" sz="1500" dirty="0">
                <a:effectLst/>
                <a:latin typeface="Calibri" panose="020F0502020204030204" pitchFamily="34" charset="0"/>
                <a:ea typeface="Calibri" panose="020F0502020204030204" pitchFamily="34" charset="0"/>
                <a:cs typeface="Times New Roman" panose="02020603050405020304" pitchFamily="18" charset="0"/>
              </a:rPr>
              <a:t>We encourage you to use some or all of the slides in the presentations and Vested Toolkit under those terms, which include the following business rules:</a:t>
            </a:r>
          </a:p>
          <a:p>
            <a:pPr marL="285750" marR="0" lvl="0" indent="-285750">
              <a:lnSpc>
                <a:spcPct val="110000"/>
              </a:lnSpc>
              <a:spcBef>
                <a:spcPts val="0"/>
              </a:spcBef>
              <a:spcAft>
                <a:spcPts val="0"/>
              </a:spcAft>
              <a:buFont typeface="Arial" panose="020B0604020202020204" pitchFamily="34" charset="0"/>
              <a:buChar char="•"/>
              <a:tabLst>
                <a:tab pos="228600" algn="l"/>
                <a:tab pos="45720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You must provide attribution and must not alter the PowerPoint deck in terms of the template, background, colors, or the Vested images used.</a:t>
            </a:r>
          </a:p>
          <a:p>
            <a:pPr marL="285750" marR="0" lvl="0" indent="-285750">
              <a:lnSpc>
                <a:spcPct val="110000"/>
              </a:lnSpc>
              <a:spcBef>
                <a:spcPts val="0"/>
              </a:spcBef>
              <a:spcAft>
                <a:spcPts val="0"/>
              </a:spcAft>
              <a:buFont typeface="Arial" panose="020B0604020202020204" pitchFamily="34" charset="0"/>
              <a:buChar char="•"/>
              <a:tabLst>
                <a:tab pos="228600" algn="l"/>
                <a:tab pos="45720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If you use content in your own document, please attribute the source as follows:</a:t>
            </a:r>
          </a:p>
          <a:p>
            <a:pPr marL="742950" marR="0" lvl="1" indent="-285750">
              <a:lnSpc>
                <a:spcPct val="110000"/>
              </a:lnSpc>
              <a:spcBef>
                <a:spcPts val="0"/>
              </a:spcBef>
              <a:spcAft>
                <a:spcPts val="0"/>
              </a:spcAft>
              <a:buFont typeface="Arial" panose="020B0604020202020204" pitchFamily="34" charset="0"/>
              <a:buChar char="•"/>
              <a:tabLst>
                <a:tab pos="685800" algn="l"/>
                <a:tab pos="91440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Source: Used with permission. Vested</a:t>
            </a:r>
            <a:r>
              <a:rPr lang="en-US" sz="15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r>
              <a:rPr lang="en-US" sz="1500" b="1" u="sng" dirty="0">
                <a:solidFill>
                  <a:srgbClr val="F79646"/>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www.vestedway.com</a:t>
            </a:r>
            <a:r>
              <a:rPr lang="en-US" sz="1500" dirty="0">
                <a:effectLst/>
                <a:latin typeface="Calibri" panose="020F0502020204030204" pitchFamily="34" charset="0"/>
                <a:ea typeface="Calibri" panose="020F0502020204030204" pitchFamily="34" charset="0"/>
                <a:cs typeface="Times New Roman" panose="02020603050405020304" pitchFamily="18" charset="0"/>
              </a:rPr>
              <a:t>. Vested Outsourcing, Inc. </a:t>
            </a:r>
          </a:p>
          <a:p>
            <a:pPr marL="742950" marR="0" lvl="1" indent="-285750">
              <a:lnSpc>
                <a:spcPct val="110000"/>
              </a:lnSpc>
              <a:spcBef>
                <a:spcPts val="0"/>
              </a:spcBef>
              <a:spcAft>
                <a:spcPts val="0"/>
              </a:spcAft>
              <a:buFont typeface="Arial" panose="020B0604020202020204" pitchFamily="34" charset="0"/>
              <a:buChar char="•"/>
              <a:tabLst>
                <a:tab pos="685800" algn="l"/>
                <a:tab pos="91440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While not required, it is appreciated if you would send a send a sample of use to </a:t>
            </a:r>
            <a:r>
              <a:rPr lang="en-US" sz="1500" b="1"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Info@Vestedway.com</a:t>
            </a:r>
            <a:r>
              <a:rPr lang="en-US" sz="15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US" sz="1500" b="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nSpc>
                <a:spcPct val="110000"/>
              </a:lnSpc>
              <a:spcBef>
                <a:spcPts val="0"/>
              </a:spcBef>
              <a:spcAft>
                <a:spcPts val="0"/>
              </a:spcAft>
              <a:buFont typeface="Arial" panose="020B0604020202020204" pitchFamily="34" charset="0"/>
              <a:buChar char="•"/>
              <a:tabLst>
                <a:tab pos="228600" algn="l"/>
                <a:tab pos="45720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“Vested” is always written with an uppercase “V.” The word “Vested” is to be used throughout the presentation, except where you are referring to the outsourcing industry. In such an instance, “Vested Outsourcing” can be used. It is the Faculty’s wish that “Vested Outsourcing” </a:t>
            </a:r>
            <a:r>
              <a:rPr lang="en-US" sz="1500" i="1" dirty="0">
                <a:effectLst/>
                <a:latin typeface="Calibri" panose="020F0502020204030204" pitchFamily="34" charset="0"/>
                <a:ea typeface="Calibri" panose="020F0502020204030204" pitchFamily="34" charset="0"/>
                <a:cs typeface="Times New Roman" panose="02020603050405020304" pitchFamily="18" charset="0"/>
              </a:rPr>
              <a:t>not</a:t>
            </a:r>
            <a:r>
              <a:rPr lang="en-US" sz="1500" dirty="0">
                <a:effectLst/>
                <a:latin typeface="Calibri" panose="020F0502020204030204" pitchFamily="34" charset="0"/>
                <a:ea typeface="Calibri" panose="020F0502020204030204" pitchFamily="34" charset="0"/>
                <a:cs typeface="Times New Roman" panose="02020603050405020304" pitchFamily="18" charset="0"/>
              </a:rPr>
              <a:t> be abbreviated as “VO.”</a:t>
            </a:r>
          </a:p>
          <a:p>
            <a:pPr marL="285750" marR="0" lvl="0" indent="-285750" algn="l" defTabSz="457200" rtl="0" eaLnBrk="1" fontAlgn="auto" latinLnBrk="0" hangingPunct="1">
              <a:lnSpc>
                <a:spcPct val="110000"/>
              </a:lnSpc>
              <a:spcBef>
                <a:spcPts val="0"/>
              </a:spcBef>
              <a:spcAft>
                <a:spcPts val="0"/>
              </a:spcAft>
              <a:buClrTx/>
              <a:buSzTx/>
              <a:buFont typeface="Arial" panose="020B0604020202020204" pitchFamily="34" charset="0"/>
              <a:buChar char="•"/>
              <a:tabLst>
                <a:tab pos="228600" algn="l"/>
                <a:tab pos="457200" algn="l"/>
              </a:tabLst>
              <a:defRPr/>
            </a:pPr>
            <a:r>
              <a:rPr lang="en-US" sz="1500" b="1" dirty="0">
                <a:effectLst/>
                <a:latin typeface="Calibri" panose="020F0502020204030204" pitchFamily="34" charset="0"/>
                <a:ea typeface="Calibri" panose="020F0502020204030204" pitchFamily="34" charset="0"/>
                <a:cs typeface="Times New Roman" panose="02020603050405020304" pitchFamily="18" charset="0"/>
              </a:rPr>
              <a:t>If you would like to use this material for commercial purposes (i.e., you will be using this material to make money) please contact Kate Vitasek – </a:t>
            </a:r>
            <a:r>
              <a:rPr lang="en-US" sz="1500" b="1" u="sng" dirty="0">
                <a:solidFill>
                  <a:srgbClr val="F79646"/>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k</a:t>
            </a:r>
            <a:r>
              <a:rPr lang="en-US" sz="1500" b="1" u="sng" dirty="0">
                <a:solidFill>
                  <a:srgbClr val="F79646"/>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vitasek@utk.edu</a:t>
            </a:r>
            <a:r>
              <a:rPr lang="en-US" sz="15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00" b="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nSpc>
                <a:spcPct val="110000"/>
              </a:lnSpc>
              <a:spcBef>
                <a:spcPts val="0"/>
              </a:spcBef>
              <a:spcAft>
                <a:spcPts val="0"/>
              </a:spcAft>
              <a:buFont typeface="Arial" panose="020B0604020202020204" pitchFamily="34" charset="0"/>
              <a:buChar char="•"/>
              <a:tabLst>
                <a:tab pos="228600" algn="l"/>
                <a:tab pos="457200" algn="l"/>
              </a:tabLs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0000"/>
              </a:lnSpc>
              <a:spcBef>
                <a:spcPts val="0"/>
              </a:spcBef>
              <a:spcAft>
                <a:spcPts val="0"/>
              </a:spcAft>
              <a:buFont typeface="Arial" panose="020B0604020202020204" pitchFamily="34" charset="0"/>
              <a:buNone/>
              <a:tabLst>
                <a:tab pos="228600" algn="l"/>
                <a:tab pos="45720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The material in this presentation is copyrighted </a:t>
            </a:r>
            <a:r>
              <a:rPr lang="en-US" sz="1500" b="1" dirty="0">
                <a:effectLst/>
                <a:latin typeface="Calibri" panose="020F0502020204030204" pitchFamily="34" charset="0"/>
                <a:ea typeface="Calibri" panose="020F0502020204030204" pitchFamily="34" charset="0"/>
                <a:cs typeface="Times New Roman" panose="02020603050405020304" pitchFamily="18" charset="0"/>
              </a:rPr>
              <a:t>©Vested Outsourcing, Inc. All Rights Reserved </a:t>
            </a:r>
            <a:r>
              <a:rPr lang="en-US" sz="1500" dirty="0">
                <a:effectLst/>
                <a:latin typeface="Calibri" panose="020F0502020204030204" pitchFamily="34" charset="0"/>
                <a:ea typeface="Calibri" panose="020F0502020204030204" pitchFamily="34" charset="0"/>
                <a:cs typeface="Times New Roman" panose="02020603050405020304" pitchFamily="18" charset="0"/>
              </a:rPr>
              <a:t>unless noted. </a:t>
            </a:r>
            <a:r>
              <a:rPr lang="en-US" sz="1500" i="1" dirty="0">
                <a:effectLst/>
                <a:latin typeface="Calibri" panose="020F0502020204030204" pitchFamily="34" charset="0"/>
                <a:ea typeface="Calibri" panose="020F0502020204030204" pitchFamily="34" charset="0"/>
                <a:cs typeface="Times New Roman" panose="02020603050405020304" pitchFamily="18" charset="0"/>
              </a:rPr>
              <a:t>Sourcing Business Models, VESTED</a:t>
            </a:r>
            <a:r>
              <a:rPr lang="en-US" sz="1500" i="1"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1500" i="1" dirty="0">
                <a:effectLst/>
                <a:latin typeface="Calibri" panose="020F0502020204030204" pitchFamily="34" charset="0"/>
                <a:ea typeface="Calibri" panose="020F0502020204030204" pitchFamily="34" charset="0"/>
                <a:cs typeface="Times New Roman" panose="02020603050405020304" pitchFamily="18" charset="0"/>
              </a:rPr>
              <a:t>, Vested Outsourcing</a:t>
            </a:r>
            <a:r>
              <a:rPr lang="en-US" sz="1500" i="1"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1500" i="1" dirty="0">
                <a:effectLst/>
                <a:latin typeface="Calibri" panose="020F0502020204030204" pitchFamily="34" charset="0"/>
                <a:ea typeface="Calibri" panose="020F0502020204030204" pitchFamily="34" charset="0"/>
                <a:cs typeface="Times New Roman" panose="02020603050405020304" pitchFamily="18" charset="0"/>
              </a:rPr>
              <a:t>, RealPlay®, Getting to We®, the Vested business model and the Vested concepts and related intellectual property originally evolved from a research project conducted by the University of Tennessee’s Haslam College of Business Administration.  The service marks, trade names, trade dress and related intellectual property are the property of Vested Outsourcing, Inc  and are subject to Terms of Use located at </a:t>
            </a:r>
            <a:r>
              <a:rPr lang="en-US" sz="1500" b="1" u="sng" dirty="0">
                <a:solidFill>
                  <a:srgbClr val="F79646"/>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www.vestedway.com/termsofuse</a:t>
            </a:r>
            <a:r>
              <a:rPr lang="en-US" sz="15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2" name="TextBox 1">
            <a:extLst>
              <a:ext uri="{FF2B5EF4-FFF2-40B4-BE49-F238E27FC236}">
                <a16:creationId xmlns:a16="http://schemas.microsoft.com/office/drawing/2014/main" id="{7E44F259-89D8-4D2F-87B7-E4EA8AECDC46}"/>
              </a:ext>
            </a:extLst>
          </p:cNvPr>
          <p:cNvSpPr txBox="1"/>
          <p:nvPr userDrawn="1"/>
        </p:nvSpPr>
        <p:spPr>
          <a:xfrm>
            <a:off x="609600" y="276225"/>
            <a:ext cx="4648200" cy="584775"/>
          </a:xfrm>
          <a:prstGeom prst="rect">
            <a:avLst/>
          </a:prstGeom>
          <a:noFill/>
        </p:spPr>
        <p:txBody>
          <a:bodyPr wrap="square" rtlCol="0">
            <a:spAutoFit/>
          </a:bodyPr>
          <a:lstStyle/>
          <a:p>
            <a:r>
              <a:rPr lang="en-US" sz="3200" dirty="0">
                <a:solidFill>
                  <a:schemeClr val="accent1"/>
                </a:solidFill>
              </a:rPr>
              <a:t>Reminder:  Terms of Use</a:t>
            </a:r>
          </a:p>
        </p:txBody>
      </p:sp>
    </p:spTree>
    <p:extLst>
      <p:ext uri="{BB962C8B-B14F-4D97-AF65-F5344CB8AC3E}">
        <p14:creationId xmlns:p14="http://schemas.microsoft.com/office/powerpoint/2010/main" val="20266550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p:cNvSpPr/>
          <p:nvPr userDrawn="1"/>
        </p:nvSpPr>
        <p:spPr>
          <a:xfrm>
            <a:off x="0" y="1"/>
            <a:ext cx="12191999" cy="6229909"/>
          </a:xfrm>
          <a:prstGeom prst="rect">
            <a:avLst/>
          </a:prstGeom>
          <a:solidFill>
            <a:srgbClr val="F77F00"/>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7F00"/>
              </a:solidFill>
            </a:endParaRPr>
          </a:p>
        </p:txBody>
      </p:sp>
      <p:pic>
        <p:nvPicPr>
          <p:cNvPr id="3" name="Picture 2" descr="vested-circle-lar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9139" y="354044"/>
            <a:ext cx="3665102" cy="5875866"/>
          </a:xfrm>
          <a:prstGeom prst="rect">
            <a:avLst/>
          </a:prstGeom>
        </p:spPr>
      </p:pic>
      <p:sp>
        <p:nvSpPr>
          <p:cNvPr id="2" name="TextBox 1">
            <a:extLst>
              <a:ext uri="{FF2B5EF4-FFF2-40B4-BE49-F238E27FC236}">
                <a16:creationId xmlns:a16="http://schemas.microsoft.com/office/drawing/2014/main" id="{2E6E589C-C086-4847-9936-792B5D230DD8}"/>
              </a:ext>
            </a:extLst>
          </p:cNvPr>
          <p:cNvSpPr txBox="1"/>
          <p:nvPr userDrawn="1"/>
        </p:nvSpPr>
        <p:spPr>
          <a:xfrm>
            <a:off x="2417999" y="5581834"/>
            <a:ext cx="7356002" cy="646331"/>
          </a:xfrm>
          <a:prstGeom prst="rect">
            <a:avLst/>
          </a:prstGeom>
          <a:noFill/>
        </p:spPr>
        <p:txBody>
          <a:bodyPr wrap="square" rtlCol="0">
            <a:spAutoFit/>
          </a:bodyPr>
          <a:lstStyle/>
          <a:p>
            <a:pPr lvl="0" algn="ctr"/>
            <a:r>
              <a:rPr lang="en-US" sz="1200" i="1" dirty="0">
                <a:solidFill>
                  <a:schemeClr val="bg1"/>
                </a:solidFill>
              </a:rPr>
              <a:t>VESTED®, Vested Outsourcing®, the Vested business model, Vested concepts, and related intellectual property, evolved from a research project conducted by the University of Tennessee’s College of Business Administration, are the property of Vested Outsourcing, Inc. and are subject to Terms of Use located at www.vestedway.com.termsofuse</a:t>
            </a:r>
            <a:endParaRPr lang="en-US" sz="1200" dirty="0">
              <a:solidFill>
                <a:schemeClr val="bg1"/>
              </a:solidFill>
            </a:endParaRPr>
          </a:p>
        </p:txBody>
      </p:sp>
      <p:sp>
        <p:nvSpPr>
          <p:cNvPr id="7" name="TextBox 6">
            <a:extLst>
              <a:ext uri="{FF2B5EF4-FFF2-40B4-BE49-F238E27FC236}">
                <a16:creationId xmlns:a16="http://schemas.microsoft.com/office/drawing/2014/main" id="{9AAAA1EE-9CF9-4A9E-A995-5D42CACCCCA7}"/>
              </a:ext>
            </a:extLst>
          </p:cNvPr>
          <p:cNvSpPr txBox="1"/>
          <p:nvPr userDrawn="1"/>
        </p:nvSpPr>
        <p:spPr>
          <a:xfrm>
            <a:off x="4105657" y="6228165"/>
            <a:ext cx="3980687" cy="461665"/>
          </a:xfrm>
          <a:prstGeom prst="rect">
            <a:avLst/>
          </a:prstGeom>
          <a:noFill/>
        </p:spPr>
        <p:txBody>
          <a:bodyPr wrap="square" rtlCol="0">
            <a:spAutoFit/>
          </a:bodyPr>
          <a:lstStyle/>
          <a:p>
            <a:pPr algn="ctr"/>
            <a:r>
              <a:rPr lang="en-US" sz="1200" i="1" dirty="0">
                <a:solidFill>
                  <a:schemeClr val="bg1">
                    <a:lumMod val="65000"/>
                  </a:schemeClr>
                </a:solidFill>
              </a:rPr>
              <a:t>The materials contained in this presentation are copyrighted.</a:t>
            </a:r>
          </a:p>
          <a:p>
            <a:pPr algn="ctr"/>
            <a:r>
              <a:rPr lang="en-US" sz="1200" i="1" dirty="0">
                <a:solidFill>
                  <a:schemeClr val="bg1">
                    <a:lumMod val="65000"/>
                  </a:schemeClr>
                </a:solidFill>
              </a:rPr>
              <a:t>©2018 Vested Outsourcing, Inc. All Rights Reserved</a:t>
            </a:r>
            <a:endParaRPr lang="en-US" sz="1200" dirty="0">
              <a:solidFill>
                <a:schemeClr val="bg1">
                  <a:lumMod val="65000"/>
                </a:schemeClr>
              </a:solidFill>
            </a:endParaRPr>
          </a:p>
        </p:txBody>
      </p:sp>
    </p:spTree>
    <p:extLst>
      <p:ext uri="{BB962C8B-B14F-4D97-AF65-F5344CB8AC3E}">
        <p14:creationId xmlns:p14="http://schemas.microsoft.com/office/powerpoint/2010/main" val="170761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8472" y="73891"/>
            <a:ext cx="9568873" cy="60682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4655" y="73890"/>
            <a:ext cx="2419927" cy="6068291"/>
          </a:xfrm>
          <a:prstGeom prst="rect">
            <a:avLst/>
          </a:prstGeom>
        </p:spPr>
        <p:txBody>
          <a:bodyPr/>
          <a:lstStyle>
            <a:lvl1pPr algn="ctr">
              <a:defRPr b="1"/>
            </a:lvl1pPr>
          </a:lstStyle>
          <a:p>
            <a:r>
              <a:rPr lang="en-US" dirty="0"/>
              <a:t>Click to edit Master title style</a:t>
            </a:r>
          </a:p>
        </p:txBody>
      </p:sp>
      <p:sp>
        <p:nvSpPr>
          <p:cNvPr id="7" name="Text Placeholder 10">
            <a:extLst>
              <a:ext uri="{FF2B5EF4-FFF2-40B4-BE49-F238E27FC236}">
                <a16:creationId xmlns:a16="http://schemas.microsoft.com/office/drawing/2014/main" id="{252EFB27-A534-4BEE-9E78-5CDBDFC87686}"/>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
        <p:nvSpPr>
          <p:cNvPr id="2" name="Oval 1">
            <a:extLst>
              <a:ext uri="{FF2B5EF4-FFF2-40B4-BE49-F238E27FC236}">
                <a16:creationId xmlns:a16="http://schemas.microsoft.com/office/drawing/2014/main" id="{4BEBBF2D-8099-48B0-B657-7D25109881FB}"/>
              </a:ext>
            </a:extLst>
          </p:cNvPr>
          <p:cNvSpPr/>
          <p:nvPr userDrawn="1"/>
        </p:nvSpPr>
        <p:spPr>
          <a:xfrm>
            <a:off x="11176000" y="92363"/>
            <a:ext cx="748145" cy="748145"/>
          </a:xfrm>
          <a:prstGeom prst="ellipse">
            <a:avLst/>
          </a:pr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79499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05" y="228"/>
            <a:ext cx="12191595" cy="6857772"/>
          </a:xfrm>
          <a:prstGeom prst="rect">
            <a:avLst/>
          </a:prstGeom>
        </p:spPr>
      </p:pic>
      <p:sp>
        <p:nvSpPr>
          <p:cNvPr id="2" name="Title 1"/>
          <p:cNvSpPr>
            <a:spLocks noGrp="1"/>
          </p:cNvSpPr>
          <p:nvPr>
            <p:ph type="ctrTitle"/>
          </p:nvPr>
        </p:nvSpPr>
        <p:spPr>
          <a:xfrm>
            <a:off x="629920" y="302400"/>
            <a:ext cx="10972800" cy="946150"/>
          </a:xfrm>
        </p:spPr>
        <p:txBody>
          <a:bodyPr anchor="ctr">
            <a:normAutofit/>
          </a:bodyPr>
          <a:lstStyle>
            <a:lvl1pPr algn="ctr">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29920" y="1032550"/>
            <a:ext cx="10972800" cy="546100"/>
          </a:xfrm>
        </p:spPr>
        <p:txBody>
          <a:bodyPr anchor="ct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7746650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1"/>
            <a:ext cx="10972800" cy="49855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0A9724E5-0A80-3C41-8955-F8E17D92E2DB}"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4768367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A9724E5-0A80-3C41-8955-F8E17D92E2DB}"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07118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 Thought Lea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A9724E5-0A80-3C41-8955-F8E17D92E2DB}" type="slidenum">
              <a:rPr lang="en-US" smtClean="0"/>
              <a:pPr/>
              <a:t>‹#›</a:t>
            </a:fld>
            <a:endParaRPr lang="en-US" dirty="0"/>
          </a:p>
        </p:txBody>
      </p:sp>
      <p:sp>
        <p:nvSpPr>
          <p:cNvPr id="4" name="Picture Placeholder 4"/>
          <p:cNvSpPr>
            <a:spLocks noGrp="1"/>
          </p:cNvSpPr>
          <p:nvPr>
            <p:ph type="pic" sz="quarter" idx="11"/>
          </p:nvPr>
        </p:nvSpPr>
        <p:spPr>
          <a:xfrm>
            <a:off x="6400800" y="1111201"/>
            <a:ext cx="4538133" cy="5048299"/>
          </a:xfrm>
          <a:effectLst>
            <a:outerShdw blurRad="50800" dist="38100" dir="2700000" algn="ctr" rotWithShape="0">
              <a:srgbClr val="000000">
                <a:alpha val="40000"/>
              </a:srgbClr>
            </a:outerShdw>
          </a:effectLst>
        </p:spPr>
        <p:txBody>
          <a:bodyPr/>
          <a:lstStyle/>
          <a:p>
            <a:endParaRPr lang="en-US" dirty="0"/>
          </a:p>
        </p:txBody>
      </p:sp>
      <p:sp>
        <p:nvSpPr>
          <p:cNvPr id="5" name="Text Placeholder 7"/>
          <p:cNvSpPr>
            <a:spLocks noGrp="1"/>
          </p:cNvSpPr>
          <p:nvPr>
            <p:ph type="body" sz="quarter" idx="12" hasCustomPrompt="1"/>
          </p:nvPr>
        </p:nvSpPr>
        <p:spPr>
          <a:xfrm>
            <a:off x="1442429" y="5024410"/>
            <a:ext cx="3965552" cy="493461"/>
          </a:xfrm>
        </p:spPr>
        <p:txBody>
          <a:bodyPr>
            <a:noAutofit/>
          </a:bodyPr>
          <a:lstStyle>
            <a:lvl1pPr marL="0" indent="0" algn="l">
              <a:buNone/>
              <a:defRPr sz="2000" b="1" baseline="0">
                <a:solidFill>
                  <a:srgbClr val="F87F00"/>
                </a:solidFill>
              </a:defRPr>
            </a:lvl1pPr>
          </a:lstStyle>
          <a:p>
            <a:pPr lvl="0"/>
            <a:r>
              <a:rPr lang="en-US" dirty="0"/>
              <a:t>Full Name</a:t>
            </a:r>
          </a:p>
        </p:txBody>
      </p:sp>
      <p:sp>
        <p:nvSpPr>
          <p:cNvPr id="6" name="Text Placeholder 9"/>
          <p:cNvSpPr>
            <a:spLocks noGrp="1"/>
          </p:cNvSpPr>
          <p:nvPr>
            <p:ph type="body" sz="quarter" idx="13" hasCustomPrompt="1"/>
          </p:nvPr>
        </p:nvSpPr>
        <p:spPr>
          <a:xfrm>
            <a:off x="1438657" y="5537588"/>
            <a:ext cx="3967455" cy="922314"/>
          </a:xfr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9" name="Title 3"/>
          <p:cNvSpPr>
            <a:spLocks noGrp="1"/>
          </p:cNvSpPr>
          <p:nvPr>
            <p:ph type="title"/>
          </p:nvPr>
        </p:nvSpPr>
        <p:spPr>
          <a:xfrm>
            <a:off x="609600" y="61279"/>
            <a:ext cx="10972800" cy="782637"/>
          </a:xfrm>
        </p:spPr>
        <p:txBody>
          <a:bodyPr/>
          <a:lstStyle/>
          <a:p>
            <a:r>
              <a:rPr lang="en-US" dirty="0"/>
              <a:t>Click to edit Master title style</a:t>
            </a:r>
          </a:p>
        </p:txBody>
      </p:sp>
      <p:sp>
        <p:nvSpPr>
          <p:cNvPr id="11" name="Picture Placeholder 4"/>
          <p:cNvSpPr>
            <a:spLocks noGrp="1" noChangeAspect="1"/>
          </p:cNvSpPr>
          <p:nvPr>
            <p:ph type="pic" sz="quarter" idx="14"/>
          </p:nvPr>
        </p:nvSpPr>
        <p:spPr>
          <a:xfrm rot="21240000">
            <a:off x="1261938" y="1654824"/>
            <a:ext cx="3537580" cy="3034002"/>
          </a:xfrm>
          <a:ln w="88900" cap="sq">
            <a:solidFill>
              <a:schemeClr val="bg1"/>
            </a:solidFill>
            <a:miter lim="800000"/>
          </a:ln>
          <a:effectLst>
            <a:outerShdw blurRad="54991" dist="17780" dir="5400000" algn="ctr" rotWithShape="0">
              <a:srgbClr val="000000">
                <a:alpha val="40000"/>
              </a:srgbClr>
            </a:outerShdw>
          </a:effectLst>
        </p:spPr>
        <p:txBody>
          <a:bodyPr/>
          <a:lstStyle/>
          <a:p>
            <a:endParaRPr lang="en-US" dirty="0"/>
          </a:p>
        </p:txBody>
      </p:sp>
    </p:spTree>
    <p:extLst>
      <p:ext uri="{BB962C8B-B14F-4D97-AF65-F5344CB8AC3E}">
        <p14:creationId xmlns:p14="http://schemas.microsoft.com/office/powerpoint/2010/main" val="40082862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cSld name="End Slide- All PPT's">
    <p:spTree>
      <p:nvGrpSpPr>
        <p:cNvPr id="1" name=""/>
        <p:cNvGrpSpPr/>
        <p:nvPr/>
      </p:nvGrpSpPr>
      <p:grpSpPr>
        <a:xfrm>
          <a:off x="0" y="0"/>
          <a:ext cx="0" cy="0"/>
          <a:chOff x="0" y="0"/>
          <a:chExt cx="0" cy="0"/>
        </a:xfrm>
      </p:grpSpPr>
      <p:pic>
        <p:nvPicPr>
          <p:cNvPr id="6" name="Picture 5" descr="PowerPoint_mono-p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4296" y="115918"/>
            <a:ext cx="4800099" cy="6394824"/>
          </a:xfrm>
          <a:prstGeom prst="rect">
            <a:avLst/>
          </a:prstGeom>
        </p:spPr>
      </p:pic>
      <p:pic>
        <p:nvPicPr>
          <p:cNvPr id="4" name="Picture 3" descr="Vested_copyright-pag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600" y="5455518"/>
            <a:ext cx="11226800" cy="1351682"/>
          </a:xfrm>
          <a:prstGeom prst="rect">
            <a:avLst/>
          </a:prstGeom>
        </p:spPr>
      </p:pic>
    </p:spTree>
    <p:extLst>
      <p:ext uri="{BB962C8B-B14F-4D97-AF65-F5344CB8AC3E}">
        <p14:creationId xmlns:p14="http://schemas.microsoft.com/office/powerpoint/2010/main" val="26446301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ealPlay -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774" y="1219201"/>
            <a:ext cx="10972800" cy="498556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a:xfrm>
            <a:off x="783774" y="185376"/>
            <a:ext cx="10972800" cy="782637"/>
          </a:xfrm>
          <a:prstGeom prst="rect">
            <a:avLst/>
          </a:prstGeom>
        </p:spPr>
        <p:txBody>
          <a:bodyPr/>
          <a:lstStyle/>
          <a:p>
            <a:r>
              <a:rPr lang="en-US" dirty="0"/>
              <a:t>Click to edit Master title style</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RealPlay - 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668721" y="2747963"/>
            <a:ext cx="11033879" cy="1362075"/>
          </a:xfrm>
          <a:prstGeom prst="rect">
            <a:avLst/>
          </a:prstGeom>
        </p:spPr>
        <p:txBody>
          <a:bodyPr anchor="ctr"/>
          <a:lstStyle>
            <a:lvl1pPr algn="ctr">
              <a:defRPr sz="4000" b="0" cap="none">
                <a:solidFill>
                  <a:srgbClr val="5C5C5C"/>
                </a:solidFill>
              </a:defRPr>
            </a:lvl1pPr>
          </a:lstStyle>
          <a:p>
            <a:r>
              <a:rPr lang="en-US" dirty="0"/>
              <a:t>Click to edit Master title style</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RealPlay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94662" y="1234441"/>
            <a:ext cx="5384800" cy="500267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82662" y="1234441"/>
            <a:ext cx="5384800" cy="500267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794658" y="130949"/>
            <a:ext cx="10972800" cy="782637"/>
          </a:xfrm>
          <a:prstGeom prst="rect">
            <a:avLst/>
          </a:prstGeom>
        </p:spPr>
        <p:txBody>
          <a:bodyPr/>
          <a:lstStyle/>
          <a:p>
            <a:r>
              <a:rPr lang="en-US"/>
              <a:t>Click to edit Master title style</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RealPlay 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51114" y="1234441"/>
            <a:ext cx="5386917" cy="960943"/>
          </a:xfrm>
          <a:prstGeom prst="rect">
            <a:avLst/>
          </a:prstGeom>
        </p:spPr>
        <p:txBody>
          <a:bodyPr anchor="ctr">
            <a:normAutofit/>
          </a:bodyPr>
          <a:lstStyle>
            <a:lvl1pPr marL="0" indent="0" algn="ctr">
              <a:buNone/>
              <a:defRPr sz="2800" b="0">
                <a:solidFill>
                  <a:srgbClr val="5C5C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51114" y="2327081"/>
            <a:ext cx="5386917" cy="389083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334882" y="1234441"/>
            <a:ext cx="5389033" cy="960943"/>
          </a:xfrm>
          <a:prstGeom prst="rect">
            <a:avLst/>
          </a:prstGeom>
        </p:spPr>
        <p:txBody>
          <a:bodyPr anchor="ctr">
            <a:normAutofit/>
          </a:bodyPr>
          <a:lstStyle>
            <a:lvl1pPr marL="0" indent="0" algn="ctr">
              <a:buNone/>
              <a:defRPr sz="2800" b="0">
                <a:solidFill>
                  <a:srgbClr val="5C5C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34882" y="2327081"/>
            <a:ext cx="5389033" cy="389083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751114" y="76519"/>
            <a:ext cx="10972800" cy="782637"/>
          </a:xfrm>
          <a:prstGeom prst="rect">
            <a:avLst/>
          </a:prstGeom>
        </p:spPr>
        <p:txBody>
          <a:bodyPr/>
          <a:lstStyle/>
          <a:p>
            <a:r>
              <a:rPr lang="en-US"/>
              <a:t>Click to edit Master title style</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RealPlay Title Only">
    <p:spTree>
      <p:nvGrpSpPr>
        <p:cNvPr id="1" name=""/>
        <p:cNvGrpSpPr/>
        <p:nvPr/>
      </p:nvGrpSpPr>
      <p:grpSpPr>
        <a:xfrm>
          <a:off x="0" y="0"/>
          <a:ext cx="0" cy="0"/>
          <a:chOff x="0" y="0"/>
          <a:chExt cx="0" cy="0"/>
        </a:xfrm>
      </p:grpSpPr>
      <p:sp>
        <p:nvSpPr>
          <p:cNvPr id="4" name="Title 3"/>
          <p:cNvSpPr>
            <a:spLocks noGrp="1"/>
          </p:cNvSpPr>
          <p:nvPr>
            <p:ph type="title"/>
          </p:nvPr>
        </p:nvSpPr>
        <p:spPr>
          <a:xfrm>
            <a:off x="783771" y="76519"/>
            <a:ext cx="10972800" cy="782637"/>
          </a:xfrm>
          <a:prstGeom prst="rect">
            <a:avLst/>
          </a:prstGeom>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Two Content -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233556"/>
            <a:ext cx="10972800" cy="197120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7" name="Text Placeholder 10">
            <a:extLst>
              <a:ext uri="{FF2B5EF4-FFF2-40B4-BE49-F238E27FC236}">
                <a16:creationId xmlns:a16="http://schemas.microsoft.com/office/drawing/2014/main" id="{252EFB27-A534-4BEE-9E78-5CDBDFC87686}"/>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
        <p:nvSpPr>
          <p:cNvPr id="6" name="Content Placeholder 5">
            <a:extLst>
              <a:ext uri="{FF2B5EF4-FFF2-40B4-BE49-F238E27FC236}">
                <a16:creationId xmlns:a16="http://schemas.microsoft.com/office/drawing/2014/main" id="{0C878BE4-3CDF-4D1E-8185-633C6E9D62D4}"/>
              </a:ext>
            </a:extLst>
          </p:cNvPr>
          <p:cNvSpPr>
            <a:spLocks noGrp="1"/>
          </p:cNvSpPr>
          <p:nvPr>
            <p:ph sz="quarter" idx="17"/>
          </p:nvPr>
        </p:nvSpPr>
        <p:spPr>
          <a:xfrm>
            <a:off x="609600" y="1052513"/>
            <a:ext cx="10972800" cy="3140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25484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RealPlay Vertical Title and Text">
    <p:spTree>
      <p:nvGrpSpPr>
        <p:cNvPr id="1" name=""/>
        <p:cNvGrpSpPr/>
        <p:nvPr/>
      </p:nvGrpSpPr>
      <p:grpSpPr>
        <a:xfrm>
          <a:off x="0" y="0"/>
          <a:ext cx="0" cy="0"/>
          <a:chOff x="0" y="0"/>
          <a:chExt cx="0" cy="0"/>
        </a:xfrm>
      </p:grpSpPr>
      <p:sp>
        <p:nvSpPr>
          <p:cNvPr id="5" name="Content Placeholder 2"/>
          <p:cNvSpPr>
            <a:spLocks noGrp="1"/>
          </p:cNvSpPr>
          <p:nvPr>
            <p:ph idx="1"/>
          </p:nvPr>
        </p:nvSpPr>
        <p:spPr>
          <a:xfrm>
            <a:off x="947058" y="491890"/>
            <a:ext cx="10635342" cy="5712872"/>
          </a:xfrm>
          <a:prstGeom prst="rect">
            <a:avLst/>
          </a:prstGeo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rot="16200000">
            <a:off x="-244745" y="784965"/>
            <a:ext cx="1013841" cy="307777"/>
          </a:xfrm>
          <a:prstGeom prst="rect">
            <a:avLst/>
          </a:prstGeom>
          <a:noFill/>
        </p:spPr>
        <p:txBody>
          <a:bodyPr wrap="square" rtlCol="0">
            <a:spAutoFit/>
          </a:bodyPr>
          <a:lstStyle/>
          <a:p>
            <a:pPr algn="ctr"/>
            <a:r>
              <a:rPr lang="en-US" sz="1400" b="1" dirty="0">
                <a:solidFill>
                  <a:schemeClr val="bg1"/>
                </a:solidFill>
                <a:latin typeface="Calibri" panose="020F0502020204030204" pitchFamily="34" charset="0"/>
                <a:cs typeface="Calibri" panose="020F0502020204030204" pitchFamily="34" charset="0"/>
              </a:rPr>
              <a:t>CASE</a:t>
            </a:r>
            <a:r>
              <a:rPr lang="en-US" sz="1200" b="1" dirty="0">
                <a:solidFill>
                  <a:schemeClr val="bg1"/>
                </a:solidFill>
                <a:latin typeface="Calibri" panose="020F0502020204030204" pitchFamily="34" charset="0"/>
                <a:cs typeface="Calibri" panose="020F0502020204030204" pitchFamily="34" charset="0"/>
              </a:rPr>
              <a:t> STUDY</a:t>
            </a:r>
          </a:p>
        </p:txBody>
      </p:sp>
      <p:cxnSp>
        <p:nvCxnSpPr>
          <p:cNvPr id="21" name="Straight Connector 20">
            <a:extLst>
              <a:ext uri="{FF2B5EF4-FFF2-40B4-BE49-F238E27FC236}">
                <a16:creationId xmlns:a16="http://schemas.microsoft.com/office/drawing/2014/main" id="{D916466C-55C8-4704-A928-C8F482CAFEB4}"/>
              </a:ext>
            </a:extLst>
          </p:cNvPr>
          <p:cNvCxnSpPr/>
          <p:nvPr userDrawn="1"/>
        </p:nvCxnSpPr>
        <p:spPr>
          <a:xfrm flipH="1">
            <a:off x="-18888" y="14902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B940AC4E-9AF1-40AF-98BC-60334A07088B}"/>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itle 33">
            <a:extLst>
              <a:ext uri="{FF2B5EF4-FFF2-40B4-BE49-F238E27FC236}">
                <a16:creationId xmlns:a16="http://schemas.microsoft.com/office/drawing/2014/main" id="{12424FF7-87DE-40BA-9A6F-867697295EF9}"/>
              </a:ext>
            </a:extLst>
          </p:cNvPr>
          <p:cNvSpPr>
            <a:spLocks noGrp="1"/>
          </p:cNvSpPr>
          <p:nvPr>
            <p:ph type="title"/>
          </p:nvPr>
        </p:nvSpPr>
        <p:spPr>
          <a:xfrm rot="16200000">
            <a:off x="-2008027" y="3692254"/>
            <a:ext cx="4515343" cy="396549"/>
          </a:xfrm>
        </p:spPr>
        <p:txBody>
          <a:bodyPr>
            <a:noAutofit/>
          </a:bodyPr>
          <a:lstStyle>
            <a:lvl1pPr>
              <a:defRPr sz="240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RealPlay 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2286000"/>
            <a:ext cx="10363200" cy="1143000"/>
          </a:xfrm>
          <a:prstGeom prst="rect">
            <a:avLst/>
          </a:prstGeom>
        </p:spPr>
        <p:txBody>
          <a:bodyPr/>
          <a:lstStyle>
            <a:lvl1pPr algn="ctr">
              <a:defRPr sz="3600">
                <a:solidFill>
                  <a:srgbClr val="5C5C5C"/>
                </a:solidFill>
              </a:defRPr>
            </a:lvl1pPr>
          </a:lstStyle>
          <a:p>
            <a:r>
              <a:rPr lang="en-US" dirty="0"/>
              <a:t>Click to edit Master title style</a:t>
            </a:r>
          </a:p>
        </p:txBody>
      </p:sp>
      <p:sp>
        <p:nvSpPr>
          <p:cNvPr id="4" name="Slide Number Placeholder 6"/>
          <p:cNvSpPr>
            <a:spLocks noGrp="1"/>
          </p:cNvSpPr>
          <p:nvPr>
            <p:ph type="sldNum" sz="quarter" idx="4"/>
          </p:nvPr>
        </p:nvSpPr>
        <p:spPr>
          <a:xfrm>
            <a:off x="11586970" y="6396044"/>
            <a:ext cx="490004" cy="338511"/>
          </a:xfrm>
          <a:prstGeom prst="rect">
            <a:avLst/>
          </a:prstGeom>
        </p:spPr>
        <p:txBody>
          <a:bodyPr vert="horz" lIns="91440" tIns="45720" rIns="91440" bIns="45720" rtlCol="0" anchor="ctr"/>
          <a:lstStyle>
            <a:lvl1pPr algn="ctr">
              <a:defRPr sz="800">
                <a:solidFill>
                  <a:srgbClr val="5C5C5C"/>
                </a:solidFill>
                <a:latin typeface="Arial" pitchFamily="34" charset="0"/>
                <a:cs typeface="Arial" pitchFamily="34" charset="0"/>
              </a:defRPr>
            </a:lvl1pPr>
          </a:lstStyle>
          <a:p>
            <a:fld id="{0A9724E5-0A80-3C41-8955-F8E17D92E2DB}" type="slidenum">
              <a:rPr lang="en-US" smtClean="0"/>
              <a:pPr/>
              <a:t>‹#›</a:t>
            </a:fld>
            <a:endParaRPr lang="en-US" dirty="0"/>
          </a:p>
        </p:txBody>
      </p:sp>
      <p:sp>
        <p:nvSpPr>
          <p:cNvPr id="5" name="Rectangle 2"/>
          <p:cNvSpPr txBox="1">
            <a:spLocks noChangeArrowheads="1"/>
          </p:cNvSpPr>
          <p:nvPr userDrawn="1"/>
        </p:nvSpPr>
        <p:spPr>
          <a:xfrm>
            <a:off x="914400" y="3429000"/>
            <a:ext cx="103632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rgbClr val="5C5C5C"/>
                </a:solidFill>
                <a:latin typeface="Arial"/>
                <a:ea typeface="+mj-ea"/>
                <a:cs typeface="Arial"/>
              </a:defRPr>
            </a:lvl1pPr>
          </a:lstStyle>
          <a:p>
            <a:r>
              <a:rPr lang="en-US" sz="2400"/>
              <a:t>Click to edit Master title style</a:t>
            </a:r>
            <a:endParaRPr lang="en-US" sz="2400" dirty="0"/>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RealPlay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04548D6-AFD6-477E-A92F-C542C1488688}"/>
              </a:ext>
            </a:extLst>
          </p:cNvPr>
          <p:cNvSpPr/>
          <p:nvPr userDrawn="1"/>
        </p:nvSpPr>
        <p:spPr>
          <a:xfrm>
            <a:off x="6333744" y="5053584"/>
            <a:ext cx="5852160" cy="274320"/>
          </a:xfrm>
          <a:prstGeom prst="rect">
            <a:avLst/>
          </a:prstGeom>
          <a:solidFill>
            <a:schemeClr val="tx1">
              <a:lumMod val="75000"/>
            </a:schemeClr>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7F00"/>
              </a:solidFill>
            </a:endParaRPr>
          </a:p>
        </p:txBody>
      </p:sp>
      <p:sp>
        <p:nvSpPr>
          <p:cNvPr id="13" name="Rectangle 12">
            <a:extLst>
              <a:ext uri="{FF2B5EF4-FFF2-40B4-BE49-F238E27FC236}">
                <a16:creationId xmlns:a16="http://schemas.microsoft.com/office/drawing/2014/main" id="{E524A91B-C393-4046-94FF-F01283F10B99}"/>
              </a:ext>
            </a:extLst>
          </p:cNvPr>
          <p:cNvSpPr/>
          <p:nvPr userDrawn="1"/>
        </p:nvSpPr>
        <p:spPr>
          <a:xfrm>
            <a:off x="0" y="5056632"/>
            <a:ext cx="5852160" cy="274320"/>
          </a:xfrm>
          <a:prstGeom prst="rect">
            <a:avLst/>
          </a:prstGeom>
          <a:solidFill>
            <a:schemeClr val="tx1">
              <a:lumMod val="75000"/>
            </a:schemeClr>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7F00"/>
              </a:solidFill>
            </a:endParaRPr>
          </a:p>
        </p:txBody>
      </p:sp>
      <p:sp>
        <p:nvSpPr>
          <p:cNvPr id="14" name="Title 7">
            <a:extLst>
              <a:ext uri="{FF2B5EF4-FFF2-40B4-BE49-F238E27FC236}">
                <a16:creationId xmlns:a16="http://schemas.microsoft.com/office/drawing/2014/main" id="{58F9A8F7-D206-488D-8F93-5990EAE7A179}"/>
              </a:ext>
            </a:extLst>
          </p:cNvPr>
          <p:cNvSpPr>
            <a:spLocks noGrp="1"/>
          </p:cNvSpPr>
          <p:nvPr>
            <p:ph type="title"/>
          </p:nvPr>
        </p:nvSpPr>
        <p:spPr>
          <a:xfrm>
            <a:off x="629920" y="1972733"/>
            <a:ext cx="10952480" cy="2315706"/>
          </a:xfrm>
          <a:prstGeom prst="rect">
            <a:avLst/>
          </a:prstGeom>
        </p:spPr>
        <p:txBody>
          <a:bodyPr anchor="ctr">
            <a:noAutofit/>
            <a:scene3d>
              <a:camera prst="orthographicFront"/>
              <a:lightRig rig="soft" dir="t">
                <a:rot lat="0" lon="0" rev="15600000"/>
              </a:lightRig>
            </a:scene3d>
            <a:sp3d extrusionH="57150" prstMaterial="softEdge">
              <a:bevelT w="25400" h="38100"/>
            </a:sp3d>
          </a:bodyPr>
          <a:lstStyle>
            <a:lvl1pPr algn="ctr" defTabSz="457200" rtl="0" eaLnBrk="1" latinLnBrk="0" hangingPunct="1">
              <a:spcBef>
                <a:spcPct val="0"/>
              </a:spcBef>
              <a:buNone/>
              <a:defRPr lang="en-US" sz="5400" b="1" kern="1200" baseline="0" dirty="0">
                <a:solidFill>
                  <a:schemeClr val="tx1"/>
                </a:solidFill>
                <a:effectLst>
                  <a:outerShdw blurRad="50800" dist="38100" dir="2700000" algn="tl" rotWithShape="0">
                    <a:prstClr val="black">
                      <a:alpha val="40000"/>
                    </a:prstClr>
                  </a:outerShdw>
                </a:effectLst>
                <a:latin typeface="Calibri" panose="020F0502020204030204" pitchFamily="34" charset="0"/>
                <a:ea typeface="+mj-ea"/>
                <a:cs typeface="Calibri" panose="020F0502020204030204" pitchFamily="34" charset="0"/>
              </a:defRPr>
            </a:lvl1pPr>
          </a:lstStyle>
          <a:p>
            <a:r>
              <a:rPr lang="en-US" dirty="0"/>
              <a:t>Click to edit Master title style</a:t>
            </a:r>
          </a:p>
        </p:txBody>
      </p:sp>
      <p:sp>
        <p:nvSpPr>
          <p:cNvPr id="15" name="Oval 14">
            <a:extLst>
              <a:ext uri="{FF2B5EF4-FFF2-40B4-BE49-F238E27FC236}">
                <a16:creationId xmlns:a16="http://schemas.microsoft.com/office/drawing/2014/main" id="{38B42656-6210-4B6A-A766-243609377B08}"/>
              </a:ext>
            </a:extLst>
          </p:cNvPr>
          <p:cNvSpPr/>
          <p:nvPr userDrawn="1"/>
        </p:nvSpPr>
        <p:spPr>
          <a:xfrm>
            <a:off x="75731" y="6335364"/>
            <a:ext cx="457200" cy="457200"/>
          </a:xfrm>
          <a:prstGeom prst="ellipse">
            <a:avLst/>
          </a:prstGeom>
          <a:solidFill>
            <a:schemeClr val="tx1"/>
          </a:solidFill>
          <a:ln>
            <a:noFill/>
          </a:ln>
          <a:effectLst>
            <a:outerShdw blurRad="50800" dist="38100" dir="2700000" algn="tl" rotWithShape="0">
              <a:prstClr val="black">
                <a:alpha val="2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6" name="Slide Number Placeholder 6">
            <a:extLst>
              <a:ext uri="{FF2B5EF4-FFF2-40B4-BE49-F238E27FC236}">
                <a16:creationId xmlns:a16="http://schemas.microsoft.com/office/drawing/2014/main" id="{A171074B-03A6-4AD6-843B-B1A3956CF597}"/>
              </a:ext>
            </a:extLst>
          </p:cNvPr>
          <p:cNvSpPr txBox="1">
            <a:spLocks/>
          </p:cNvSpPr>
          <p:nvPr userDrawn="1"/>
        </p:nvSpPr>
        <p:spPr>
          <a:xfrm>
            <a:off x="115807" y="6363073"/>
            <a:ext cx="364596" cy="364595"/>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pPr/>
              <a:t>‹#›</a:t>
            </a:fld>
            <a:endParaRPr lang="en-US" dirty="0"/>
          </a:p>
        </p:txBody>
      </p:sp>
      <p:sp>
        <p:nvSpPr>
          <p:cNvPr id="20" name="TextBox 19">
            <a:extLst>
              <a:ext uri="{FF2B5EF4-FFF2-40B4-BE49-F238E27FC236}">
                <a16:creationId xmlns:a16="http://schemas.microsoft.com/office/drawing/2014/main" id="{F6F16673-A657-496E-901C-10D382D9C8F1}"/>
              </a:ext>
            </a:extLst>
          </p:cNvPr>
          <p:cNvSpPr txBox="1"/>
          <p:nvPr userDrawn="1"/>
        </p:nvSpPr>
        <p:spPr>
          <a:xfrm>
            <a:off x="629920" y="208747"/>
            <a:ext cx="10952480" cy="954107"/>
          </a:xfrm>
          <a:prstGeom prst="rect">
            <a:avLst/>
          </a:prstGeom>
          <a:noFill/>
        </p:spPr>
        <p:txBody>
          <a:bodyPr wrap="square" rtlCol="0">
            <a:spAutoFit/>
          </a:bodyPr>
          <a:lstStyle/>
          <a:p>
            <a:pPr algn="ctr"/>
            <a:r>
              <a:rPr lang="en-US" sz="5600" b="1" i="1" dirty="0" err="1">
                <a:effectLst>
                  <a:outerShdw blurRad="38100" dist="38100" dir="2700000" algn="tl">
                    <a:srgbClr val="000000">
                      <a:alpha val="43137"/>
                    </a:srgbClr>
                  </a:outerShdw>
                </a:effectLst>
              </a:rPr>
              <a:t>RealPlay</a:t>
            </a:r>
            <a:r>
              <a:rPr lang="en-US" sz="5600" b="1" i="0" baseline="30000" dirty="0">
                <a:effectLst>
                  <a:outerShdw blurRad="38100" dist="38100" dir="2700000" algn="tl">
                    <a:srgbClr val="000000">
                      <a:alpha val="43137"/>
                    </a:srgbClr>
                  </a:outerShdw>
                </a:effectLst>
              </a:rPr>
              <a:t>®</a:t>
            </a:r>
          </a:p>
        </p:txBody>
      </p:sp>
      <p:pic>
        <p:nvPicPr>
          <p:cNvPr id="21" name="Picture 20">
            <a:extLst>
              <a:ext uri="{FF2B5EF4-FFF2-40B4-BE49-F238E27FC236}">
                <a16:creationId xmlns:a16="http://schemas.microsoft.com/office/drawing/2014/main" id="{83453D5A-93F8-40E0-846A-A6CB2F6E1F51}"/>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5211889" y="4260693"/>
            <a:ext cx="1762125" cy="2466975"/>
          </a:xfrm>
          <a:prstGeom prst="rect">
            <a:avLst/>
          </a:prstGeom>
        </p:spPr>
      </p:pic>
      <p:grpSp>
        <p:nvGrpSpPr>
          <p:cNvPr id="22" name="Group 21">
            <a:extLst>
              <a:ext uri="{FF2B5EF4-FFF2-40B4-BE49-F238E27FC236}">
                <a16:creationId xmlns:a16="http://schemas.microsoft.com/office/drawing/2014/main" id="{5F479944-BEBF-457F-83F9-3F30739EFA38}"/>
              </a:ext>
            </a:extLst>
          </p:cNvPr>
          <p:cNvGrpSpPr/>
          <p:nvPr userDrawn="1"/>
        </p:nvGrpSpPr>
        <p:grpSpPr>
          <a:xfrm>
            <a:off x="9358423" y="6297011"/>
            <a:ext cx="2824173" cy="526446"/>
            <a:chOff x="9358423" y="6297011"/>
            <a:chExt cx="2824173" cy="526446"/>
          </a:xfrm>
        </p:grpSpPr>
        <p:pic>
          <p:nvPicPr>
            <p:cNvPr id="23" name="Picture 22" descr="vested.haslam-logo.png">
              <a:extLst>
                <a:ext uri="{FF2B5EF4-FFF2-40B4-BE49-F238E27FC236}">
                  <a16:creationId xmlns:a16="http://schemas.microsoft.com/office/drawing/2014/main" id="{4FC65562-8609-4D78-BCB6-B475DF485E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24" name="TextBox 23">
              <a:extLst>
                <a:ext uri="{FF2B5EF4-FFF2-40B4-BE49-F238E27FC236}">
                  <a16:creationId xmlns:a16="http://schemas.microsoft.com/office/drawing/2014/main" id="{4A111B13-0EB8-40AC-9CE8-4A96E47ECF66}"/>
                </a:ext>
              </a:extLst>
            </p:cNvPr>
            <p:cNvSpPr txBox="1"/>
            <p:nvPr userDrawn="1"/>
          </p:nvSpPr>
          <p:spPr>
            <a:xfrm>
              <a:off x="10771632" y="6297011"/>
              <a:ext cx="1410964" cy="238527"/>
            </a:xfrm>
            <a:prstGeom prst="rect">
              <a:avLst/>
            </a:prstGeom>
            <a:noFill/>
          </p:spPr>
          <p:txBody>
            <a:bodyPr wrap="none" rtlCol="0">
              <a:spAutoFit/>
            </a:bodyPr>
            <a:lstStyle/>
            <a:p>
              <a:r>
                <a:rPr lang="en-US" sz="950" i="1" dirty="0">
                  <a:latin typeface="Calibri" panose="020F0502020204030204" pitchFamily="34" charset="0"/>
                  <a:cs typeface="Calibri" panose="020F0502020204030204" pitchFamily="34" charset="0"/>
                </a:rPr>
                <a:t>Based on research with…</a:t>
              </a:r>
            </a:p>
          </p:txBody>
        </p:sp>
      </p:grpSp>
    </p:spTree>
    <p:extLst>
      <p:ext uri="{BB962C8B-B14F-4D97-AF65-F5344CB8AC3E}">
        <p14:creationId xmlns:p14="http://schemas.microsoft.com/office/powerpoint/2010/main" val="2838199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mory Jogger -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1"/>
            <a:ext cx="10972800" cy="49855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746760" y="161862"/>
            <a:ext cx="10835640" cy="640080"/>
          </a:xfrm>
          <a:prstGeom prst="rect">
            <a:avLst/>
          </a:prstGeom>
        </p:spPr>
        <p:txBody>
          <a:bodyPr/>
          <a:lstStyle/>
          <a:p>
            <a:r>
              <a:rPr lang="en-US"/>
              <a:t>Click to edit Master title style</a:t>
            </a:r>
            <a:endParaRPr lang="en-US" dirty="0"/>
          </a:p>
        </p:txBody>
      </p:sp>
      <p:pic>
        <p:nvPicPr>
          <p:cNvPr id="4" name="Picture 3">
            <a:extLst>
              <a:ext uri="{FF2B5EF4-FFF2-40B4-BE49-F238E27FC236}">
                <a16:creationId xmlns:a16="http://schemas.microsoft.com/office/drawing/2014/main" id="{422003E6-1F7A-477A-B8FD-D9F75D57C921}"/>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85344" y="178277"/>
            <a:ext cx="679910" cy="822960"/>
          </a:xfrm>
          <a:prstGeom prst="rect">
            <a:avLst/>
          </a:prstGeom>
        </p:spPr>
      </p:pic>
      <p:sp>
        <p:nvSpPr>
          <p:cNvPr id="2" name="TextBox 1">
            <a:extLst>
              <a:ext uri="{FF2B5EF4-FFF2-40B4-BE49-F238E27FC236}">
                <a16:creationId xmlns:a16="http://schemas.microsoft.com/office/drawing/2014/main" id="{53038280-64B5-44AB-9A61-7312863778BA}"/>
              </a:ext>
            </a:extLst>
          </p:cNvPr>
          <p:cNvSpPr txBox="1"/>
          <p:nvPr userDrawn="1"/>
        </p:nvSpPr>
        <p:spPr>
          <a:xfrm>
            <a:off x="749808" y="640080"/>
            <a:ext cx="2185535" cy="461665"/>
          </a:xfrm>
          <a:prstGeom prst="rect">
            <a:avLst/>
          </a:prstGeom>
          <a:noFill/>
        </p:spPr>
        <p:txBody>
          <a:bodyPr wrap="none" rtlCol="0">
            <a:spAutoFit/>
          </a:bodyPr>
          <a:lstStyle/>
          <a:p>
            <a:r>
              <a:rPr lang="en-US" sz="2400" b="1" i="1" dirty="0">
                <a:solidFill>
                  <a:schemeClr val="accent1"/>
                </a:solidFill>
              </a:rPr>
              <a:t>Memory Jogger</a:t>
            </a:r>
          </a:p>
        </p:txBody>
      </p:sp>
    </p:spTree>
    <p:extLst>
      <p:ext uri="{BB962C8B-B14F-4D97-AF65-F5344CB8AC3E}">
        <p14:creationId xmlns:p14="http://schemas.microsoft.com/office/powerpoint/2010/main" val="383617005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1.png"/><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image" Target="../media/image3.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2.png"/><Relationship Id="rId5" Type="http://schemas.openxmlformats.org/officeDocument/2006/relationships/slideLayout" Target="../slideLayouts/slideLayout79.xml"/><Relationship Id="rId10" Type="http://schemas.openxmlformats.org/officeDocument/2006/relationships/image" Target="../media/image1.png"/><Relationship Id="rId4" Type="http://schemas.openxmlformats.org/officeDocument/2006/relationships/slideLayout" Target="../slideLayouts/slideLayout7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7F686C5-8090-4B0D-8BFA-E0B36B025A8D}"/>
              </a:ext>
            </a:extLst>
          </p:cNvPr>
          <p:cNvSpPr/>
          <p:nvPr userDrawn="1"/>
        </p:nvSpPr>
        <p:spPr>
          <a:xfrm>
            <a:off x="0" y="1"/>
            <a:ext cx="12191999" cy="6229909"/>
          </a:xfrm>
          <a:prstGeom prst="rect">
            <a:avLst/>
          </a:prstGeom>
          <a:solidFill>
            <a:schemeClr val="bg1">
              <a:lumMod val="95000"/>
            </a:schemeClr>
          </a:solidFill>
          <a:ln>
            <a:noFill/>
          </a:ln>
          <a:effectLst>
            <a:outerShdw blurRad="177800" dist="635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white-corner.png">
            <a:extLst>
              <a:ext uri="{FF2B5EF4-FFF2-40B4-BE49-F238E27FC236}">
                <a16:creationId xmlns:a16="http://schemas.microsoft.com/office/drawing/2014/main" id="{54CFE63D-96BB-4F75-A073-72474670AD66}"/>
              </a:ext>
            </a:extLst>
          </p:cNvPr>
          <p:cNvPicPr>
            <a:picLocks noChangeAspect="1"/>
          </p:cNvPicPr>
          <p:nvPr userDrawn="1"/>
        </p:nvPicPr>
        <p:blipFill rotWithShape="1">
          <a:blip r:embed="rId76">
            <a:extLst>
              <a:ext uri="{28A0092B-C50C-407E-A947-70E740481C1C}">
                <a14:useLocalDpi xmlns:a14="http://schemas.microsoft.com/office/drawing/2010/main" val="0"/>
              </a:ext>
            </a:extLst>
          </a:blip>
          <a:srcRect l="4296" t="5023" b="9021"/>
          <a:stretch/>
        </p:blipFill>
        <p:spPr>
          <a:xfrm>
            <a:off x="1" y="4593562"/>
            <a:ext cx="3454400" cy="1628133"/>
          </a:xfrm>
          <a:prstGeom prst="rect">
            <a:avLst/>
          </a:prstGeom>
        </p:spPr>
      </p:pic>
      <p:pic>
        <p:nvPicPr>
          <p:cNvPr id="20" name="Picture 19" descr="white-corner.png">
            <a:extLst>
              <a:ext uri="{FF2B5EF4-FFF2-40B4-BE49-F238E27FC236}">
                <a16:creationId xmlns:a16="http://schemas.microsoft.com/office/drawing/2014/main" id="{CEF4F8E6-0A32-4620-9F60-8843A52A99B6}"/>
              </a:ext>
            </a:extLst>
          </p:cNvPr>
          <p:cNvPicPr>
            <a:picLocks noChangeAspect="1"/>
          </p:cNvPicPr>
          <p:nvPr userDrawn="1"/>
        </p:nvPicPr>
        <p:blipFill rotWithShape="1">
          <a:blip r:embed="rId76">
            <a:extLst>
              <a:ext uri="{28A0092B-C50C-407E-A947-70E740481C1C}">
                <a14:useLocalDpi xmlns:a14="http://schemas.microsoft.com/office/drawing/2010/main" val="0"/>
              </a:ext>
            </a:extLst>
          </a:blip>
          <a:srcRect l="4296" t="5023" b="9021"/>
          <a:stretch/>
        </p:blipFill>
        <p:spPr>
          <a:xfrm rot="10800000">
            <a:off x="8737599" y="1"/>
            <a:ext cx="3454400" cy="1628133"/>
          </a:xfrm>
          <a:prstGeom prst="rect">
            <a:avLst/>
          </a:prstGeom>
        </p:spPr>
      </p:pic>
      <p:pic>
        <p:nvPicPr>
          <p:cNvPr id="21" name="Picture 20">
            <a:extLst>
              <a:ext uri="{FF2B5EF4-FFF2-40B4-BE49-F238E27FC236}">
                <a16:creationId xmlns:a16="http://schemas.microsoft.com/office/drawing/2014/main" id="{4EBD8D8C-C018-4C8B-9A5C-93E4B8510747}"/>
              </a:ext>
            </a:extLst>
          </p:cNvPr>
          <p:cNvPicPr>
            <a:picLocks noChangeAspect="1"/>
          </p:cNvPicPr>
          <p:nvPr userDrawn="1"/>
        </p:nvPicPr>
        <p:blipFill>
          <a:blip r:embed="rId77"/>
          <a:stretch>
            <a:fillRect/>
          </a:stretch>
        </p:blipFill>
        <p:spPr>
          <a:xfrm>
            <a:off x="11150600" y="-1"/>
            <a:ext cx="817540" cy="854329"/>
          </a:xfrm>
          <a:prstGeom prst="rect">
            <a:avLst/>
          </a:prstGeom>
        </p:spPr>
      </p:pic>
      <p:grpSp>
        <p:nvGrpSpPr>
          <p:cNvPr id="11" name="Group 10">
            <a:extLst>
              <a:ext uri="{FF2B5EF4-FFF2-40B4-BE49-F238E27FC236}">
                <a16:creationId xmlns:a16="http://schemas.microsoft.com/office/drawing/2014/main" id="{B7EC68BF-96C2-4C76-93D7-E2C145B7CBC5}"/>
              </a:ext>
            </a:extLst>
          </p:cNvPr>
          <p:cNvGrpSpPr/>
          <p:nvPr userDrawn="1"/>
        </p:nvGrpSpPr>
        <p:grpSpPr>
          <a:xfrm>
            <a:off x="9358423" y="6297011"/>
            <a:ext cx="2824173" cy="526446"/>
            <a:chOff x="9358423" y="6297011"/>
            <a:chExt cx="2824173" cy="526446"/>
          </a:xfrm>
        </p:grpSpPr>
        <p:pic>
          <p:nvPicPr>
            <p:cNvPr id="12" name="Picture 11" descr="vested.haslam-logo.png">
              <a:extLst>
                <a:ext uri="{FF2B5EF4-FFF2-40B4-BE49-F238E27FC236}">
                  <a16:creationId xmlns:a16="http://schemas.microsoft.com/office/drawing/2014/main" id="{010A9D34-F911-46C9-BB4D-F271E908115F}"/>
                </a:ext>
              </a:extLst>
            </p:cNvPr>
            <p:cNvPicPr>
              <a:picLocks noChangeAspect="1"/>
            </p:cNvPicPr>
            <p:nvPr userDrawn="1"/>
          </p:nvPicPr>
          <p:blipFill>
            <a:blip r:embed="rId78">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13" name="TextBox 12">
              <a:extLst>
                <a:ext uri="{FF2B5EF4-FFF2-40B4-BE49-F238E27FC236}">
                  <a16:creationId xmlns:a16="http://schemas.microsoft.com/office/drawing/2014/main" id="{468512A5-068E-482B-884D-B072F03476C9}"/>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
        <p:nvSpPr>
          <p:cNvPr id="14" name="Oval 13">
            <a:extLst>
              <a:ext uri="{FF2B5EF4-FFF2-40B4-BE49-F238E27FC236}">
                <a16:creationId xmlns:a16="http://schemas.microsoft.com/office/drawing/2014/main" id="{4E38D58C-6BF3-4AF7-89C1-2592F55D77B8}"/>
              </a:ext>
            </a:extLst>
          </p:cNvPr>
          <p:cNvSpPr/>
          <p:nvPr userDrawn="1"/>
        </p:nvSpPr>
        <p:spPr>
          <a:xfrm>
            <a:off x="75730" y="6326128"/>
            <a:ext cx="457200" cy="457200"/>
          </a:xfrm>
          <a:prstGeom prst="ellipse">
            <a:avLst/>
          </a:prstGeom>
          <a:solidFill>
            <a:srgbClr val="F77F00"/>
          </a:solidFill>
          <a:ln>
            <a:noFill/>
          </a:ln>
          <a:effectLst>
            <a:outerShdw blurRad="50800" dist="38100" dir="2700000" algn="tl" rotWithShape="0">
              <a:prstClr val="black">
                <a:alpha val="2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5" name="Slide Number Placeholder 6">
            <a:extLst>
              <a:ext uri="{FF2B5EF4-FFF2-40B4-BE49-F238E27FC236}">
                <a16:creationId xmlns:a16="http://schemas.microsoft.com/office/drawing/2014/main" id="{8AB3C57C-1584-4610-ABB7-4106176B2F22}"/>
              </a:ext>
            </a:extLst>
          </p:cNvPr>
          <p:cNvSpPr txBox="1">
            <a:spLocks/>
          </p:cNvSpPr>
          <p:nvPr userDrawn="1"/>
        </p:nvSpPr>
        <p:spPr>
          <a:xfrm>
            <a:off x="115807" y="6363073"/>
            <a:ext cx="364596" cy="364595"/>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pPr/>
              <a:t>‹#›</a:t>
            </a:fld>
            <a:endParaRPr lang="en-US" dirty="0"/>
          </a:p>
        </p:txBody>
      </p:sp>
      <p:sp>
        <p:nvSpPr>
          <p:cNvPr id="16" name="Title Placeholder 1">
            <a:extLst>
              <a:ext uri="{FF2B5EF4-FFF2-40B4-BE49-F238E27FC236}">
                <a16:creationId xmlns:a16="http://schemas.microsoft.com/office/drawing/2014/main" id="{2E75D647-8050-4A5F-BBBC-F89410AC4F43}"/>
              </a:ext>
            </a:extLst>
          </p:cNvPr>
          <p:cNvSpPr>
            <a:spLocks noGrp="1"/>
          </p:cNvSpPr>
          <p:nvPr>
            <p:ph type="title"/>
          </p:nvPr>
        </p:nvSpPr>
        <p:spPr>
          <a:xfrm>
            <a:off x="609600" y="139433"/>
            <a:ext cx="9931400" cy="78263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B662F21-A0B1-4CDD-B052-DBB0167F2561}"/>
              </a:ext>
            </a:extLst>
          </p:cNvPr>
          <p:cNvSpPr>
            <a:spLocks noGrp="1"/>
          </p:cNvSpPr>
          <p:nvPr>
            <p:ph type="body" idx="1"/>
          </p:nvPr>
        </p:nvSpPr>
        <p:spPr>
          <a:xfrm>
            <a:off x="609600" y="1264920"/>
            <a:ext cx="10972800" cy="4953000"/>
          </a:xfrm>
          <a:prstGeom prst="rect">
            <a:avLst/>
          </a:prstGeom>
          <a:no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847" r:id="rId1"/>
    <p:sldLayoutId id="2147483715" r:id="rId2"/>
    <p:sldLayoutId id="2147483758" r:id="rId3"/>
    <p:sldLayoutId id="2147483727" r:id="rId4"/>
    <p:sldLayoutId id="2147483650" r:id="rId5"/>
    <p:sldLayoutId id="2147483870" r:id="rId6"/>
    <p:sldLayoutId id="2147483869" r:id="rId7"/>
    <p:sldLayoutId id="2147483868" r:id="rId8"/>
    <p:sldLayoutId id="2147483839" r:id="rId9"/>
    <p:sldLayoutId id="2147483840" r:id="rId10"/>
    <p:sldLayoutId id="2147483654" r:id="rId11"/>
    <p:sldLayoutId id="2147483652" r:id="rId12"/>
    <p:sldLayoutId id="2147483754" r:id="rId13"/>
    <p:sldLayoutId id="2147483756" r:id="rId14"/>
    <p:sldLayoutId id="2147483705" r:id="rId15"/>
    <p:sldLayoutId id="2147483706" r:id="rId16"/>
    <p:sldLayoutId id="2147483707" r:id="rId17"/>
    <p:sldLayoutId id="2147483708" r:id="rId18"/>
    <p:sldLayoutId id="2147483713" r:id="rId19"/>
    <p:sldLayoutId id="2147483760" r:id="rId20"/>
    <p:sldLayoutId id="2147483653" r:id="rId21"/>
    <p:sldLayoutId id="2147483710" r:id="rId22"/>
    <p:sldLayoutId id="2147483764" r:id="rId23"/>
    <p:sldLayoutId id="2147483720" r:id="rId24"/>
    <p:sldLayoutId id="2147483721" r:id="rId25"/>
    <p:sldLayoutId id="2147483722" r:id="rId26"/>
    <p:sldLayoutId id="2147483723" r:id="rId27"/>
    <p:sldLayoutId id="2147483761" r:id="rId28"/>
    <p:sldLayoutId id="2147483848" r:id="rId29"/>
    <p:sldLayoutId id="2147483726" r:id="rId30"/>
    <p:sldLayoutId id="2147483837" r:id="rId31"/>
    <p:sldLayoutId id="2147483836" r:id="rId32"/>
    <p:sldLayoutId id="2147483838" r:id="rId33"/>
    <p:sldLayoutId id="2147483835" r:id="rId34"/>
    <p:sldLayoutId id="2147483851" r:id="rId35"/>
    <p:sldLayoutId id="2147483834" r:id="rId36"/>
    <p:sldLayoutId id="2147483833" r:id="rId37"/>
    <p:sldLayoutId id="2147483677" r:id="rId38"/>
    <p:sldLayoutId id="2147483742" r:id="rId39"/>
    <p:sldLayoutId id="2147483755" r:id="rId40"/>
    <p:sldLayoutId id="2147483739" r:id="rId41"/>
    <p:sldLayoutId id="2147483804" r:id="rId42"/>
    <p:sldLayoutId id="2147483740" r:id="rId43"/>
    <p:sldLayoutId id="2147483741" r:id="rId44"/>
    <p:sldLayoutId id="2147483765" r:id="rId45"/>
    <p:sldLayoutId id="2147483757" r:id="rId46"/>
    <p:sldLayoutId id="2147483759" r:id="rId47"/>
    <p:sldLayoutId id="2147483711" r:id="rId48"/>
    <p:sldLayoutId id="2147483738" r:id="rId49"/>
    <p:sldLayoutId id="2147483737" r:id="rId50"/>
    <p:sldLayoutId id="2147483735" r:id="rId51"/>
    <p:sldLayoutId id="2147483736" r:id="rId52"/>
    <p:sldLayoutId id="2147483729" r:id="rId53"/>
    <p:sldLayoutId id="2147483730" r:id="rId54"/>
    <p:sldLayoutId id="2147483731" r:id="rId55"/>
    <p:sldLayoutId id="2147483732" r:id="rId56"/>
    <p:sldLayoutId id="2147483733" r:id="rId57"/>
    <p:sldLayoutId id="2147483734" r:id="rId58"/>
    <p:sldLayoutId id="2147483750" r:id="rId59"/>
    <p:sldLayoutId id="2147483802" r:id="rId60"/>
    <p:sldLayoutId id="2147483797" r:id="rId61"/>
    <p:sldLayoutId id="2147483803" r:id="rId62"/>
    <p:sldLayoutId id="2147483763" r:id="rId63"/>
    <p:sldLayoutId id="2147483849" r:id="rId64"/>
    <p:sldLayoutId id="2147483850" r:id="rId65"/>
    <p:sldLayoutId id="2147483842" r:id="rId66"/>
    <p:sldLayoutId id="2147483845" r:id="rId67"/>
    <p:sldLayoutId id="2147483846" r:id="rId68"/>
    <p:sldLayoutId id="2147483751" r:id="rId69"/>
    <p:sldLayoutId id="2147483871" r:id="rId70"/>
    <p:sldLayoutId id="2147483872" r:id="rId71"/>
    <p:sldLayoutId id="2147483875" r:id="rId72"/>
    <p:sldLayoutId id="2147483893" r:id="rId73"/>
    <p:sldLayoutId id="2147483894" r:id="rId74"/>
  </p:sldLayoutIdLst>
  <p:hf hdr="0" ftr="0" dt="0"/>
  <p:txStyles>
    <p:titleStyle>
      <a:lvl1pPr algn="l" defTabSz="457200" rtl="0" eaLnBrk="1" latinLnBrk="0" hangingPunct="1">
        <a:spcBef>
          <a:spcPct val="0"/>
        </a:spcBef>
        <a:buNone/>
        <a:defRPr sz="3200" kern="1200">
          <a:solidFill>
            <a:schemeClr val="accent1"/>
          </a:solidFill>
          <a:latin typeface="+mn-lt"/>
          <a:ea typeface="+mj-ea"/>
          <a:cs typeface="Arial"/>
        </a:defRPr>
      </a:lvl1pPr>
    </p:titleStyle>
    <p:bodyStyle>
      <a:lvl1pPr marL="342900" indent="-342900" algn="l" defTabSz="457200" rtl="0" eaLnBrk="1" latinLnBrk="0" hangingPunct="1">
        <a:spcBef>
          <a:spcPct val="20000"/>
        </a:spcBef>
        <a:buFont typeface="Arial"/>
        <a:buChar char="•"/>
        <a:defRPr sz="2800" kern="1200">
          <a:solidFill>
            <a:srgbClr val="5C5C5C"/>
          </a:solidFill>
          <a:latin typeface="+mn-lt"/>
          <a:ea typeface="+mn-ea"/>
          <a:cs typeface="Arial"/>
        </a:defRPr>
      </a:lvl1pPr>
      <a:lvl2pPr marL="742950" indent="-285750" algn="l" defTabSz="457200" rtl="0" eaLnBrk="1" latinLnBrk="0" hangingPunct="1">
        <a:spcBef>
          <a:spcPct val="20000"/>
        </a:spcBef>
        <a:buFont typeface="Arial"/>
        <a:buChar char="–"/>
        <a:defRPr sz="2400" kern="1200">
          <a:solidFill>
            <a:srgbClr val="5C5C5C"/>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rgbClr val="5C5C5C"/>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rgbClr val="5C5C5C"/>
          </a:solidFill>
          <a:latin typeface="+mn-lt"/>
          <a:ea typeface="+mn-ea"/>
          <a:cs typeface="Arial"/>
        </a:defRPr>
      </a:lvl4pPr>
      <a:lvl5pPr marL="2057400" indent="-228600" algn="l" defTabSz="457200" rtl="0" eaLnBrk="1" latinLnBrk="0" hangingPunct="1">
        <a:spcBef>
          <a:spcPct val="20000"/>
        </a:spcBef>
        <a:buFont typeface="Arial"/>
        <a:buChar char="•"/>
        <a:defRPr sz="1800" i="1" kern="1200">
          <a:solidFill>
            <a:srgbClr val="5C5C5C"/>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C00AC08-9740-410D-A349-0667B49AF023}"/>
              </a:ext>
            </a:extLst>
          </p:cNvPr>
          <p:cNvSpPr/>
          <p:nvPr userDrawn="1"/>
        </p:nvSpPr>
        <p:spPr>
          <a:xfrm>
            <a:off x="0" y="1"/>
            <a:ext cx="12191999" cy="6229909"/>
          </a:xfrm>
          <a:prstGeom prst="rect">
            <a:avLst/>
          </a:prstGeom>
          <a:solidFill>
            <a:schemeClr val="bg1">
              <a:lumMod val="95000"/>
            </a:schemeClr>
          </a:solidFill>
          <a:ln>
            <a:noFill/>
          </a:ln>
          <a:effectLst>
            <a:outerShdw blurRad="177800" dist="635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descr="white-corner.png">
            <a:extLst>
              <a:ext uri="{FF2B5EF4-FFF2-40B4-BE49-F238E27FC236}">
                <a16:creationId xmlns:a16="http://schemas.microsoft.com/office/drawing/2014/main" id="{1C772F4E-19B5-487A-B656-CE1ED38E8DA3}"/>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4296" t="5023" b="9021"/>
          <a:stretch/>
        </p:blipFill>
        <p:spPr>
          <a:xfrm>
            <a:off x="1" y="4593562"/>
            <a:ext cx="3454400" cy="1628133"/>
          </a:xfrm>
          <a:prstGeom prst="rect">
            <a:avLst/>
          </a:prstGeom>
        </p:spPr>
      </p:pic>
      <p:pic>
        <p:nvPicPr>
          <p:cNvPr id="25" name="Picture 24" descr="white-corner.png">
            <a:extLst>
              <a:ext uri="{FF2B5EF4-FFF2-40B4-BE49-F238E27FC236}">
                <a16:creationId xmlns:a16="http://schemas.microsoft.com/office/drawing/2014/main" id="{61654005-6289-41A1-B70D-F3927D470BA6}"/>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4296" t="5023" b="9021"/>
          <a:stretch/>
        </p:blipFill>
        <p:spPr>
          <a:xfrm rot="10800000">
            <a:off x="8737599" y="1"/>
            <a:ext cx="3454400" cy="1628133"/>
          </a:xfrm>
          <a:prstGeom prst="rect">
            <a:avLst/>
          </a:prstGeom>
        </p:spPr>
      </p:pic>
      <p:sp>
        <p:nvSpPr>
          <p:cNvPr id="20" name="Title Placeholder 1">
            <a:extLst>
              <a:ext uri="{FF2B5EF4-FFF2-40B4-BE49-F238E27FC236}">
                <a16:creationId xmlns:a16="http://schemas.microsoft.com/office/drawing/2014/main" id="{4C0950A1-7F20-4502-A4A6-F34599D7E6BE}"/>
              </a:ext>
            </a:extLst>
          </p:cNvPr>
          <p:cNvSpPr>
            <a:spLocks noGrp="1"/>
          </p:cNvSpPr>
          <p:nvPr>
            <p:ph type="title"/>
          </p:nvPr>
        </p:nvSpPr>
        <p:spPr>
          <a:xfrm>
            <a:off x="744840" y="139433"/>
            <a:ext cx="9698188" cy="782637"/>
          </a:xfrm>
          <a:prstGeom prst="rect">
            <a:avLst/>
          </a:prstGeom>
        </p:spPr>
        <p:txBody>
          <a:bodyPr vert="horz" lIns="91440" tIns="45720" rIns="91440" bIns="45720" rtlCol="0" anchor="ctr">
            <a:normAutofit/>
          </a:bodyPr>
          <a:lstStyle/>
          <a:p>
            <a:r>
              <a:rPr lang="en-US" dirty="0"/>
              <a:t>Click to edit Master title style</a:t>
            </a:r>
          </a:p>
        </p:txBody>
      </p:sp>
      <p:sp>
        <p:nvSpPr>
          <p:cNvPr id="21" name="Text Placeholder 2">
            <a:extLst>
              <a:ext uri="{FF2B5EF4-FFF2-40B4-BE49-F238E27FC236}">
                <a16:creationId xmlns:a16="http://schemas.microsoft.com/office/drawing/2014/main" id="{16972AFE-FC6E-41DB-8DDD-4902DF7A5E81}"/>
              </a:ext>
            </a:extLst>
          </p:cNvPr>
          <p:cNvSpPr>
            <a:spLocks noGrp="1"/>
          </p:cNvSpPr>
          <p:nvPr>
            <p:ph type="body" idx="1"/>
          </p:nvPr>
        </p:nvSpPr>
        <p:spPr>
          <a:xfrm>
            <a:off x="744840" y="1264920"/>
            <a:ext cx="10715134" cy="4953000"/>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Rectangle 21">
            <a:extLst>
              <a:ext uri="{FF2B5EF4-FFF2-40B4-BE49-F238E27FC236}">
                <a16:creationId xmlns:a16="http://schemas.microsoft.com/office/drawing/2014/main" id="{4464E366-812E-4F67-A001-EA2C4C39EC60}"/>
              </a:ext>
            </a:extLst>
          </p:cNvPr>
          <p:cNvSpPr/>
          <p:nvPr userDrawn="1"/>
        </p:nvSpPr>
        <p:spPr>
          <a:xfrm rot="5400000">
            <a:off x="-3176468" y="3157578"/>
            <a:ext cx="6870047" cy="554893"/>
          </a:xfrm>
          <a:prstGeom prst="rect">
            <a:avLst/>
          </a:prstGeom>
          <a:solidFill>
            <a:schemeClr val="tx1"/>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6" name="Oval 25">
            <a:extLst>
              <a:ext uri="{FF2B5EF4-FFF2-40B4-BE49-F238E27FC236}">
                <a16:creationId xmlns:a16="http://schemas.microsoft.com/office/drawing/2014/main" id="{860D6F62-A718-4208-A6B4-9BF8CA821E50}"/>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lide Number Placeholder 6">
            <a:extLst>
              <a:ext uri="{FF2B5EF4-FFF2-40B4-BE49-F238E27FC236}">
                <a16:creationId xmlns:a16="http://schemas.microsoft.com/office/drawing/2014/main" id="{22046407-9922-49A2-8095-32B893002DEE}"/>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chemeClr val="tx1"/>
                </a:solidFill>
              </a:rPr>
              <a:pPr/>
              <a:t>‹#›</a:t>
            </a:fld>
            <a:endParaRPr lang="en-US" dirty="0">
              <a:solidFill>
                <a:schemeClr val="tx1"/>
              </a:solidFill>
            </a:endParaRPr>
          </a:p>
        </p:txBody>
      </p:sp>
      <p:pic>
        <p:nvPicPr>
          <p:cNvPr id="27" name="Picture 26">
            <a:extLst>
              <a:ext uri="{FF2B5EF4-FFF2-40B4-BE49-F238E27FC236}">
                <a16:creationId xmlns:a16="http://schemas.microsoft.com/office/drawing/2014/main" id="{24ACE3B2-4DBF-470E-AFE8-051E5FBBCBC3}"/>
              </a:ext>
            </a:extLst>
          </p:cNvPr>
          <p:cNvPicPr>
            <a:picLocks noChangeAspect="1"/>
          </p:cNvPicPr>
          <p:nvPr userDrawn="1"/>
        </p:nvPicPr>
        <p:blipFill>
          <a:blip r:embed="rId11"/>
          <a:stretch>
            <a:fillRect/>
          </a:stretch>
        </p:blipFill>
        <p:spPr>
          <a:xfrm>
            <a:off x="11150600" y="-1"/>
            <a:ext cx="817540" cy="854329"/>
          </a:xfrm>
          <a:prstGeom prst="rect">
            <a:avLst/>
          </a:prstGeom>
        </p:spPr>
      </p:pic>
      <p:grpSp>
        <p:nvGrpSpPr>
          <p:cNvPr id="32" name="Group 31">
            <a:extLst>
              <a:ext uri="{FF2B5EF4-FFF2-40B4-BE49-F238E27FC236}">
                <a16:creationId xmlns:a16="http://schemas.microsoft.com/office/drawing/2014/main" id="{7A7F82A6-B61E-4A2A-BB9E-986A5425323D}"/>
              </a:ext>
            </a:extLst>
          </p:cNvPr>
          <p:cNvGrpSpPr/>
          <p:nvPr userDrawn="1"/>
        </p:nvGrpSpPr>
        <p:grpSpPr>
          <a:xfrm>
            <a:off x="9358423" y="6297011"/>
            <a:ext cx="2824173" cy="526446"/>
            <a:chOff x="9358423" y="6297011"/>
            <a:chExt cx="2824173" cy="526446"/>
          </a:xfrm>
        </p:grpSpPr>
        <p:pic>
          <p:nvPicPr>
            <p:cNvPr id="33" name="Picture 32" descr="vested.haslam-logo.png">
              <a:extLst>
                <a:ext uri="{FF2B5EF4-FFF2-40B4-BE49-F238E27FC236}">
                  <a16:creationId xmlns:a16="http://schemas.microsoft.com/office/drawing/2014/main" id="{0805C2C3-F247-4CDB-B6B4-E10C4D1BF26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34" name="TextBox 33">
              <a:extLst>
                <a:ext uri="{FF2B5EF4-FFF2-40B4-BE49-F238E27FC236}">
                  <a16:creationId xmlns:a16="http://schemas.microsoft.com/office/drawing/2014/main" id="{0E45784F-8D0F-46C6-8037-C38DD00418B7}"/>
                </a:ext>
              </a:extLst>
            </p:cNvPr>
            <p:cNvSpPr txBox="1"/>
            <p:nvPr userDrawn="1"/>
          </p:nvSpPr>
          <p:spPr>
            <a:xfrm>
              <a:off x="10771632" y="6297011"/>
              <a:ext cx="1410964" cy="238527"/>
            </a:xfrm>
            <a:prstGeom prst="rect">
              <a:avLst/>
            </a:prstGeom>
            <a:noFill/>
          </p:spPr>
          <p:txBody>
            <a:bodyPr wrap="none" rtlCol="0">
              <a:spAutoFit/>
            </a:bodyPr>
            <a:lstStyle/>
            <a:p>
              <a:r>
                <a:rPr lang="en-US" sz="950" i="1" dirty="0">
                  <a:latin typeface="Calibri" panose="020F0502020204030204" pitchFamily="34" charset="0"/>
                  <a:cs typeface="Calibri" panose="020F0502020204030204" pitchFamily="34" charset="0"/>
                </a:rPr>
                <a:t>Based on research with…</a:t>
              </a:r>
            </a:p>
          </p:txBody>
        </p:sp>
      </p:gr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5" r:id="rId7"/>
    <p:sldLayoutId id="2147483743" r:id="rId8"/>
  </p:sldLayoutIdLst>
  <p:hf hdr="0" ftr="0" dt="0"/>
  <p:txStyles>
    <p:titleStyle>
      <a:lvl1pPr algn="l" defTabSz="457200" rtl="0" eaLnBrk="1" latinLnBrk="0" hangingPunct="1">
        <a:spcBef>
          <a:spcPct val="0"/>
        </a:spcBef>
        <a:buNone/>
        <a:defRPr sz="3200" kern="1200">
          <a:solidFill>
            <a:schemeClr val="tx1"/>
          </a:solidFill>
          <a:latin typeface="Calibri" panose="020F0502020204030204" pitchFamily="34" charset="0"/>
          <a:ea typeface="+mj-ea"/>
          <a:cs typeface="Calibri" panose="020F0502020204030204" pitchFamily="34" charset="0"/>
        </a:defRPr>
      </a:lvl1pPr>
    </p:titleStyle>
    <p:bodyStyle>
      <a:lvl1pPr marL="342900" indent="-342900" algn="l" defTabSz="457200" rtl="0" eaLnBrk="1" latinLnBrk="0" hangingPunct="1">
        <a:spcBef>
          <a:spcPct val="20000"/>
        </a:spcBef>
        <a:buFont typeface="Arial"/>
        <a:buChar char="•"/>
        <a:defRPr sz="2800" kern="1200">
          <a:solidFill>
            <a:srgbClr val="5C5C5C"/>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400" kern="1200">
          <a:solidFill>
            <a:srgbClr val="5C5C5C"/>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2000" kern="1200">
          <a:solidFill>
            <a:srgbClr val="5C5C5C"/>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1800" kern="1200">
          <a:solidFill>
            <a:srgbClr val="5C5C5C"/>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1800" i="1" kern="1200">
          <a:solidFill>
            <a:srgbClr val="5C5C5C"/>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hyperlink" Target="mailto:kvitasek@utk.edu" TargetMode="Externa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64F077-3E9F-46B0-98BA-9CAD274CB682}"/>
              </a:ext>
            </a:extLst>
          </p:cNvPr>
          <p:cNvSpPr>
            <a:spLocks noGrp="1"/>
          </p:cNvSpPr>
          <p:nvPr>
            <p:ph type="ctrTitle"/>
          </p:nvPr>
        </p:nvSpPr>
        <p:spPr/>
        <p:txBody>
          <a:bodyPr/>
          <a:lstStyle/>
          <a:p>
            <a:r>
              <a:rPr lang="en-US" dirty="0"/>
              <a:t>Awareness / Understanding</a:t>
            </a:r>
          </a:p>
        </p:txBody>
      </p:sp>
      <p:sp>
        <p:nvSpPr>
          <p:cNvPr id="3" name="Subtitle 2">
            <a:extLst>
              <a:ext uri="{FF2B5EF4-FFF2-40B4-BE49-F238E27FC236}">
                <a16:creationId xmlns:a16="http://schemas.microsoft.com/office/drawing/2014/main" id="{9B6BD894-FAE1-4DEC-A488-6D5223FD8E66}"/>
              </a:ext>
            </a:extLst>
          </p:cNvPr>
          <p:cNvSpPr>
            <a:spLocks noGrp="1"/>
          </p:cNvSpPr>
          <p:nvPr>
            <p:ph type="subTitle" idx="1"/>
          </p:nvPr>
        </p:nvSpPr>
        <p:spPr>
          <a:xfrm>
            <a:off x="381000" y="3628104"/>
            <a:ext cx="11430000" cy="1920240"/>
          </a:xfrm>
        </p:spPr>
        <p:txBody>
          <a:bodyPr/>
          <a:lstStyle/>
          <a:p>
            <a:r>
              <a:rPr lang="en-US" dirty="0"/>
              <a:t>CaT Assessment Overview</a:t>
            </a:r>
          </a:p>
        </p:txBody>
      </p:sp>
    </p:spTree>
    <p:extLst>
      <p:ext uri="{BB962C8B-B14F-4D97-AF65-F5344CB8AC3E}">
        <p14:creationId xmlns:p14="http://schemas.microsoft.com/office/powerpoint/2010/main" val="1687196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p:cNvPicPr>
            <a:picLocks noChangeAspect="1"/>
          </p:cNvPicPr>
          <p:nvPr/>
        </p:nvPicPr>
        <p:blipFill>
          <a:blip r:embed="rId2"/>
          <a:stretch>
            <a:fillRect/>
          </a:stretch>
        </p:blipFill>
        <p:spPr>
          <a:xfrm>
            <a:off x="3346491" y="2449239"/>
            <a:ext cx="6388100" cy="5283200"/>
          </a:xfrm>
          <a:prstGeom prst="rect">
            <a:avLst/>
          </a:prstGeom>
          <a:scene3d>
            <a:camera prst="orthographicFront">
              <a:rot lat="18120000" lon="18120000" rev="3660000"/>
            </a:camera>
            <a:lightRig rig="threePt" dir="t"/>
          </a:scene3d>
        </p:spPr>
      </p:pic>
      <p:pic>
        <p:nvPicPr>
          <p:cNvPr id="2" name="Picture 1"/>
          <p:cNvPicPr>
            <a:picLocks noChangeAspect="1"/>
          </p:cNvPicPr>
          <p:nvPr/>
        </p:nvPicPr>
        <p:blipFill>
          <a:blip r:embed="rId2"/>
          <a:stretch>
            <a:fillRect/>
          </a:stretch>
        </p:blipFill>
        <p:spPr>
          <a:xfrm>
            <a:off x="2621280" y="806123"/>
            <a:ext cx="6388100" cy="5283200"/>
          </a:xfrm>
          <a:prstGeom prst="rect">
            <a:avLst/>
          </a:prstGeom>
          <a:scene3d>
            <a:camera prst="orthographicFront">
              <a:rot lat="18120000" lon="18120000" rev="3660000"/>
            </a:camera>
            <a:lightRig rig="threePt" dir="t"/>
          </a:scene3d>
        </p:spPr>
      </p:pic>
      <p:sp>
        <p:nvSpPr>
          <p:cNvPr id="27" name="TextBox 26"/>
          <p:cNvSpPr txBox="1"/>
          <p:nvPr/>
        </p:nvSpPr>
        <p:spPr>
          <a:xfrm>
            <a:off x="3077063" y="1720031"/>
            <a:ext cx="2199519" cy="369332"/>
          </a:xfrm>
          <a:prstGeom prst="rect">
            <a:avLst/>
          </a:prstGeom>
          <a:noFill/>
        </p:spPr>
        <p:txBody>
          <a:bodyPr wrap="square" rtlCol="0">
            <a:spAutoFit/>
          </a:bodyPr>
          <a:lstStyle/>
          <a:p>
            <a:pPr algn="ctr"/>
            <a:r>
              <a:rPr lang="en-US" b="1" dirty="0"/>
              <a:t>Misalignment</a:t>
            </a:r>
          </a:p>
        </p:txBody>
      </p:sp>
      <p:sp>
        <p:nvSpPr>
          <p:cNvPr id="7" name="Title 6"/>
          <p:cNvSpPr>
            <a:spLocks noGrp="1"/>
          </p:cNvSpPr>
          <p:nvPr>
            <p:ph type="title"/>
          </p:nvPr>
        </p:nvSpPr>
        <p:spPr/>
        <p:txBody>
          <a:bodyPr/>
          <a:lstStyle/>
          <a:p>
            <a:r>
              <a:rPr lang="en-US" dirty="0"/>
              <a:t>…And Look for Alignment</a:t>
            </a:r>
          </a:p>
        </p:txBody>
      </p:sp>
      <p:sp>
        <p:nvSpPr>
          <p:cNvPr id="4" name="Text Placeholder 3">
            <a:extLst>
              <a:ext uri="{FF2B5EF4-FFF2-40B4-BE49-F238E27FC236}">
                <a16:creationId xmlns:a16="http://schemas.microsoft.com/office/drawing/2014/main" id="{A4E2EB32-72EF-4A8E-9620-EC48F02E2392}"/>
              </a:ext>
            </a:extLst>
          </p:cNvPr>
          <p:cNvSpPr>
            <a:spLocks noGrp="1"/>
          </p:cNvSpPr>
          <p:nvPr>
            <p:ph type="body" sz="quarter" idx="16"/>
          </p:nvPr>
        </p:nvSpPr>
        <p:spPr/>
        <p:txBody>
          <a:bodyPr/>
          <a:lstStyle/>
          <a:p>
            <a:r>
              <a:rPr lang="en-US" sz="1000" dirty="0"/>
              <a:t>©2011 Jerry Ledlow  Ph.D. and Karl Manrodt Ph.D.- Used with permission</a:t>
            </a:r>
          </a:p>
        </p:txBody>
      </p:sp>
      <p:sp>
        <p:nvSpPr>
          <p:cNvPr id="28" name="TextBox 27"/>
          <p:cNvSpPr txBox="1"/>
          <p:nvPr/>
        </p:nvSpPr>
        <p:spPr>
          <a:xfrm>
            <a:off x="6288576" y="1690778"/>
            <a:ext cx="2199519" cy="369332"/>
          </a:xfrm>
          <a:prstGeom prst="rect">
            <a:avLst/>
          </a:prstGeom>
          <a:noFill/>
        </p:spPr>
        <p:txBody>
          <a:bodyPr wrap="square" rtlCol="0">
            <a:spAutoFit/>
          </a:bodyPr>
          <a:lstStyle/>
          <a:p>
            <a:pPr algn="ctr"/>
            <a:r>
              <a:rPr lang="en-US" b="1" dirty="0"/>
              <a:t>Alignment</a:t>
            </a:r>
          </a:p>
        </p:txBody>
      </p:sp>
      <p:sp>
        <p:nvSpPr>
          <p:cNvPr id="29" name="TextBox 28"/>
          <p:cNvSpPr txBox="1"/>
          <p:nvPr/>
        </p:nvSpPr>
        <p:spPr>
          <a:xfrm>
            <a:off x="929078" y="950050"/>
            <a:ext cx="5100096" cy="707886"/>
          </a:xfrm>
          <a:prstGeom prst="rect">
            <a:avLst/>
          </a:prstGeom>
          <a:noFill/>
        </p:spPr>
        <p:txBody>
          <a:bodyPr wrap="square" rtlCol="0">
            <a:spAutoFit/>
          </a:bodyPr>
          <a:lstStyle/>
          <a:p>
            <a:r>
              <a:rPr lang="en-US" sz="2000" dirty="0"/>
              <a:t>Misalignment: Increased transaction cost, smaller solution/agreement set of options</a:t>
            </a:r>
          </a:p>
        </p:txBody>
      </p:sp>
      <p:sp>
        <p:nvSpPr>
          <p:cNvPr id="30" name="TextBox 29"/>
          <p:cNvSpPr txBox="1"/>
          <p:nvPr/>
        </p:nvSpPr>
        <p:spPr>
          <a:xfrm>
            <a:off x="6194969" y="950050"/>
            <a:ext cx="4736266" cy="707886"/>
          </a:xfrm>
          <a:prstGeom prst="rect">
            <a:avLst/>
          </a:prstGeom>
          <a:noFill/>
        </p:spPr>
        <p:txBody>
          <a:bodyPr wrap="square" rtlCol="0">
            <a:spAutoFit/>
          </a:bodyPr>
          <a:lstStyle/>
          <a:p>
            <a:pPr algn="ctr"/>
            <a:r>
              <a:rPr lang="en-US" sz="2000" dirty="0"/>
              <a:t>Alignment: Decreased transaction cost, larger solution/agreement set of options</a:t>
            </a:r>
          </a:p>
        </p:txBody>
      </p:sp>
      <p:sp>
        <p:nvSpPr>
          <p:cNvPr id="31" name="TextBox 30"/>
          <p:cNvSpPr txBox="1"/>
          <p:nvPr/>
        </p:nvSpPr>
        <p:spPr>
          <a:xfrm>
            <a:off x="8473417" y="2757955"/>
            <a:ext cx="1185332" cy="400110"/>
          </a:xfrm>
          <a:prstGeom prst="rect">
            <a:avLst/>
          </a:prstGeom>
          <a:noFill/>
        </p:spPr>
        <p:txBody>
          <a:bodyPr wrap="square" rtlCol="0">
            <a:spAutoFit/>
          </a:bodyPr>
          <a:lstStyle/>
          <a:p>
            <a:pPr algn="ctr"/>
            <a:r>
              <a:rPr lang="en-US" sz="2000" b="1" dirty="0">
                <a:solidFill>
                  <a:schemeClr val="accent1"/>
                </a:solidFill>
              </a:rPr>
              <a:t>Firm A</a:t>
            </a:r>
          </a:p>
        </p:txBody>
      </p:sp>
      <p:sp>
        <p:nvSpPr>
          <p:cNvPr id="32" name="TextBox 31"/>
          <p:cNvSpPr txBox="1"/>
          <p:nvPr/>
        </p:nvSpPr>
        <p:spPr>
          <a:xfrm>
            <a:off x="8835594" y="4301853"/>
            <a:ext cx="1185332" cy="400110"/>
          </a:xfrm>
          <a:prstGeom prst="rect">
            <a:avLst/>
          </a:prstGeom>
          <a:noFill/>
        </p:spPr>
        <p:txBody>
          <a:bodyPr wrap="square" rtlCol="0">
            <a:spAutoFit/>
          </a:bodyPr>
          <a:lstStyle/>
          <a:p>
            <a:pPr algn="ctr"/>
            <a:r>
              <a:rPr lang="en-US" sz="2000" b="1" dirty="0">
                <a:solidFill>
                  <a:schemeClr val="accent1"/>
                </a:solidFill>
              </a:rPr>
              <a:t>Firm B</a:t>
            </a:r>
          </a:p>
        </p:txBody>
      </p:sp>
      <p:cxnSp>
        <p:nvCxnSpPr>
          <p:cNvPr id="9" name="Straight Arrow Connector 8"/>
          <p:cNvCxnSpPr/>
          <p:nvPr/>
        </p:nvCxnSpPr>
        <p:spPr>
          <a:xfrm>
            <a:off x="7367471" y="4013199"/>
            <a:ext cx="0" cy="592930"/>
          </a:xfrm>
          <a:prstGeom prst="straightConnector1">
            <a:avLst/>
          </a:prstGeom>
          <a:ln>
            <a:solidFill>
              <a:srgbClr val="5C5C5C"/>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317076" y="2089364"/>
            <a:ext cx="727474" cy="1091849"/>
          </a:xfrm>
          <a:prstGeom prst="line">
            <a:avLst/>
          </a:prstGeom>
          <a:ln>
            <a:solidFill>
              <a:srgbClr val="5C5C5C"/>
            </a:solidFill>
            <a:prstDash val="dash"/>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673220" y="4212350"/>
            <a:ext cx="778380" cy="1232333"/>
          </a:xfrm>
          <a:prstGeom prst="straightConnector1">
            <a:avLst/>
          </a:prstGeom>
          <a:ln>
            <a:solidFill>
              <a:srgbClr val="5C5C5C"/>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a:stCxn id="28" idx="2"/>
          </p:cNvCxnSpPr>
          <p:nvPr/>
        </p:nvCxnSpPr>
        <p:spPr>
          <a:xfrm flipH="1">
            <a:off x="7373657" y="2060110"/>
            <a:ext cx="14679" cy="803163"/>
          </a:xfrm>
          <a:prstGeom prst="line">
            <a:avLst/>
          </a:prstGeom>
          <a:ln>
            <a:solidFill>
              <a:srgbClr val="5C5C5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2764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You Compatibility “DNA Footprint” – Self-View </a:t>
            </a:r>
          </a:p>
        </p:txBody>
      </p:sp>
      <p:sp>
        <p:nvSpPr>
          <p:cNvPr id="8" name="Text Placeholder 8">
            <a:extLst>
              <a:ext uri="{FF2B5EF4-FFF2-40B4-BE49-F238E27FC236}">
                <a16:creationId xmlns:a16="http://schemas.microsoft.com/office/drawing/2014/main" id="{476212D3-8103-4BDF-8F75-0B2F9507407B}"/>
              </a:ext>
            </a:extLst>
          </p:cNvPr>
          <p:cNvSpPr>
            <a:spLocks noGrp="1"/>
          </p:cNvSpPr>
          <p:nvPr>
            <p:ph type="body" sz="quarter" idx="16"/>
          </p:nvPr>
        </p:nvSpPr>
        <p:spPr/>
        <p:txBody>
          <a:bodyPr/>
          <a:lstStyle/>
          <a:p>
            <a:r>
              <a:rPr lang="en-US" dirty="0"/>
              <a:t>©2011 Jerry Ledlow  Ph.D. and Karl Manrodt Ph.D.- Used with permission</a:t>
            </a:r>
          </a:p>
        </p:txBody>
      </p:sp>
      <p:pic>
        <p:nvPicPr>
          <p:cNvPr id="5" name="Picture 4"/>
          <p:cNvPicPr>
            <a:picLocks noChangeAspect="1"/>
          </p:cNvPicPr>
          <p:nvPr/>
        </p:nvPicPr>
        <p:blipFill>
          <a:blip r:embed="rId2"/>
          <a:stretch>
            <a:fillRect/>
          </a:stretch>
        </p:blipFill>
        <p:spPr>
          <a:xfrm>
            <a:off x="2508849" y="951164"/>
            <a:ext cx="7219394" cy="5114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54648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You Compatibility “DNA Footprint”– Perception of Partner</a:t>
            </a:r>
          </a:p>
        </p:txBody>
      </p:sp>
      <p:sp>
        <p:nvSpPr>
          <p:cNvPr id="8" name="Text Placeholder 8">
            <a:extLst>
              <a:ext uri="{FF2B5EF4-FFF2-40B4-BE49-F238E27FC236}">
                <a16:creationId xmlns:a16="http://schemas.microsoft.com/office/drawing/2014/main" id="{CD287E2C-ED67-4C05-B827-3142AF4F6348}"/>
              </a:ext>
            </a:extLst>
          </p:cNvPr>
          <p:cNvSpPr>
            <a:spLocks noGrp="1"/>
          </p:cNvSpPr>
          <p:nvPr>
            <p:ph type="body" sz="quarter" idx="16"/>
          </p:nvPr>
        </p:nvSpPr>
        <p:spPr/>
        <p:txBody>
          <a:bodyPr/>
          <a:lstStyle/>
          <a:p>
            <a:r>
              <a:rPr lang="en-US" dirty="0"/>
              <a:t>©2011 Jerry Ledlow  Ph.D. and Karl Manrodt Ph.D.- Used with permission</a:t>
            </a:r>
          </a:p>
        </p:txBody>
      </p:sp>
      <p:pic>
        <p:nvPicPr>
          <p:cNvPr id="9" name="Picture 8"/>
          <p:cNvPicPr>
            <a:picLocks noChangeAspect="1"/>
          </p:cNvPicPr>
          <p:nvPr/>
        </p:nvPicPr>
        <p:blipFill>
          <a:blip r:embed="rId2"/>
          <a:stretch>
            <a:fillRect/>
          </a:stretch>
        </p:blipFill>
        <p:spPr>
          <a:xfrm>
            <a:off x="2455817" y="964064"/>
            <a:ext cx="7280367"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6666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0D57564-E2AC-4E55-A2F9-B55D2BEE848D}"/>
              </a:ext>
            </a:extLst>
          </p:cNvPr>
          <p:cNvSpPr>
            <a:spLocks noGrp="1"/>
          </p:cNvSpPr>
          <p:nvPr>
            <p:ph idx="1"/>
          </p:nvPr>
        </p:nvSpPr>
        <p:spPr>
          <a:xfrm>
            <a:off x="609600" y="1293593"/>
            <a:ext cx="2743200" cy="4270812"/>
          </a:xfrm>
        </p:spPr>
        <p:txBody>
          <a:bodyPr anchor="ctr">
            <a:normAutofit/>
          </a:bodyPr>
          <a:lstStyle/>
          <a:p>
            <a:pPr marL="0" indent="0">
              <a:buNone/>
            </a:pPr>
            <a:r>
              <a:rPr lang="en-US" dirty="0"/>
              <a:t>A CaT Assessment also includes the responses created from the open-ended questions</a:t>
            </a:r>
          </a:p>
        </p:txBody>
      </p:sp>
      <p:sp>
        <p:nvSpPr>
          <p:cNvPr id="3" name="Title 2">
            <a:extLst>
              <a:ext uri="{FF2B5EF4-FFF2-40B4-BE49-F238E27FC236}">
                <a16:creationId xmlns:a16="http://schemas.microsoft.com/office/drawing/2014/main" id="{EED775CC-5A8B-47F7-83F0-447082862BCD}"/>
              </a:ext>
            </a:extLst>
          </p:cNvPr>
          <p:cNvSpPr>
            <a:spLocks noGrp="1"/>
          </p:cNvSpPr>
          <p:nvPr>
            <p:ph type="title"/>
          </p:nvPr>
        </p:nvSpPr>
        <p:spPr>
          <a:xfrm>
            <a:off x="609600" y="180151"/>
            <a:ext cx="10972800" cy="782637"/>
          </a:xfrm>
        </p:spPr>
        <p:txBody>
          <a:bodyPr/>
          <a:lstStyle/>
          <a:p>
            <a:r>
              <a:rPr lang="en-US" dirty="0"/>
              <a:t>Open-Ended Questions</a:t>
            </a:r>
          </a:p>
        </p:txBody>
      </p:sp>
      <p:pic>
        <p:nvPicPr>
          <p:cNvPr id="2" name="Picture 1">
            <a:extLst>
              <a:ext uri="{FF2B5EF4-FFF2-40B4-BE49-F238E27FC236}">
                <a16:creationId xmlns:a16="http://schemas.microsoft.com/office/drawing/2014/main" id="{346BA665-3403-11DC-66D0-7CF443DAC632}"/>
              </a:ext>
            </a:extLst>
          </p:cNvPr>
          <p:cNvPicPr>
            <a:picLocks noChangeAspect="1"/>
          </p:cNvPicPr>
          <p:nvPr/>
        </p:nvPicPr>
        <p:blipFill>
          <a:blip r:embed="rId2"/>
          <a:stretch>
            <a:fillRect/>
          </a:stretch>
        </p:blipFill>
        <p:spPr>
          <a:xfrm>
            <a:off x="3749700" y="1293593"/>
            <a:ext cx="7592556" cy="4270813"/>
          </a:xfrm>
          <a:prstGeom prst="rect">
            <a:avLst/>
          </a:prstGeom>
          <a:ln>
            <a:solidFill>
              <a:schemeClr val="tx1"/>
            </a:solidFill>
          </a:ln>
        </p:spPr>
      </p:pic>
    </p:spTree>
    <p:extLst>
      <p:ext uri="{BB962C8B-B14F-4D97-AF65-F5344CB8AC3E}">
        <p14:creationId xmlns:p14="http://schemas.microsoft.com/office/powerpoint/2010/main" val="1237743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19201"/>
            <a:ext cx="10972800" cy="4985561"/>
          </a:xfrm>
        </p:spPr>
        <p:txBody>
          <a:bodyPr>
            <a:normAutofit/>
          </a:bodyPr>
          <a:lstStyle/>
          <a:p>
            <a:r>
              <a:rPr lang="en-US" dirty="0"/>
              <a:t>The assessment is conducted using a 360 degree “two-world view” where:</a:t>
            </a:r>
          </a:p>
          <a:p>
            <a:pPr lvl="1"/>
            <a:r>
              <a:rPr lang="en-US" dirty="0"/>
              <a:t>The buying company provides responses about their own organization, and their perspective of the service provider </a:t>
            </a:r>
          </a:p>
          <a:p>
            <a:pPr lvl="1"/>
            <a:r>
              <a:rPr lang="en-US" dirty="0"/>
              <a:t>The service provider provides responses about their own organization, and their perspective of buying company</a:t>
            </a:r>
          </a:p>
          <a:p>
            <a:r>
              <a:rPr lang="en-US" dirty="0"/>
              <a:t>We ask participants to rank statements related to the relationship on a scale from “not at all” to “always”</a:t>
            </a:r>
          </a:p>
          <a:p>
            <a:r>
              <a:rPr lang="en-US" dirty="0"/>
              <a:t>In addition to the questions, we ask for a bit of demographic data which describes the individuals role in the buying company / service provider relationship to help us compile the results</a:t>
            </a:r>
          </a:p>
        </p:txBody>
      </p:sp>
      <p:sp>
        <p:nvSpPr>
          <p:cNvPr id="4" name="Title 3"/>
          <p:cNvSpPr>
            <a:spLocks noGrp="1"/>
          </p:cNvSpPr>
          <p:nvPr>
            <p:ph type="title"/>
          </p:nvPr>
        </p:nvSpPr>
        <p:spPr>
          <a:xfrm>
            <a:off x="609600" y="180151"/>
            <a:ext cx="10972800" cy="782637"/>
          </a:xfrm>
        </p:spPr>
        <p:txBody>
          <a:bodyPr>
            <a:normAutofit/>
          </a:bodyPr>
          <a:lstStyle/>
          <a:p>
            <a:r>
              <a:rPr lang="en-US" dirty="0"/>
              <a:t>The Structure of the Assessment</a:t>
            </a:r>
          </a:p>
        </p:txBody>
      </p:sp>
      <p:sp>
        <p:nvSpPr>
          <p:cNvPr id="9" name="Text Placeholder 8">
            <a:extLst>
              <a:ext uri="{FF2B5EF4-FFF2-40B4-BE49-F238E27FC236}">
                <a16:creationId xmlns:a16="http://schemas.microsoft.com/office/drawing/2014/main" id="{9BCF17F9-FF65-4A19-8BAB-BEEAAEF05AEA}"/>
              </a:ext>
            </a:extLst>
          </p:cNvPr>
          <p:cNvSpPr>
            <a:spLocks noGrp="1"/>
          </p:cNvSpPr>
          <p:nvPr>
            <p:ph type="body" sz="quarter" idx="16"/>
          </p:nvPr>
        </p:nvSpPr>
        <p:spPr>
          <a:xfrm>
            <a:off x="609600" y="6245731"/>
            <a:ext cx="3965552" cy="215444"/>
          </a:xfrm>
        </p:spPr>
        <p:txBody>
          <a:bodyPr/>
          <a:lstStyle/>
          <a:p>
            <a:r>
              <a:rPr lang="en-US" dirty="0"/>
              <a:t>©2011 Jerry Ledlow  Ph.D. and Karl Manrodt Ph.D.- Used with permission</a:t>
            </a:r>
          </a:p>
        </p:txBody>
      </p:sp>
    </p:spTree>
    <p:extLst>
      <p:ext uri="{BB962C8B-B14F-4D97-AF65-F5344CB8AC3E}">
        <p14:creationId xmlns:p14="http://schemas.microsoft.com/office/powerpoint/2010/main" val="2326024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1"/>
            <a:ext cx="10972800" cy="4985561"/>
          </a:xfrm>
        </p:spPr>
        <p:txBody>
          <a:bodyPr>
            <a:normAutofit/>
          </a:bodyPr>
          <a:lstStyle/>
          <a:p>
            <a:r>
              <a:rPr lang="en-US" dirty="0"/>
              <a:t>Assessments are conducted using a confidential </a:t>
            </a:r>
            <a:r>
              <a:rPr lang="en-US"/>
              <a:t>internet-based survey</a:t>
            </a:r>
            <a:endParaRPr lang="en-US" dirty="0"/>
          </a:p>
          <a:p>
            <a:pPr lvl="1"/>
            <a:r>
              <a:rPr lang="en-US" dirty="0"/>
              <a:t>We create a web link to the assessment for each company</a:t>
            </a:r>
          </a:p>
          <a:p>
            <a:pPr lvl="1"/>
            <a:r>
              <a:rPr lang="en-US" dirty="0"/>
              <a:t>It takes about 15-20 minutes to complete</a:t>
            </a:r>
          </a:p>
          <a:p>
            <a:pPr lvl="1"/>
            <a:r>
              <a:rPr lang="en-US" dirty="0"/>
              <a:t>The link to the survey is typically kept open for 2 weeks</a:t>
            </a:r>
          </a:p>
          <a:p>
            <a:pPr lvl="1"/>
            <a:r>
              <a:rPr lang="en-US" dirty="0"/>
              <a:t>Individual responses are kept confidential</a:t>
            </a:r>
          </a:p>
          <a:p>
            <a:pPr lvl="1"/>
            <a:endParaRPr lang="en-US" dirty="0"/>
          </a:p>
          <a:p>
            <a:r>
              <a:rPr lang="en-US" dirty="0"/>
              <a:t>Buyer-service provider teams receive a unique link that allows us to pair their data and create a 360 degree view of the relationship</a:t>
            </a:r>
          </a:p>
          <a:p>
            <a:endParaRPr lang="en-US" dirty="0"/>
          </a:p>
          <a:p>
            <a:pPr lvl="0"/>
            <a:endParaRPr lang="en-US" dirty="0"/>
          </a:p>
        </p:txBody>
      </p:sp>
      <p:sp>
        <p:nvSpPr>
          <p:cNvPr id="2" name="Title 1"/>
          <p:cNvSpPr>
            <a:spLocks noGrp="1"/>
          </p:cNvSpPr>
          <p:nvPr>
            <p:ph type="title"/>
          </p:nvPr>
        </p:nvSpPr>
        <p:spPr>
          <a:xfrm>
            <a:off x="609600" y="180151"/>
            <a:ext cx="10972800" cy="782637"/>
          </a:xfrm>
        </p:spPr>
        <p:txBody>
          <a:bodyPr/>
          <a:lstStyle/>
          <a:p>
            <a:r>
              <a:rPr lang="en-US" dirty="0"/>
              <a:t>The Web-Based Trust Survey</a:t>
            </a:r>
          </a:p>
        </p:txBody>
      </p:sp>
      <p:sp>
        <p:nvSpPr>
          <p:cNvPr id="9" name="Text Placeholder 8">
            <a:extLst>
              <a:ext uri="{FF2B5EF4-FFF2-40B4-BE49-F238E27FC236}">
                <a16:creationId xmlns:a16="http://schemas.microsoft.com/office/drawing/2014/main" id="{0653BC10-B859-4F31-BA93-01A4EEEA6E09}"/>
              </a:ext>
            </a:extLst>
          </p:cNvPr>
          <p:cNvSpPr>
            <a:spLocks noGrp="1"/>
          </p:cNvSpPr>
          <p:nvPr>
            <p:ph type="body" sz="quarter" idx="16"/>
          </p:nvPr>
        </p:nvSpPr>
        <p:spPr/>
        <p:txBody>
          <a:bodyPr/>
          <a:lstStyle/>
          <a:p>
            <a:r>
              <a:rPr lang="en-US" sz="1000" dirty="0"/>
              <a:t>©2011 Jerry Ledlow  Ph.D. and Karl Manrodt Ph.D.- Used with permission</a:t>
            </a:r>
          </a:p>
        </p:txBody>
      </p:sp>
    </p:spTree>
    <p:extLst>
      <p:ext uri="{BB962C8B-B14F-4D97-AF65-F5344CB8AC3E}">
        <p14:creationId xmlns:p14="http://schemas.microsoft.com/office/powerpoint/2010/main" val="62964342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19201"/>
            <a:ext cx="10972800" cy="4985561"/>
          </a:xfrm>
        </p:spPr>
        <p:txBody>
          <a:bodyPr/>
          <a:lstStyle/>
          <a:p>
            <a:pPr lvl="0"/>
            <a:r>
              <a:rPr lang="en-US" dirty="0"/>
              <a:t>We recommend broad participation by both companies, including individuals with varying responsibilities at various levels (leadership, management, operations)</a:t>
            </a:r>
          </a:p>
          <a:p>
            <a:pPr lvl="1"/>
            <a:r>
              <a:rPr lang="en-US" dirty="0"/>
              <a:t>Multi-level responses will make for better results</a:t>
            </a:r>
          </a:p>
          <a:p>
            <a:pPr lvl="1"/>
            <a:r>
              <a:rPr lang="en-US" dirty="0"/>
              <a:t>The assessment format allows for a reasonably large number of people to take the survey</a:t>
            </a:r>
          </a:p>
          <a:p>
            <a:r>
              <a:rPr lang="en-US" dirty="0"/>
              <a:t>The more wide-ranging the responses the better we are able to capture the rhythm of the relationship between the parties</a:t>
            </a:r>
          </a:p>
          <a:p>
            <a:r>
              <a:rPr lang="en-US" dirty="0"/>
              <a:t>We typically see between 7 and 50 responses from both buyers and service providers</a:t>
            </a:r>
          </a:p>
        </p:txBody>
      </p:sp>
      <p:sp>
        <p:nvSpPr>
          <p:cNvPr id="4" name="Title 3"/>
          <p:cNvSpPr>
            <a:spLocks noGrp="1"/>
          </p:cNvSpPr>
          <p:nvPr>
            <p:ph type="title"/>
          </p:nvPr>
        </p:nvSpPr>
        <p:spPr>
          <a:xfrm>
            <a:off x="609600" y="180151"/>
            <a:ext cx="10972800" cy="782637"/>
          </a:xfrm>
        </p:spPr>
        <p:txBody>
          <a:bodyPr/>
          <a:lstStyle/>
          <a:p>
            <a:r>
              <a:rPr lang="en-US" dirty="0"/>
              <a:t>More Is Better</a:t>
            </a:r>
          </a:p>
        </p:txBody>
      </p:sp>
    </p:spTree>
    <p:extLst>
      <p:ext uri="{BB962C8B-B14F-4D97-AF65-F5344CB8AC3E}">
        <p14:creationId xmlns:p14="http://schemas.microsoft.com/office/powerpoint/2010/main" val="933690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962788"/>
            <a:ext cx="5717310" cy="5515504"/>
          </a:xfrm>
        </p:spPr>
        <p:txBody>
          <a:bodyPr>
            <a:noAutofit/>
          </a:bodyPr>
          <a:lstStyle/>
          <a:p>
            <a:pPr marL="0" indent="0">
              <a:buNone/>
            </a:pPr>
            <a:r>
              <a:rPr lang="en-US" sz="2700" dirty="0"/>
              <a:t>The Compatibility and Trust Assessment is ideally used in conjunction with a workshop where the parties engage in an open dialog on how they can improve their relationship health</a:t>
            </a:r>
          </a:p>
          <a:p>
            <a:pPr marL="285750" lvl="1">
              <a:buFont typeface="Arial" panose="020B0604020202020204" pitchFamily="34" charset="0"/>
              <a:buChar char="•"/>
            </a:pPr>
            <a:r>
              <a:rPr lang="en-US" sz="2700" dirty="0"/>
              <a:t>Addressing gaps in how each party views the other</a:t>
            </a:r>
          </a:p>
          <a:p>
            <a:pPr marL="285750" lvl="1">
              <a:buFont typeface="Arial" panose="020B0604020202020204" pitchFamily="34" charset="0"/>
              <a:buChar char="•"/>
            </a:pPr>
            <a:r>
              <a:rPr lang="en-US" sz="2700" dirty="0"/>
              <a:t>Addressing low scores across the 5 dimensions of compatibility and trust</a:t>
            </a:r>
          </a:p>
          <a:p>
            <a:pPr marL="285750" lvl="1">
              <a:buFont typeface="Arial" panose="020B0604020202020204" pitchFamily="34" charset="0"/>
              <a:buChar char="•"/>
            </a:pPr>
            <a:r>
              <a:rPr lang="en-US" sz="2700" dirty="0"/>
              <a:t>Ensuring the relationship is mature enough to progress to a Vested agreement</a:t>
            </a:r>
          </a:p>
        </p:txBody>
      </p:sp>
      <p:sp>
        <p:nvSpPr>
          <p:cNvPr id="4" name="Title 3"/>
          <p:cNvSpPr>
            <a:spLocks noGrp="1"/>
          </p:cNvSpPr>
          <p:nvPr>
            <p:ph type="title"/>
          </p:nvPr>
        </p:nvSpPr>
        <p:spPr>
          <a:xfrm>
            <a:off x="609600" y="180151"/>
            <a:ext cx="10972800" cy="782637"/>
          </a:xfrm>
        </p:spPr>
        <p:txBody>
          <a:bodyPr/>
          <a:lstStyle/>
          <a:p>
            <a:r>
              <a:rPr lang="en-US" dirty="0"/>
              <a:t>Using the Results to Focus Improvement</a:t>
            </a:r>
          </a:p>
        </p:txBody>
      </p:sp>
      <p:sp>
        <p:nvSpPr>
          <p:cNvPr id="6" name="TextBox 5">
            <a:extLst>
              <a:ext uri="{FF2B5EF4-FFF2-40B4-BE49-F238E27FC236}">
                <a16:creationId xmlns:a16="http://schemas.microsoft.com/office/drawing/2014/main" id="{5B91B8A6-E8B6-0A40-93E7-95614035AF65}"/>
              </a:ext>
            </a:extLst>
          </p:cNvPr>
          <p:cNvSpPr txBox="1"/>
          <p:nvPr/>
        </p:nvSpPr>
        <p:spPr>
          <a:xfrm>
            <a:off x="7164284" y="1166962"/>
            <a:ext cx="4158511" cy="646331"/>
          </a:xfrm>
          <a:prstGeom prst="rect">
            <a:avLst/>
          </a:prstGeom>
          <a:noFill/>
        </p:spPr>
        <p:txBody>
          <a:bodyPr wrap="none" rtlCol="0">
            <a:spAutoFit/>
          </a:bodyPr>
          <a:lstStyle/>
          <a:p>
            <a:pPr algn="ctr"/>
            <a:r>
              <a:rPr lang="en-US" b="1" i="1" dirty="0">
                <a:solidFill>
                  <a:schemeClr val="accent1"/>
                </a:solidFill>
              </a:rPr>
              <a:t>Mondelez International and </a:t>
            </a:r>
          </a:p>
          <a:p>
            <a:pPr algn="ctr"/>
            <a:r>
              <a:rPr lang="en-US" b="1" i="1" dirty="0">
                <a:solidFill>
                  <a:schemeClr val="accent1"/>
                </a:solidFill>
              </a:rPr>
              <a:t>three of their suppliers discussing the CaT</a:t>
            </a:r>
          </a:p>
        </p:txBody>
      </p:sp>
      <p:pic>
        <p:nvPicPr>
          <p:cNvPr id="3" name="Picture 2">
            <a:extLst>
              <a:ext uri="{FF2B5EF4-FFF2-40B4-BE49-F238E27FC236}">
                <a16:creationId xmlns:a16="http://schemas.microsoft.com/office/drawing/2014/main" id="{963F4530-8826-2E9F-12DC-BFC3CFE89360}"/>
              </a:ext>
            </a:extLst>
          </p:cNvPr>
          <p:cNvPicPr>
            <a:picLocks noChangeAspect="1"/>
          </p:cNvPicPr>
          <p:nvPr/>
        </p:nvPicPr>
        <p:blipFill>
          <a:blip r:embed="rId2"/>
          <a:stretch>
            <a:fillRect/>
          </a:stretch>
        </p:blipFill>
        <p:spPr>
          <a:xfrm>
            <a:off x="6535477" y="2017467"/>
            <a:ext cx="5251318" cy="3382872"/>
          </a:xfrm>
          <a:prstGeom prst="rect">
            <a:avLst/>
          </a:prstGeom>
        </p:spPr>
      </p:pic>
    </p:spTree>
    <p:extLst>
      <p:ext uri="{BB962C8B-B14F-4D97-AF65-F5344CB8AC3E}">
        <p14:creationId xmlns:p14="http://schemas.microsoft.com/office/powerpoint/2010/main" val="825665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7EBB375-F3E9-43B2-A100-5CA521346FCC}"/>
              </a:ext>
            </a:extLst>
          </p:cNvPr>
          <p:cNvSpPr>
            <a:spLocks noGrp="1"/>
          </p:cNvSpPr>
          <p:nvPr>
            <p:ph type="body" sz="quarter" idx="12"/>
          </p:nvPr>
        </p:nvSpPr>
        <p:spPr>
          <a:xfrm>
            <a:off x="966941" y="4759234"/>
            <a:ext cx="3965552" cy="493461"/>
          </a:xfrm>
        </p:spPr>
        <p:txBody>
          <a:bodyPr/>
          <a:lstStyle/>
          <a:p>
            <a:r>
              <a:rPr lang="en-US" dirty="0"/>
              <a:t>Kate Vitasek</a:t>
            </a:r>
          </a:p>
        </p:txBody>
      </p:sp>
      <p:sp>
        <p:nvSpPr>
          <p:cNvPr id="7" name="Text Placeholder 6">
            <a:extLst>
              <a:ext uri="{FF2B5EF4-FFF2-40B4-BE49-F238E27FC236}">
                <a16:creationId xmlns:a16="http://schemas.microsoft.com/office/drawing/2014/main" id="{83F69047-2BF3-47C5-854D-CD2049F59682}"/>
              </a:ext>
            </a:extLst>
          </p:cNvPr>
          <p:cNvSpPr>
            <a:spLocks noGrp="1"/>
          </p:cNvSpPr>
          <p:nvPr>
            <p:ph type="body" sz="quarter" idx="13"/>
          </p:nvPr>
        </p:nvSpPr>
        <p:spPr>
          <a:xfrm>
            <a:off x="963169" y="5272412"/>
            <a:ext cx="3967455" cy="922314"/>
          </a:xfrm>
        </p:spPr>
        <p:txBody>
          <a:bodyPr/>
          <a:lstStyle/>
          <a:p>
            <a:r>
              <a:rPr lang="en-US" dirty="0"/>
              <a:t>Vested Lead Faculty/Researcher</a:t>
            </a:r>
          </a:p>
          <a:p>
            <a:r>
              <a:rPr lang="en-US" dirty="0"/>
              <a:t>University of Tennessee</a:t>
            </a:r>
          </a:p>
        </p:txBody>
      </p:sp>
      <p:sp>
        <p:nvSpPr>
          <p:cNvPr id="5" name="Title 4"/>
          <p:cNvSpPr>
            <a:spLocks noGrp="1"/>
          </p:cNvSpPr>
          <p:nvPr>
            <p:ph type="title"/>
          </p:nvPr>
        </p:nvSpPr>
        <p:spPr>
          <a:xfrm>
            <a:off x="609600" y="61279"/>
            <a:ext cx="10972800" cy="782637"/>
          </a:xfrm>
        </p:spPr>
        <p:txBody>
          <a:bodyPr>
            <a:normAutofit/>
          </a:bodyPr>
          <a:lstStyle/>
          <a:p>
            <a:r>
              <a:rPr lang="en-US" dirty="0"/>
              <a:t>Contact Us to Learn More or Get Started</a:t>
            </a:r>
          </a:p>
        </p:txBody>
      </p:sp>
      <p:sp>
        <p:nvSpPr>
          <p:cNvPr id="13" name="Content Placeholder 12">
            <a:extLst>
              <a:ext uri="{FF2B5EF4-FFF2-40B4-BE49-F238E27FC236}">
                <a16:creationId xmlns:a16="http://schemas.microsoft.com/office/drawing/2014/main" id="{744CADF8-44C9-4E1A-B969-24958B2349A7}"/>
              </a:ext>
            </a:extLst>
          </p:cNvPr>
          <p:cNvSpPr>
            <a:spLocks noGrp="1"/>
          </p:cNvSpPr>
          <p:nvPr>
            <p:ph sz="half" idx="2"/>
          </p:nvPr>
        </p:nvSpPr>
        <p:spPr>
          <a:xfrm>
            <a:off x="6197600" y="1188721"/>
            <a:ext cx="5384800" cy="5002679"/>
          </a:xfrm>
        </p:spPr>
        <p:txBody>
          <a:bodyPr/>
          <a:lstStyle/>
          <a:p>
            <a:r>
              <a:rPr lang="en-US" dirty="0"/>
              <a:t>Want to learn more about the CaT Assessment?</a:t>
            </a:r>
          </a:p>
          <a:p>
            <a:endParaRPr lang="en-US" dirty="0"/>
          </a:p>
          <a:p>
            <a:r>
              <a:rPr lang="en-US" dirty="0"/>
              <a:t>Email Kate Vitasek, lead faculty and researcher at </a:t>
            </a:r>
            <a:r>
              <a:rPr lang="en-US" dirty="0">
                <a:hlinkClick r:id="rId2"/>
              </a:rPr>
              <a:t>kvitasek@utk.edu</a:t>
            </a:r>
            <a:endParaRPr lang="en-US" dirty="0"/>
          </a:p>
        </p:txBody>
      </p:sp>
      <p:pic>
        <p:nvPicPr>
          <p:cNvPr id="14" name="Picture Placeholder 13" descr="Kate Vitasek, Vested .jpg"/>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6490" r="16490"/>
          <a:stretch/>
        </p:blipFill>
        <p:spPr>
          <a:xfrm>
            <a:off x="968761" y="947353"/>
            <a:ext cx="3470356" cy="3474720"/>
          </a:xfrm>
        </p:spPr>
      </p:pic>
    </p:spTree>
    <p:extLst>
      <p:ext uri="{BB962C8B-B14F-4D97-AF65-F5344CB8AC3E}">
        <p14:creationId xmlns:p14="http://schemas.microsoft.com/office/powerpoint/2010/main" val="3747493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353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solidFill>
                  <a:schemeClr val="tx1"/>
                </a:solidFill>
              </a:rPr>
              <a:t>Compatibility and trust assessments can </a:t>
            </a:r>
            <a:r>
              <a:rPr lang="en-US" dirty="0"/>
              <a:t>identify gaps in compatibility and trust in a relationship</a:t>
            </a:r>
          </a:p>
          <a:p>
            <a:r>
              <a:rPr lang="en-US" sz="2800" dirty="0"/>
              <a:t>A good way to identify gaps starts with a candid discussion</a:t>
            </a:r>
          </a:p>
          <a:p>
            <a:r>
              <a:rPr lang="en-US" sz="2800" dirty="0"/>
              <a:t>Some </a:t>
            </a:r>
            <a:r>
              <a:rPr lang="en-US" sz="2800" dirty="0">
                <a:solidFill>
                  <a:schemeClr val="tx1"/>
                </a:solidFill>
              </a:rPr>
              <a:t>organizations offer “assessments” to help create a candid dialogue</a:t>
            </a:r>
          </a:p>
          <a:p>
            <a:pPr lvl="2"/>
            <a:r>
              <a:rPr lang="en-US" sz="2800" dirty="0">
                <a:solidFill>
                  <a:schemeClr val="tx1"/>
                </a:solidFill>
              </a:rPr>
              <a:t>FranklinCovey offers a free Trust Quotient (TQ Assessment) which is designed for </a:t>
            </a:r>
            <a:r>
              <a:rPr lang="en-US" sz="2800" b="1" i="1" dirty="0">
                <a:solidFill>
                  <a:schemeClr val="tx1"/>
                </a:solidFill>
              </a:rPr>
              <a:t>individuals</a:t>
            </a:r>
          </a:p>
          <a:p>
            <a:pPr lvl="2"/>
            <a:r>
              <a:rPr lang="en-US" sz="2800" dirty="0"/>
              <a:t>We suggest a </a:t>
            </a:r>
            <a:r>
              <a:rPr lang="en-US" sz="2800" b="1" i="1" dirty="0">
                <a:solidFill>
                  <a:schemeClr val="accent1"/>
                </a:solidFill>
              </a:rPr>
              <a:t>Compatibility and Trust Assessment® (CaT) </a:t>
            </a:r>
            <a:r>
              <a:rPr lang="en-US" sz="2800" dirty="0"/>
              <a:t>which was designed to </a:t>
            </a:r>
            <a:r>
              <a:rPr lang="en-US" sz="2800" dirty="0">
                <a:solidFill>
                  <a:schemeClr val="tx1"/>
                </a:solidFill>
              </a:rPr>
              <a:t>help </a:t>
            </a:r>
            <a:r>
              <a:rPr lang="en-US" sz="2800" b="1" i="1" dirty="0">
                <a:solidFill>
                  <a:schemeClr val="tx1"/>
                </a:solidFill>
              </a:rPr>
              <a:t>organizations</a:t>
            </a:r>
            <a:r>
              <a:rPr lang="en-US" sz="2800" b="1" dirty="0">
                <a:solidFill>
                  <a:schemeClr val="tx1"/>
                </a:solidFill>
              </a:rPr>
              <a:t> </a:t>
            </a:r>
            <a:r>
              <a:rPr lang="en-US" sz="2800" dirty="0">
                <a:solidFill>
                  <a:schemeClr val="tx1"/>
                </a:solidFill>
              </a:rPr>
              <a:t>identify and discuss gaps</a:t>
            </a:r>
            <a:endParaRPr lang="en-US" dirty="0">
              <a:solidFill>
                <a:schemeClr val="tx1"/>
              </a:solidFill>
            </a:endParaRPr>
          </a:p>
          <a:p>
            <a:endParaRPr lang="en-US" dirty="0"/>
          </a:p>
        </p:txBody>
      </p:sp>
      <p:sp>
        <p:nvSpPr>
          <p:cNvPr id="14338" name="Rectangle 840"/>
          <p:cNvSpPr>
            <a:spLocks noGrp="1" noChangeArrowheads="1"/>
          </p:cNvSpPr>
          <p:nvPr>
            <p:ph type="title"/>
          </p:nvPr>
        </p:nvSpPr>
        <p:spPr/>
        <p:txBody>
          <a:bodyPr/>
          <a:lstStyle/>
          <a:p>
            <a:r>
              <a:rPr lang="en-US" dirty="0"/>
              <a:t>What is a Compatibility Assessment?</a:t>
            </a:r>
          </a:p>
        </p:txBody>
      </p:sp>
    </p:spTree>
    <p:extLst>
      <p:ext uri="{BB962C8B-B14F-4D97-AF65-F5344CB8AC3E}">
        <p14:creationId xmlns:p14="http://schemas.microsoft.com/office/powerpoint/2010/main" val="1025790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11503" y="4320679"/>
            <a:ext cx="3317032" cy="493461"/>
          </a:xfrm>
        </p:spPr>
        <p:txBody>
          <a:bodyPr/>
          <a:lstStyle/>
          <a:p>
            <a:r>
              <a:rPr lang="en-US" dirty="0"/>
              <a:t>Karl Manrodt Ph.D.</a:t>
            </a:r>
          </a:p>
        </p:txBody>
      </p:sp>
      <p:sp>
        <p:nvSpPr>
          <p:cNvPr id="5" name="Text Placeholder 4"/>
          <p:cNvSpPr>
            <a:spLocks noGrp="1"/>
          </p:cNvSpPr>
          <p:nvPr>
            <p:ph type="body" sz="quarter" idx="13"/>
          </p:nvPr>
        </p:nvSpPr>
        <p:spPr>
          <a:xfrm>
            <a:off x="609602" y="4833857"/>
            <a:ext cx="3318933" cy="973273"/>
          </a:xfrm>
        </p:spPr>
        <p:txBody>
          <a:bodyPr>
            <a:normAutofit/>
          </a:bodyPr>
          <a:lstStyle/>
          <a:p>
            <a:r>
              <a:rPr lang="en-US" dirty="0"/>
              <a:t>Professor </a:t>
            </a:r>
            <a:r>
              <a:rPr lang="en-US" b="0" i="0" dirty="0">
                <a:effectLst/>
              </a:rPr>
              <a:t>of Logistics</a:t>
            </a:r>
            <a:endParaRPr lang="en-US" dirty="0"/>
          </a:p>
          <a:p>
            <a:r>
              <a:rPr lang="en-US" dirty="0"/>
              <a:t>Georgia College</a:t>
            </a:r>
          </a:p>
        </p:txBody>
      </p:sp>
      <p:sp>
        <p:nvSpPr>
          <p:cNvPr id="6" name="Title 5"/>
          <p:cNvSpPr>
            <a:spLocks noGrp="1"/>
          </p:cNvSpPr>
          <p:nvPr>
            <p:ph type="title"/>
          </p:nvPr>
        </p:nvSpPr>
        <p:spPr/>
        <p:txBody>
          <a:bodyPr/>
          <a:lstStyle/>
          <a:p>
            <a:r>
              <a:rPr lang="en-US" dirty="0"/>
              <a:t>About the Compatibility and Trust® (</a:t>
            </a:r>
            <a:r>
              <a:rPr lang="en-US" dirty="0" err="1"/>
              <a:t>CaT</a:t>
            </a:r>
            <a:r>
              <a:rPr lang="en-US" dirty="0"/>
              <a:t>) Assessment</a:t>
            </a:r>
          </a:p>
        </p:txBody>
      </p:sp>
      <p:pic>
        <p:nvPicPr>
          <p:cNvPr id="12" name="Picture Placeholder 11"/>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a:stretch>
            <a:fillRect/>
          </a:stretch>
        </p:blipFill>
        <p:spPr>
          <a:xfrm>
            <a:off x="678208" y="1057539"/>
            <a:ext cx="2926080" cy="2926080"/>
          </a:xfrm>
        </p:spPr>
      </p:pic>
      <p:pic>
        <p:nvPicPr>
          <p:cNvPr id="3" name="Picture Placeholder 2"/>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2500" b="12500"/>
          <a:stretch>
            <a:fillRect/>
          </a:stretch>
        </p:blipFill>
        <p:spPr>
          <a:xfrm>
            <a:off x="4371935" y="1057539"/>
            <a:ext cx="2926080" cy="2926080"/>
          </a:xfrm>
        </p:spPr>
      </p:pic>
      <p:sp>
        <p:nvSpPr>
          <p:cNvPr id="9" name="Text Placeholder 8"/>
          <p:cNvSpPr>
            <a:spLocks noGrp="1"/>
          </p:cNvSpPr>
          <p:nvPr>
            <p:ph type="body" sz="quarter" idx="16"/>
          </p:nvPr>
        </p:nvSpPr>
        <p:spPr>
          <a:xfrm>
            <a:off x="4175671" y="4349127"/>
            <a:ext cx="3317032" cy="493461"/>
          </a:xfrm>
        </p:spPr>
        <p:txBody>
          <a:bodyPr/>
          <a:lstStyle/>
          <a:p>
            <a:r>
              <a:rPr lang="en-US" dirty="0"/>
              <a:t>Jerry Ledlow Ph.D.</a:t>
            </a:r>
          </a:p>
        </p:txBody>
      </p:sp>
      <p:sp>
        <p:nvSpPr>
          <p:cNvPr id="10" name="Text Placeholder 9"/>
          <p:cNvSpPr>
            <a:spLocks noGrp="1"/>
          </p:cNvSpPr>
          <p:nvPr>
            <p:ph type="body" sz="quarter" idx="17"/>
          </p:nvPr>
        </p:nvSpPr>
        <p:spPr>
          <a:xfrm>
            <a:off x="4173770" y="4862305"/>
            <a:ext cx="3318933" cy="973273"/>
          </a:xfrm>
        </p:spPr>
        <p:txBody>
          <a:bodyPr>
            <a:noAutofit/>
          </a:bodyPr>
          <a:lstStyle/>
          <a:p>
            <a:r>
              <a:rPr lang="en-US" b="0" i="0" dirty="0">
                <a:effectLst/>
              </a:rPr>
              <a:t>Dean, School of Community and Rural Health </a:t>
            </a:r>
          </a:p>
          <a:p>
            <a:r>
              <a:rPr lang="en-US" b="0" i="0" dirty="0">
                <a:effectLst/>
              </a:rPr>
              <a:t>The University of Texas Health Science Center at Tyler </a:t>
            </a:r>
            <a:endParaRPr lang="en-US" dirty="0"/>
          </a:p>
        </p:txBody>
      </p:sp>
      <p:sp>
        <p:nvSpPr>
          <p:cNvPr id="11" name="Content Placeholder 4"/>
          <p:cNvSpPr txBox="1">
            <a:spLocks/>
          </p:cNvSpPr>
          <p:nvPr/>
        </p:nvSpPr>
        <p:spPr>
          <a:xfrm>
            <a:off x="7765137" y="1214583"/>
            <a:ext cx="4057407" cy="4401127"/>
          </a:xfrm>
          <a:prstGeom prst="rect">
            <a:avLst/>
          </a:prstGeom>
        </p:spPr>
        <p:txBody>
          <a:bodyPr>
            <a:noAutofit/>
          </a:bodyPr>
          <a:lstStyle>
            <a:lvl1pPr marL="342900" indent="-342900" algn="l" defTabSz="457200" rtl="0" eaLnBrk="1" latinLnBrk="0" hangingPunct="1">
              <a:spcBef>
                <a:spcPct val="20000"/>
              </a:spcBef>
              <a:buFont typeface="Arial"/>
              <a:buChar char="•"/>
              <a:defRPr sz="2800" kern="1200">
                <a:solidFill>
                  <a:srgbClr val="5C5C5C"/>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5C5C5C"/>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5C5C5C"/>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5C5C5C"/>
                </a:solidFill>
                <a:latin typeface="Arial"/>
                <a:ea typeface="+mn-ea"/>
                <a:cs typeface="Arial"/>
              </a:defRPr>
            </a:lvl4pPr>
            <a:lvl5pPr marL="2057400" indent="-228600" algn="l" defTabSz="457200" rtl="0" eaLnBrk="1" latinLnBrk="0" hangingPunct="1">
              <a:spcBef>
                <a:spcPct val="20000"/>
              </a:spcBef>
              <a:buFont typeface="Arial"/>
              <a:buChar char="•"/>
              <a:defRPr sz="1800" i="1" kern="1200">
                <a:solidFill>
                  <a:srgbClr val="5C5C5C"/>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kern="0" dirty="0">
                <a:latin typeface="+mn-lt"/>
                <a:ea typeface="ＭＳ Ｐゴシック" pitchFamily="34" charset="-128"/>
              </a:rPr>
              <a:t>The </a:t>
            </a:r>
            <a:r>
              <a:rPr lang="en-US" sz="2400" b="1" i="1" kern="0" dirty="0">
                <a:solidFill>
                  <a:schemeClr val="accent1"/>
                </a:solidFill>
                <a:latin typeface="+mn-lt"/>
                <a:ea typeface="ＭＳ Ｐゴシック" pitchFamily="34" charset="-128"/>
              </a:rPr>
              <a:t>Compatibility and Trust Assessment</a:t>
            </a:r>
            <a:r>
              <a:rPr lang="en-US" sz="2400" b="1" i="1" kern="0" baseline="30000" dirty="0">
                <a:solidFill>
                  <a:schemeClr val="accent1"/>
                </a:solidFill>
                <a:latin typeface="+mn-lt"/>
                <a:ea typeface="ＭＳ Ｐゴシック" pitchFamily="34" charset="-128"/>
              </a:rPr>
              <a:t>®</a:t>
            </a:r>
            <a:r>
              <a:rPr lang="en-US" sz="2400" kern="0" dirty="0">
                <a:latin typeface="+mn-lt"/>
                <a:ea typeface="ＭＳ Ｐゴシック" pitchFamily="34" charset="-128"/>
              </a:rPr>
              <a:t>  (CaT) was developed by </a:t>
            </a:r>
            <a:r>
              <a:rPr lang="en-US" sz="2400" dirty="0">
                <a:latin typeface="+mn-lt"/>
              </a:rPr>
              <a:t>Jerry Ledlow Ph.D. and Karl Manrodt Ph.D</a:t>
            </a:r>
            <a:r>
              <a:rPr lang="en-US" sz="2400" kern="0" dirty="0">
                <a:latin typeface="+mn-lt"/>
                <a:ea typeface="ＭＳ Ｐゴシック" pitchFamily="34" charset="-128"/>
              </a:rPr>
              <a:t>. to measure the strength of business relationships</a:t>
            </a:r>
          </a:p>
          <a:p>
            <a:r>
              <a:rPr lang="en-US" sz="2400" dirty="0">
                <a:latin typeface="+mn-lt"/>
              </a:rPr>
              <a:t>The assessment seeks to show buyers and suppliers where they have gaps in order to help foster and build a stronger relationship</a:t>
            </a:r>
          </a:p>
        </p:txBody>
      </p:sp>
      <p:sp>
        <p:nvSpPr>
          <p:cNvPr id="7" name="TextBox 6"/>
          <p:cNvSpPr txBox="1"/>
          <p:nvPr/>
        </p:nvSpPr>
        <p:spPr>
          <a:xfrm>
            <a:off x="3841263" y="4097365"/>
            <a:ext cx="3915615" cy="230832"/>
          </a:xfrm>
          <a:prstGeom prst="rect">
            <a:avLst/>
          </a:prstGeom>
          <a:noFill/>
        </p:spPr>
        <p:txBody>
          <a:bodyPr wrap="square" rtlCol="0">
            <a:spAutoFit/>
          </a:bodyPr>
          <a:lstStyle/>
          <a:p>
            <a:pPr algn="ctr"/>
            <a:r>
              <a:rPr lang="en-US" sz="900" dirty="0"/>
              <a:t>Source: http://bulletin.arcadia.edu/wp-content/uploads/2012/10/ledlow.jpg</a:t>
            </a:r>
          </a:p>
        </p:txBody>
      </p:sp>
    </p:spTree>
    <p:extLst>
      <p:ext uri="{BB962C8B-B14F-4D97-AF65-F5344CB8AC3E}">
        <p14:creationId xmlns:p14="http://schemas.microsoft.com/office/powerpoint/2010/main" val="922557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Isosceles Triangle 21"/>
          <p:cNvSpPr/>
          <p:nvPr/>
        </p:nvSpPr>
        <p:spPr>
          <a:xfrm>
            <a:off x="4977839" y="4426834"/>
            <a:ext cx="2234834" cy="1753169"/>
          </a:xfrm>
          <a:prstGeom prst="triangl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a:off x="1979711" y="1687993"/>
            <a:ext cx="2816508" cy="670364"/>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Benign Styles</a:t>
            </a:r>
          </a:p>
        </p:txBody>
      </p:sp>
      <p:sp>
        <p:nvSpPr>
          <p:cNvPr id="2" name="Title 1"/>
          <p:cNvSpPr>
            <a:spLocks noGrp="1"/>
          </p:cNvSpPr>
          <p:nvPr>
            <p:ph type="title"/>
          </p:nvPr>
        </p:nvSpPr>
        <p:spPr/>
        <p:txBody>
          <a:bodyPr/>
          <a:lstStyle/>
          <a:p>
            <a:r>
              <a:rPr lang="en-US" dirty="0"/>
              <a:t>The CaT Assessment Identifies Each Party’s Style</a:t>
            </a:r>
          </a:p>
        </p:txBody>
      </p:sp>
      <p:sp>
        <p:nvSpPr>
          <p:cNvPr id="6" name="Rectangle 5"/>
          <p:cNvSpPr/>
          <p:nvPr/>
        </p:nvSpPr>
        <p:spPr>
          <a:xfrm>
            <a:off x="1979711" y="2778376"/>
            <a:ext cx="2011680" cy="548640"/>
          </a:xfrm>
          <a:prstGeom prst="rect">
            <a:avLst/>
          </a:prstGeom>
          <a:gradFill flip="none" rotWithShape="1">
            <a:gsLst>
              <a:gs pos="0">
                <a:schemeClr val="accent1">
                  <a:lumMod val="60000"/>
                  <a:lumOff val="40000"/>
                </a:schemeClr>
              </a:gs>
              <a:gs pos="50000">
                <a:schemeClr val="accent1">
                  <a:lumMod val="40000"/>
                  <a:lumOff val="60000"/>
                </a:schemeClr>
              </a:gs>
              <a:gs pos="100000">
                <a:schemeClr val="accent1">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b="1" dirty="0">
                <a:solidFill>
                  <a:srgbClr val="5C5C5C"/>
                </a:solidFill>
              </a:rPr>
              <a:t>Avoidance</a:t>
            </a:r>
          </a:p>
        </p:txBody>
      </p:sp>
      <p:sp>
        <p:nvSpPr>
          <p:cNvPr id="7" name="Rectangle 6"/>
          <p:cNvSpPr/>
          <p:nvPr/>
        </p:nvSpPr>
        <p:spPr>
          <a:xfrm>
            <a:off x="3341281" y="3327650"/>
            <a:ext cx="2011680" cy="548640"/>
          </a:xfrm>
          <a:prstGeom prst="rect">
            <a:avLst/>
          </a:prstGeom>
          <a:gradFill flip="none" rotWithShape="1">
            <a:gsLst>
              <a:gs pos="0">
                <a:schemeClr val="accent1">
                  <a:lumMod val="60000"/>
                  <a:lumOff val="40000"/>
                </a:schemeClr>
              </a:gs>
              <a:gs pos="50000">
                <a:schemeClr val="accent1">
                  <a:lumMod val="40000"/>
                  <a:lumOff val="60000"/>
                </a:schemeClr>
              </a:gs>
              <a:gs pos="100000">
                <a:schemeClr val="accent1">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b="1" dirty="0">
                <a:solidFill>
                  <a:srgbClr val="5C5C5C"/>
                </a:solidFill>
              </a:rPr>
              <a:t>Empathetic</a:t>
            </a:r>
          </a:p>
        </p:txBody>
      </p:sp>
      <p:sp>
        <p:nvSpPr>
          <p:cNvPr id="8" name="Rectangle 7"/>
          <p:cNvSpPr/>
          <p:nvPr/>
        </p:nvSpPr>
        <p:spPr>
          <a:xfrm>
            <a:off x="8199120" y="2778376"/>
            <a:ext cx="2011680" cy="548640"/>
          </a:xfrm>
          <a:prstGeom prst="rect">
            <a:avLst/>
          </a:prstGeom>
          <a:gradFill flip="none" rotWithShape="1">
            <a:gsLst>
              <a:gs pos="0">
                <a:schemeClr val="accent1">
                  <a:lumMod val="60000"/>
                  <a:lumOff val="40000"/>
                </a:schemeClr>
              </a:gs>
              <a:gs pos="50000">
                <a:schemeClr val="accent1">
                  <a:lumMod val="40000"/>
                  <a:lumOff val="60000"/>
                </a:schemeClr>
              </a:gs>
              <a:gs pos="100000">
                <a:schemeClr val="accent1">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b="1" dirty="0">
                <a:solidFill>
                  <a:srgbClr val="5C5C5C"/>
                </a:solidFill>
              </a:rPr>
              <a:t>Competitive</a:t>
            </a:r>
          </a:p>
        </p:txBody>
      </p:sp>
      <p:sp>
        <p:nvSpPr>
          <p:cNvPr id="9" name="Rectangle 8"/>
          <p:cNvSpPr/>
          <p:nvPr/>
        </p:nvSpPr>
        <p:spPr>
          <a:xfrm>
            <a:off x="6837550" y="3327650"/>
            <a:ext cx="2011680" cy="548640"/>
          </a:xfrm>
          <a:prstGeom prst="rect">
            <a:avLst/>
          </a:prstGeom>
          <a:gradFill flip="none" rotWithShape="1">
            <a:gsLst>
              <a:gs pos="0">
                <a:schemeClr val="accent1">
                  <a:lumMod val="60000"/>
                  <a:lumOff val="40000"/>
                </a:schemeClr>
              </a:gs>
              <a:gs pos="49000">
                <a:schemeClr val="accent1">
                  <a:lumMod val="40000"/>
                  <a:lumOff val="60000"/>
                </a:schemeClr>
              </a:gs>
              <a:gs pos="100000">
                <a:schemeClr val="accent1">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b="1" dirty="0">
                <a:solidFill>
                  <a:srgbClr val="5C5C5C"/>
                </a:solidFill>
              </a:rPr>
              <a:t>Adaptive</a:t>
            </a:r>
          </a:p>
        </p:txBody>
      </p:sp>
      <p:sp>
        <p:nvSpPr>
          <p:cNvPr id="10" name="Rectangle 9"/>
          <p:cNvSpPr/>
          <p:nvPr/>
        </p:nvSpPr>
        <p:spPr>
          <a:xfrm>
            <a:off x="5091594" y="3876924"/>
            <a:ext cx="2007325" cy="548640"/>
          </a:xfrm>
          <a:prstGeom prst="rect">
            <a:avLst/>
          </a:prstGeom>
          <a:gradFill flip="none" rotWithShape="1">
            <a:gsLst>
              <a:gs pos="0">
                <a:schemeClr val="accent1">
                  <a:lumMod val="60000"/>
                  <a:lumOff val="40000"/>
                </a:schemeClr>
              </a:gs>
              <a:gs pos="50000">
                <a:schemeClr val="accent1">
                  <a:lumMod val="40000"/>
                  <a:lumOff val="60000"/>
                </a:schemeClr>
              </a:gs>
              <a:gs pos="100000">
                <a:schemeClr val="accent1">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b="1" dirty="0">
                <a:solidFill>
                  <a:srgbClr val="5C5C5C"/>
                </a:solidFill>
              </a:rPr>
              <a:t>Vested</a:t>
            </a:r>
          </a:p>
        </p:txBody>
      </p:sp>
      <p:sp>
        <p:nvSpPr>
          <p:cNvPr id="13" name="Rectangle 12"/>
          <p:cNvSpPr/>
          <p:nvPr/>
        </p:nvSpPr>
        <p:spPr>
          <a:xfrm>
            <a:off x="7362754" y="1684660"/>
            <a:ext cx="2848046" cy="670364"/>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Muscular Styles</a:t>
            </a:r>
          </a:p>
        </p:txBody>
      </p:sp>
      <p:sp>
        <p:nvSpPr>
          <p:cNvPr id="19" name="Rectangle 18"/>
          <p:cNvSpPr/>
          <p:nvPr/>
        </p:nvSpPr>
        <p:spPr>
          <a:xfrm>
            <a:off x="5352962" y="5439110"/>
            <a:ext cx="1486077" cy="400110"/>
          </a:xfrm>
          <a:prstGeom prst="rect">
            <a:avLst/>
          </a:prstGeom>
        </p:spPr>
        <p:txBody>
          <a:bodyPr wrap="square">
            <a:spAutoFit/>
          </a:bodyPr>
          <a:lstStyle/>
          <a:p>
            <a:pPr algn="ctr">
              <a:lnSpc>
                <a:spcPct val="80000"/>
              </a:lnSpc>
            </a:pPr>
            <a:r>
              <a:rPr lang="en-US" sz="2400" b="1" dirty="0">
                <a:solidFill>
                  <a:schemeClr val="bg1"/>
                </a:solidFill>
              </a:rPr>
              <a:t>Credible</a:t>
            </a:r>
          </a:p>
        </p:txBody>
      </p:sp>
      <p:sp>
        <p:nvSpPr>
          <p:cNvPr id="17" name="Text Placeholder 11">
            <a:extLst>
              <a:ext uri="{FF2B5EF4-FFF2-40B4-BE49-F238E27FC236}">
                <a16:creationId xmlns:a16="http://schemas.microsoft.com/office/drawing/2014/main" id="{A6A60DF5-23BA-41E9-A7FE-328CB55CF2E8}"/>
              </a:ext>
            </a:extLst>
          </p:cNvPr>
          <p:cNvSpPr>
            <a:spLocks noGrp="1"/>
          </p:cNvSpPr>
          <p:nvPr>
            <p:ph type="body" sz="quarter" idx="16"/>
          </p:nvPr>
        </p:nvSpPr>
        <p:spPr>
          <a:xfrm>
            <a:off x="609600" y="6245730"/>
            <a:ext cx="6753154" cy="216029"/>
          </a:xfrm>
        </p:spPr>
        <p:txBody>
          <a:bodyPr/>
          <a:lstStyle/>
          <a:p>
            <a:r>
              <a:rPr lang="en-US" dirty="0"/>
              <a:t>©2011 Jerry Ledlow  Ph.D. and Karl Manrodt Ph.D.- Used with permission</a:t>
            </a:r>
          </a:p>
          <a:p>
            <a:r>
              <a:rPr lang="en-US" dirty="0"/>
              <a:t>3 Styles (Benign, Muscular and Credible stem from Oliver Williamson’s work on transaction cost economics.</a:t>
            </a:r>
          </a:p>
        </p:txBody>
      </p:sp>
    </p:spTree>
    <p:extLst>
      <p:ext uri="{BB962C8B-B14F-4D97-AF65-F5344CB8AC3E}">
        <p14:creationId xmlns:p14="http://schemas.microsoft.com/office/powerpoint/2010/main" val="4073933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8836" y="942114"/>
            <a:ext cx="10972800" cy="4985561"/>
          </a:xfrm>
        </p:spPr>
        <p:txBody>
          <a:bodyPr>
            <a:noAutofit/>
          </a:bodyPr>
          <a:lstStyle/>
          <a:p>
            <a:r>
              <a:rPr lang="en-US" sz="2400" b="1" dirty="0"/>
              <a:t>Trust:</a:t>
            </a:r>
            <a:r>
              <a:rPr lang="en-US" sz="2400" dirty="0"/>
              <a:t> Performance to promise and meeting commitments are the foundation of  trust. Without performance, trust cannot exist. </a:t>
            </a:r>
          </a:p>
          <a:p>
            <a:r>
              <a:rPr lang="en-US" sz="2400" b="1" dirty="0"/>
              <a:t>Innovation: </a:t>
            </a:r>
            <a:r>
              <a:rPr lang="en-US" sz="2400" dirty="0"/>
              <a:t>Strong and trusting relationships allow the parties to share risks and rewards, investing in each other’s capabilities and collaborating to achieve common goals </a:t>
            </a:r>
          </a:p>
          <a:p>
            <a:r>
              <a:rPr lang="en-US" sz="2400" b="1" dirty="0"/>
              <a:t>Communication: </a:t>
            </a:r>
            <a:r>
              <a:rPr lang="en-US" sz="2400" dirty="0"/>
              <a:t>The open and timely sharing of all information that is relevant to a partner’s decision-making ability</a:t>
            </a:r>
          </a:p>
          <a:p>
            <a:r>
              <a:rPr lang="en-US" sz="2400" b="1" dirty="0"/>
              <a:t>Team Orientation:</a:t>
            </a:r>
            <a:r>
              <a:rPr lang="en-US" sz="2400" dirty="0"/>
              <a:t> All parties in a relationship believe in the relationship. Efforts are made to view decisions from the partner’s perspective to mitigate opportunism and promote collaboration.</a:t>
            </a:r>
          </a:p>
          <a:p>
            <a:r>
              <a:rPr lang="en-US" sz="2400" b="1" dirty="0"/>
              <a:t>Focus: </a:t>
            </a:r>
            <a:r>
              <a:rPr lang="en-US" sz="2400" dirty="0"/>
              <a:t>There is common purpose and direction</a:t>
            </a:r>
          </a:p>
          <a:p>
            <a:pPr marL="0" indent="0">
              <a:buNone/>
            </a:pPr>
            <a:r>
              <a:rPr lang="en-US" sz="2400" dirty="0"/>
              <a:t>When the five dimensions of compatibility and trust are cultivated, relationships can prosper due to greater collaboration and better performance </a:t>
            </a:r>
          </a:p>
        </p:txBody>
      </p:sp>
      <p:sp>
        <p:nvSpPr>
          <p:cNvPr id="4" name="Title 3"/>
          <p:cNvSpPr>
            <a:spLocks noGrp="1"/>
          </p:cNvSpPr>
          <p:nvPr>
            <p:ph type="title"/>
          </p:nvPr>
        </p:nvSpPr>
        <p:spPr/>
        <p:txBody>
          <a:bodyPr/>
          <a:lstStyle/>
          <a:p>
            <a:r>
              <a:rPr lang="en-US" dirty="0"/>
              <a:t>Five Dimensions of Compatibility and Trust</a:t>
            </a:r>
          </a:p>
        </p:txBody>
      </p:sp>
    </p:spTree>
    <p:extLst>
      <p:ext uri="{BB962C8B-B14F-4D97-AF65-F5344CB8AC3E}">
        <p14:creationId xmlns:p14="http://schemas.microsoft.com/office/powerpoint/2010/main" val="257512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tretch/>
        </p:blipFill>
        <p:spPr>
          <a:xfrm>
            <a:off x="2367721" y="1753796"/>
            <a:ext cx="7456557" cy="3880201"/>
          </a:xfrm>
        </p:spPr>
      </p:pic>
      <p:sp>
        <p:nvSpPr>
          <p:cNvPr id="3" name="Title 2"/>
          <p:cNvSpPr>
            <a:spLocks noGrp="1"/>
          </p:cNvSpPr>
          <p:nvPr>
            <p:ph type="title"/>
          </p:nvPr>
        </p:nvSpPr>
        <p:spPr/>
        <p:txBody>
          <a:bodyPr/>
          <a:lstStyle/>
          <a:p>
            <a:r>
              <a:rPr lang="en-US" dirty="0"/>
              <a:t>Compatibility and Trust (CaT) Index</a:t>
            </a:r>
          </a:p>
        </p:txBody>
      </p:sp>
      <p:sp>
        <p:nvSpPr>
          <p:cNvPr id="6" name="Text Placeholder 5">
            <a:extLst>
              <a:ext uri="{FF2B5EF4-FFF2-40B4-BE49-F238E27FC236}">
                <a16:creationId xmlns:a16="http://schemas.microsoft.com/office/drawing/2014/main" id="{00A22D4B-C941-43E1-82F5-A430F876ED9F}"/>
              </a:ext>
            </a:extLst>
          </p:cNvPr>
          <p:cNvSpPr>
            <a:spLocks noGrp="1"/>
          </p:cNvSpPr>
          <p:nvPr>
            <p:ph type="body" sz="quarter" idx="16"/>
          </p:nvPr>
        </p:nvSpPr>
        <p:spPr/>
        <p:txBody>
          <a:bodyPr/>
          <a:lstStyle/>
          <a:p>
            <a:r>
              <a:rPr lang="en-US" dirty="0"/>
              <a:t>©2011 Jerry Ledlow  Ph.D. and Karl Manrodt Ph.D.- Used with permission</a:t>
            </a:r>
          </a:p>
        </p:txBody>
      </p:sp>
      <p:sp>
        <p:nvSpPr>
          <p:cNvPr id="10" name="TextBox 9"/>
          <p:cNvSpPr txBox="1"/>
          <p:nvPr/>
        </p:nvSpPr>
        <p:spPr>
          <a:xfrm>
            <a:off x="609600" y="969279"/>
            <a:ext cx="10464800" cy="949041"/>
          </a:xfrm>
          <a:prstGeom prst="rect">
            <a:avLst/>
          </a:prstGeom>
          <a:noFill/>
        </p:spPr>
        <p:txBody>
          <a:bodyPr wrap="square" rtlCol="0">
            <a:noAutofit/>
          </a:bodyPr>
          <a:lstStyle/>
          <a:p>
            <a:r>
              <a:rPr lang="en-US" sz="2300" dirty="0">
                <a:solidFill>
                  <a:srgbClr val="5C5C5C"/>
                </a:solidFill>
              </a:rPr>
              <a:t>The CaT Index scores each dimension considering the differences in scores between the parties. The lower the score, the larger the gap in perceptions of each party. </a:t>
            </a:r>
          </a:p>
        </p:txBody>
      </p:sp>
      <p:sp>
        <p:nvSpPr>
          <p:cNvPr id="7" name="Up Arrow 6"/>
          <p:cNvSpPr/>
          <p:nvPr/>
        </p:nvSpPr>
        <p:spPr>
          <a:xfrm>
            <a:off x="7610763" y="4917124"/>
            <a:ext cx="369455" cy="650419"/>
          </a:xfrm>
          <a:prstGeom prst="upArrow">
            <a:avLst/>
          </a:prstGeom>
          <a:solidFill>
            <a:srgbClr val="5C5C5C"/>
          </a:solidFill>
          <a:ln>
            <a:solidFill>
              <a:srgbClr val="5C5C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2586183" y="5436294"/>
            <a:ext cx="5486400" cy="742831"/>
          </a:xfrm>
          <a:prstGeom prst="rect">
            <a:avLst/>
          </a:prstGeom>
          <a:solidFill>
            <a:schemeClr val="tx1"/>
          </a:solidFill>
          <a:ln>
            <a:solidFill>
              <a:srgbClr val="5C5C5C"/>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chemeClr val="bg1"/>
                </a:solidFill>
              </a:rPr>
              <a:t>Partners that score over 0.70 have a good foundation of compatibility and trust</a:t>
            </a:r>
          </a:p>
        </p:txBody>
      </p:sp>
    </p:spTree>
    <p:extLst>
      <p:ext uri="{BB962C8B-B14F-4D97-AF65-F5344CB8AC3E}">
        <p14:creationId xmlns:p14="http://schemas.microsoft.com/office/powerpoint/2010/main" val="50964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E8F3C43-109E-483A-B080-4CBD9F0F9E73}"/>
              </a:ext>
            </a:extLst>
          </p:cNvPr>
          <p:cNvGrpSpPr/>
          <p:nvPr/>
        </p:nvGrpSpPr>
        <p:grpSpPr>
          <a:xfrm>
            <a:off x="3381113" y="1637653"/>
            <a:ext cx="5426354" cy="4511345"/>
            <a:chOff x="3381113" y="1683833"/>
            <a:chExt cx="5426354" cy="4511345"/>
          </a:xfrm>
        </p:grpSpPr>
        <p:sp>
          <p:nvSpPr>
            <p:cNvPr id="13" name="Pentagon 12">
              <a:extLst>
                <a:ext uri="{FF2B5EF4-FFF2-40B4-BE49-F238E27FC236}">
                  <a16:creationId xmlns:a16="http://schemas.microsoft.com/office/drawing/2014/main" id="{8068E46F-250F-490F-8EFE-04BB65B976F2}"/>
                </a:ext>
              </a:extLst>
            </p:cNvPr>
            <p:cNvSpPr/>
            <p:nvPr/>
          </p:nvSpPr>
          <p:spPr>
            <a:xfrm>
              <a:off x="4829468" y="2807855"/>
              <a:ext cx="2560320" cy="2442991"/>
            </a:xfrm>
            <a:prstGeom prst="pentagon">
              <a:avLst/>
            </a:prstGeom>
            <a:solidFill>
              <a:schemeClr val="bg1"/>
            </a:solidFill>
            <a:ln w="38100">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7475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381113" y="1683833"/>
              <a:ext cx="5426354" cy="4511345"/>
            </a:xfrm>
            <a:prstGeom prst="rect">
              <a:avLst/>
            </a:prstGeom>
            <a:noFill/>
            <a:ln w="9525">
              <a:noFill/>
              <a:miter lim="800000"/>
              <a:headEnd/>
              <a:tailEnd/>
            </a:ln>
            <a:effectLst/>
          </p:spPr>
        </p:pic>
      </p:grpSp>
      <p:sp>
        <p:nvSpPr>
          <p:cNvPr id="7" name="Content Placeholder 1"/>
          <p:cNvSpPr>
            <a:spLocks noGrp="1"/>
          </p:cNvSpPr>
          <p:nvPr>
            <p:ph idx="1"/>
          </p:nvPr>
        </p:nvSpPr>
        <p:spPr>
          <a:xfrm>
            <a:off x="609600" y="785092"/>
            <a:ext cx="10972800" cy="1323099"/>
          </a:xfrm>
        </p:spPr>
        <p:txBody>
          <a:bodyPr/>
          <a:lstStyle/>
          <a:p>
            <a:pPr marL="0" indent="0">
              <a:buNone/>
            </a:pPr>
            <a:r>
              <a:rPr lang="en-US" dirty="0"/>
              <a:t>In a good relationship the views of each party show little gap in scoring across all five dimensions of compatibility and trust </a:t>
            </a:r>
          </a:p>
        </p:txBody>
      </p:sp>
      <p:sp>
        <p:nvSpPr>
          <p:cNvPr id="4" name="Title 3"/>
          <p:cNvSpPr>
            <a:spLocks noGrp="1"/>
          </p:cNvSpPr>
          <p:nvPr>
            <p:ph type="title"/>
          </p:nvPr>
        </p:nvSpPr>
        <p:spPr/>
        <p:txBody>
          <a:bodyPr/>
          <a:lstStyle/>
          <a:p>
            <a:r>
              <a:rPr lang="en-US" dirty="0"/>
              <a:t>Visualizing the Scores – Small Perception Gaps</a:t>
            </a:r>
          </a:p>
        </p:txBody>
      </p:sp>
      <p:sp>
        <p:nvSpPr>
          <p:cNvPr id="5" name="TextBox 4"/>
          <p:cNvSpPr txBox="1"/>
          <p:nvPr/>
        </p:nvSpPr>
        <p:spPr>
          <a:xfrm>
            <a:off x="494601" y="2461900"/>
            <a:ext cx="3093877" cy="523220"/>
          </a:xfrm>
          <a:prstGeom prst="rect">
            <a:avLst/>
          </a:prstGeom>
          <a:noFill/>
          <a:ln>
            <a:noFill/>
          </a:ln>
        </p:spPr>
        <p:txBody>
          <a:bodyPr wrap="square" rtlCol="0">
            <a:spAutoFit/>
          </a:bodyPr>
          <a:lstStyle/>
          <a:p>
            <a:pPr algn="ctr"/>
            <a:r>
              <a:rPr lang="en-US" sz="2800" dirty="0">
                <a:solidFill>
                  <a:schemeClr val="accent1"/>
                </a:solidFill>
              </a:rPr>
              <a:t>Little Gap In Views</a:t>
            </a:r>
          </a:p>
        </p:txBody>
      </p:sp>
      <p:sp>
        <p:nvSpPr>
          <p:cNvPr id="10" name="TextBox 9"/>
          <p:cNvSpPr txBox="1"/>
          <p:nvPr/>
        </p:nvSpPr>
        <p:spPr>
          <a:xfrm>
            <a:off x="8769516" y="2808939"/>
            <a:ext cx="3079733" cy="3108543"/>
          </a:xfrm>
          <a:prstGeom prst="rect">
            <a:avLst/>
          </a:prstGeom>
          <a:noFill/>
          <a:ln>
            <a:noFill/>
          </a:ln>
        </p:spPr>
        <p:txBody>
          <a:bodyPr wrap="square" rtlCol="0">
            <a:spAutoFit/>
          </a:bodyPr>
          <a:lstStyle/>
          <a:p>
            <a:r>
              <a:rPr lang="en-US" sz="2800" dirty="0">
                <a:solidFill>
                  <a:schemeClr val="accent1"/>
                </a:solidFill>
              </a:rPr>
              <a:t>When the parties’ views align, the level of trust is improved and the potential of the relationship is enhanced </a:t>
            </a:r>
          </a:p>
        </p:txBody>
      </p:sp>
      <p:sp>
        <p:nvSpPr>
          <p:cNvPr id="19" name="Text Placeholder 8">
            <a:extLst>
              <a:ext uri="{FF2B5EF4-FFF2-40B4-BE49-F238E27FC236}">
                <a16:creationId xmlns:a16="http://schemas.microsoft.com/office/drawing/2014/main" id="{C6F212DF-07C6-40F2-BE54-B356412E67D4}"/>
              </a:ext>
            </a:extLst>
          </p:cNvPr>
          <p:cNvSpPr>
            <a:spLocks noGrp="1"/>
          </p:cNvSpPr>
          <p:nvPr>
            <p:ph type="body" sz="quarter" idx="16"/>
          </p:nvPr>
        </p:nvSpPr>
        <p:spPr>
          <a:xfrm>
            <a:off x="609600" y="6245731"/>
            <a:ext cx="3965552" cy="215444"/>
          </a:xfrm>
        </p:spPr>
        <p:txBody>
          <a:bodyPr/>
          <a:lstStyle/>
          <a:p>
            <a:r>
              <a:rPr lang="en-US" dirty="0"/>
              <a:t>©2011 Jerry Ledlow  Ph.D. and Karl Manrodt Ph.D.- Used with permission</a:t>
            </a:r>
          </a:p>
        </p:txBody>
      </p:sp>
      <p:pic>
        <p:nvPicPr>
          <p:cNvPr id="12" name="Picture 11">
            <a:extLst>
              <a:ext uri="{FF2B5EF4-FFF2-40B4-BE49-F238E27FC236}">
                <a16:creationId xmlns:a16="http://schemas.microsoft.com/office/drawing/2014/main" id="{6680DE57-6BE0-41AF-B746-9ADBBA32008E}"/>
              </a:ext>
            </a:extLst>
          </p:cNvPr>
          <p:cNvPicPr/>
          <p:nvPr/>
        </p:nvPicPr>
        <p:blipFill rotWithShape="1">
          <a:blip r:embed="rId3"/>
          <a:srcRect l="21955" t="15398" r="21681" b="16056"/>
          <a:stretch/>
        </p:blipFill>
        <p:spPr>
          <a:xfrm>
            <a:off x="4779272" y="2761675"/>
            <a:ext cx="2634643" cy="2442991"/>
          </a:xfrm>
          <a:prstGeom prst="pentagon">
            <a:avLst/>
          </a:prstGeom>
        </p:spPr>
      </p:pic>
      <p:cxnSp>
        <p:nvCxnSpPr>
          <p:cNvPr id="11" name="Straight Arrow Connector 10"/>
          <p:cNvCxnSpPr>
            <a:cxnSpLocks/>
          </p:cNvCxnSpPr>
          <p:nvPr/>
        </p:nvCxnSpPr>
        <p:spPr>
          <a:xfrm>
            <a:off x="3381113" y="2829236"/>
            <a:ext cx="2078985" cy="645484"/>
          </a:xfrm>
          <a:prstGeom prst="straightConnector1">
            <a:avLst/>
          </a:prstGeom>
          <a:ln>
            <a:solidFill>
              <a:schemeClr val="accent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5496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8A3DE29-3C50-4021-BB46-9C5AE27C2C0A}"/>
              </a:ext>
            </a:extLst>
          </p:cNvPr>
          <p:cNvGrpSpPr/>
          <p:nvPr/>
        </p:nvGrpSpPr>
        <p:grpSpPr>
          <a:xfrm>
            <a:off x="3321323" y="1664251"/>
            <a:ext cx="5403190" cy="4685081"/>
            <a:chOff x="3321323" y="1710431"/>
            <a:chExt cx="5403190" cy="4685081"/>
          </a:xfrm>
        </p:grpSpPr>
        <p:sp>
          <p:nvSpPr>
            <p:cNvPr id="16" name="Pentagon 15">
              <a:extLst>
                <a:ext uri="{FF2B5EF4-FFF2-40B4-BE49-F238E27FC236}">
                  <a16:creationId xmlns:a16="http://schemas.microsoft.com/office/drawing/2014/main" id="{B2DAD27D-68F9-4AF0-9188-160FA9B33D3B}"/>
                </a:ext>
              </a:extLst>
            </p:cNvPr>
            <p:cNvSpPr/>
            <p:nvPr/>
          </p:nvSpPr>
          <p:spPr>
            <a:xfrm>
              <a:off x="4829468" y="2807855"/>
              <a:ext cx="2560320" cy="2442991"/>
            </a:xfrm>
            <a:prstGeom prst="pentagon">
              <a:avLst/>
            </a:prstGeom>
            <a:solidFill>
              <a:schemeClr val="bg1"/>
            </a:solidFill>
            <a:ln w="38100">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73730"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321323" y="1710431"/>
              <a:ext cx="5403190" cy="4685081"/>
            </a:xfrm>
            <a:prstGeom prst="rect">
              <a:avLst/>
            </a:prstGeom>
            <a:noFill/>
            <a:ln w="9525">
              <a:noFill/>
              <a:miter lim="800000"/>
              <a:headEnd/>
              <a:tailEnd/>
            </a:ln>
            <a:effectLst/>
          </p:spPr>
        </p:pic>
      </p:grpSp>
      <p:sp>
        <p:nvSpPr>
          <p:cNvPr id="8" name="Content Placeholder 1"/>
          <p:cNvSpPr>
            <a:spLocks noGrp="1"/>
          </p:cNvSpPr>
          <p:nvPr>
            <p:ph idx="1"/>
          </p:nvPr>
        </p:nvSpPr>
        <p:spPr>
          <a:xfrm>
            <a:off x="628072" y="812807"/>
            <a:ext cx="11201978" cy="1468581"/>
          </a:xfrm>
        </p:spPr>
        <p:txBody>
          <a:bodyPr>
            <a:normAutofit/>
          </a:bodyPr>
          <a:lstStyle/>
          <a:p>
            <a:pPr marL="0" indent="0">
              <a:buNone/>
            </a:pPr>
            <a:r>
              <a:rPr lang="en-US" sz="2400" dirty="0">
                <a:solidFill>
                  <a:schemeClr val="tx1"/>
                </a:solidFill>
              </a:rPr>
              <a:t>The CaT Assessment helps organizations identify perception gaps across the five dimensions of compatibility and trust; When there are gaps, the relationship needs work  </a:t>
            </a:r>
          </a:p>
        </p:txBody>
      </p:sp>
      <p:sp>
        <p:nvSpPr>
          <p:cNvPr id="4" name="Title 3"/>
          <p:cNvSpPr>
            <a:spLocks noGrp="1"/>
          </p:cNvSpPr>
          <p:nvPr>
            <p:ph type="title"/>
          </p:nvPr>
        </p:nvSpPr>
        <p:spPr/>
        <p:txBody>
          <a:bodyPr/>
          <a:lstStyle/>
          <a:p>
            <a:r>
              <a:rPr lang="en-US" dirty="0"/>
              <a:t>Visualizing the Scores – Large Perception Gaps</a:t>
            </a:r>
          </a:p>
        </p:txBody>
      </p:sp>
      <p:sp>
        <p:nvSpPr>
          <p:cNvPr id="7" name="TextBox 6"/>
          <p:cNvSpPr txBox="1"/>
          <p:nvPr/>
        </p:nvSpPr>
        <p:spPr>
          <a:xfrm>
            <a:off x="9407284" y="2218421"/>
            <a:ext cx="1861544" cy="523220"/>
          </a:xfrm>
          <a:prstGeom prst="rect">
            <a:avLst/>
          </a:prstGeom>
          <a:noFill/>
        </p:spPr>
        <p:txBody>
          <a:bodyPr wrap="square" rtlCol="0">
            <a:spAutoFit/>
          </a:bodyPr>
          <a:lstStyle/>
          <a:p>
            <a:pPr algn="ctr"/>
            <a:r>
              <a:rPr lang="en-US" sz="2800" dirty="0">
                <a:solidFill>
                  <a:schemeClr val="accent1"/>
                </a:solidFill>
              </a:rPr>
              <a:t>Large Gaps</a:t>
            </a:r>
          </a:p>
        </p:txBody>
      </p:sp>
      <p:sp>
        <p:nvSpPr>
          <p:cNvPr id="10" name="TextBox 9"/>
          <p:cNvSpPr txBox="1"/>
          <p:nvPr/>
        </p:nvSpPr>
        <p:spPr>
          <a:xfrm>
            <a:off x="628072" y="2755678"/>
            <a:ext cx="3378042" cy="2092881"/>
          </a:xfrm>
          <a:prstGeom prst="rect">
            <a:avLst/>
          </a:prstGeom>
          <a:noFill/>
        </p:spPr>
        <p:txBody>
          <a:bodyPr wrap="square" rtlCol="0">
            <a:spAutoFit/>
          </a:bodyPr>
          <a:lstStyle/>
          <a:p>
            <a:r>
              <a:rPr lang="en-US" sz="2600" dirty="0">
                <a:solidFill>
                  <a:schemeClr val="accent1"/>
                </a:solidFill>
              </a:rPr>
              <a:t>The survey reveals perception gaps that can erode trust and impact communication and cooperation </a:t>
            </a:r>
          </a:p>
        </p:txBody>
      </p:sp>
      <p:cxnSp>
        <p:nvCxnSpPr>
          <p:cNvPr id="11" name="Straight Arrow Connector 10"/>
          <p:cNvCxnSpPr>
            <a:cxnSpLocks/>
            <a:stCxn id="7" idx="1"/>
          </p:cNvCxnSpPr>
          <p:nvPr/>
        </p:nvCxnSpPr>
        <p:spPr>
          <a:xfrm flipH="1">
            <a:off x="6745545" y="2480031"/>
            <a:ext cx="2661739" cy="963071"/>
          </a:xfrm>
          <a:prstGeom prst="straightConnector1">
            <a:avLst/>
          </a:prstGeom>
          <a:ln>
            <a:solidFill>
              <a:schemeClr val="accent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8" name="Text Placeholder 8">
            <a:extLst>
              <a:ext uri="{FF2B5EF4-FFF2-40B4-BE49-F238E27FC236}">
                <a16:creationId xmlns:a16="http://schemas.microsoft.com/office/drawing/2014/main" id="{7B2D6032-1B33-404E-9908-B6CBC7113840}"/>
              </a:ext>
            </a:extLst>
          </p:cNvPr>
          <p:cNvSpPr>
            <a:spLocks noGrp="1"/>
          </p:cNvSpPr>
          <p:nvPr>
            <p:ph type="body" sz="quarter" idx="16"/>
          </p:nvPr>
        </p:nvSpPr>
        <p:spPr>
          <a:xfrm>
            <a:off x="609600" y="6245731"/>
            <a:ext cx="3965552" cy="215444"/>
          </a:xfrm>
        </p:spPr>
        <p:txBody>
          <a:bodyPr/>
          <a:lstStyle/>
          <a:p>
            <a:r>
              <a:rPr lang="en-US" dirty="0"/>
              <a:t>©2011 Jerry Ledlow  Ph.D. and Karl Manrodt Ph.D.- Used with permission</a:t>
            </a:r>
          </a:p>
        </p:txBody>
      </p:sp>
    </p:spTree>
    <p:extLst>
      <p:ext uri="{BB962C8B-B14F-4D97-AF65-F5344CB8AC3E}">
        <p14:creationId xmlns:p14="http://schemas.microsoft.com/office/powerpoint/2010/main" val="2582409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 Map Each Party’s Style…</a:t>
            </a:r>
          </a:p>
        </p:txBody>
      </p:sp>
      <p:sp>
        <p:nvSpPr>
          <p:cNvPr id="9" name="Text Placeholder 8">
            <a:extLst>
              <a:ext uri="{FF2B5EF4-FFF2-40B4-BE49-F238E27FC236}">
                <a16:creationId xmlns:a16="http://schemas.microsoft.com/office/drawing/2014/main" id="{0354F756-68CE-47C9-ACC6-5C5F0EC8038E}"/>
              </a:ext>
            </a:extLst>
          </p:cNvPr>
          <p:cNvSpPr>
            <a:spLocks noGrp="1"/>
          </p:cNvSpPr>
          <p:nvPr>
            <p:ph type="body" sz="quarter" idx="16"/>
          </p:nvPr>
        </p:nvSpPr>
        <p:spPr/>
        <p:txBody>
          <a:bodyPr/>
          <a:lstStyle/>
          <a:p>
            <a:r>
              <a:rPr lang="en-US" dirty="0"/>
              <a:t>©2011 Jerry Ledlow  Ph.D. and Karl Manrodt Ph.D.- Used with permission</a:t>
            </a:r>
          </a:p>
        </p:txBody>
      </p:sp>
      <p:sp>
        <p:nvSpPr>
          <p:cNvPr id="17" name="Rectangle 16"/>
          <p:cNvSpPr/>
          <p:nvPr/>
        </p:nvSpPr>
        <p:spPr>
          <a:xfrm>
            <a:off x="1561004" y="1419101"/>
            <a:ext cx="3876564" cy="3695960"/>
          </a:xfrm>
          <a:prstGeom prst="rect">
            <a:avLst/>
          </a:prstGeom>
          <a:solidFill>
            <a:schemeClr val="accent5"/>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5C5C5C"/>
              </a:solidFill>
            </a:endParaRPr>
          </a:p>
        </p:txBody>
      </p:sp>
      <p:sp>
        <p:nvSpPr>
          <p:cNvPr id="5" name="Rectangle 4"/>
          <p:cNvSpPr/>
          <p:nvPr/>
        </p:nvSpPr>
        <p:spPr>
          <a:xfrm>
            <a:off x="3990108" y="1419101"/>
            <a:ext cx="1463040" cy="1280160"/>
          </a:xfrm>
          <a:prstGeom prst="rect">
            <a:avLst/>
          </a:prstGeom>
          <a:solidFill>
            <a:schemeClr val="accent3"/>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Value Building</a:t>
            </a:r>
          </a:p>
        </p:txBody>
      </p:sp>
      <p:sp>
        <p:nvSpPr>
          <p:cNvPr id="6" name="Rectangle 5"/>
          <p:cNvSpPr/>
          <p:nvPr/>
        </p:nvSpPr>
        <p:spPr>
          <a:xfrm>
            <a:off x="1561004" y="3830564"/>
            <a:ext cx="1463040" cy="1280160"/>
          </a:xfrm>
          <a:prstGeom prst="rect">
            <a:avLst/>
          </a:prstGeom>
          <a:solidFill>
            <a:schemeClr val="accent4"/>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Value</a:t>
            </a:r>
          </a:p>
          <a:p>
            <a:pPr algn="ctr"/>
            <a:r>
              <a:rPr lang="en-US" b="1" dirty="0">
                <a:solidFill>
                  <a:schemeClr val="bg1"/>
                </a:solidFill>
              </a:rPr>
              <a:t>Fading</a:t>
            </a:r>
          </a:p>
        </p:txBody>
      </p:sp>
      <p:sp>
        <p:nvSpPr>
          <p:cNvPr id="27" name="TextBox 26"/>
          <p:cNvSpPr txBox="1"/>
          <p:nvPr/>
        </p:nvSpPr>
        <p:spPr>
          <a:xfrm>
            <a:off x="1510349" y="5437142"/>
            <a:ext cx="1375555" cy="261610"/>
          </a:xfrm>
          <a:prstGeom prst="rect">
            <a:avLst/>
          </a:prstGeom>
          <a:noFill/>
        </p:spPr>
        <p:txBody>
          <a:bodyPr wrap="square" rtlCol="0">
            <a:spAutoFit/>
          </a:bodyPr>
          <a:lstStyle/>
          <a:p>
            <a:r>
              <a:rPr lang="en-US" sz="1100" b="1" dirty="0"/>
              <a:t>Less Aligned</a:t>
            </a:r>
          </a:p>
        </p:txBody>
      </p:sp>
      <p:sp>
        <p:nvSpPr>
          <p:cNvPr id="28" name="TextBox 27"/>
          <p:cNvSpPr txBox="1"/>
          <p:nvPr/>
        </p:nvSpPr>
        <p:spPr>
          <a:xfrm>
            <a:off x="4089580" y="5437142"/>
            <a:ext cx="1375555" cy="261610"/>
          </a:xfrm>
          <a:prstGeom prst="rect">
            <a:avLst/>
          </a:prstGeom>
          <a:noFill/>
        </p:spPr>
        <p:txBody>
          <a:bodyPr wrap="square" rtlCol="0">
            <a:spAutoFit/>
          </a:bodyPr>
          <a:lstStyle/>
          <a:p>
            <a:pPr algn="r"/>
            <a:r>
              <a:rPr lang="en-US" sz="1100" b="1" dirty="0"/>
              <a:t>More Aligned</a:t>
            </a:r>
          </a:p>
        </p:txBody>
      </p:sp>
      <p:sp>
        <p:nvSpPr>
          <p:cNvPr id="33" name="TextBox 32"/>
          <p:cNvSpPr txBox="1"/>
          <p:nvPr/>
        </p:nvSpPr>
        <p:spPr>
          <a:xfrm>
            <a:off x="334871" y="1419101"/>
            <a:ext cx="1050422" cy="261610"/>
          </a:xfrm>
          <a:prstGeom prst="rect">
            <a:avLst/>
          </a:prstGeom>
          <a:noFill/>
        </p:spPr>
        <p:txBody>
          <a:bodyPr wrap="square" rtlCol="0">
            <a:spAutoFit/>
          </a:bodyPr>
          <a:lstStyle/>
          <a:p>
            <a:pPr algn="ctr"/>
            <a:r>
              <a:rPr lang="en-US" sz="1100" b="1" dirty="0"/>
              <a:t>More Aligned</a:t>
            </a:r>
          </a:p>
        </p:txBody>
      </p:sp>
      <p:sp>
        <p:nvSpPr>
          <p:cNvPr id="34" name="TextBox 33"/>
          <p:cNvSpPr txBox="1"/>
          <p:nvPr/>
        </p:nvSpPr>
        <p:spPr>
          <a:xfrm>
            <a:off x="334871" y="4692095"/>
            <a:ext cx="1050422" cy="261610"/>
          </a:xfrm>
          <a:prstGeom prst="rect">
            <a:avLst/>
          </a:prstGeom>
          <a:noFill/>
        </p:spPr>
        <p:txBody>
          <a:bodyPr wrap="square" rtlCol="0">
            <a:spAutoFit/>
          </a:bodyPr>
          <a:lstStyle/>
          <a:p>
            <a:pPr algn="ctr"/>
            <a:r>
              <a:rPr lang="en-US" sz="1100" b="1" dirty="0"/>
              <a:t>Less Aligned</a:t>
            </a:r>
          </a:p>
        </p:txBody>
      </p:sp>
      <p:cxnSp>
        <p:nvCxnSpPr>
          <p:cNvPr id="54" name="Straight Arrow Connector 53"/>
          <p:cNvCxnSpPr/>
          <p:nvPr/>
        </p:nvCxnSpPr>
        <p:spPr>
          <a:xfrm>
            <a:off x="1571854" y="5395914"/>
            <a:ext cx="3865715" cy="0"/>
          </a:xfrm>
          <a:prstGeom prst="straightConnector1">
            <a:avLst/>
          </a:prstGeom>
          <a:ln>
            <a:solidFill>
              <a:srgbClr val="5C5C5C"/>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822368" y="5140425"/>
            <a:ext cx="1312100" cy="523220"/>
          </a:xfrm>
          <a:prstGeom prst="rect">
            <a:avLst/>
          </a:prstGeom>
          <a:solidFill>
            <a:schemeClr val="bg1">
              <a:lumMod val="95000"/>
            </a:schemeClr>
          </a:solidFill>
        </p:spPr>
        <p:txBody>
          <a:bodyPr wrap="square" rtlCol="0">
            <a:spAutoFit/>
          </a:bodyPr>
          <a:lstStyle/>
          <a:p>
            <a:pPr algn="ctr"/>
            <a:r>
              <a:rPr lang="en-US" sz="1400" b="1" dirty="0"/>
              <a:t>Compatibility </a:t>
            </a:r>
          </a:p>
          <a:p>
            <a:pPr algn="ctr"/>
            <a:r>
              <a:rPr lang="en-US" sz="1400" b="1" dirty="0"/>
              <a:t>Alignment</a:t>
            </a:r>
          </a:p>
        </p:txBody>
      </p:sp>
      <p:cxnSp>
        <p:nvCxnSpPr>
          <p:cNvPr id="59" name="Straight Arrow Connector 58"/>
          <p:cNvCxnSpPr>
            <a:stCxn id="33" idx="2"/>
            <a:endCxn id="34" idx="0"/>
          </p:cNvCxnSpPr>
          <p:nvPr/>
        </p:nvCxnSpPr>
        <p:spPr>
          <a:xfrm>
            <a:off x="860082" y="1680711"/>
            <a:ext cx="0" cy="3011384"/>
          </a:xfrm>
          <a:prstGeom prst="straightConnector1">
            <a:avLst/>
          </a:prstGeom>
          <a:ln>
            <a:solidFill>
              <a:srgbClr val="5C5C5C"/>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159804" y="2977044"/>
            <a:ext cx="1350545" cy="523220"/>
          </a:xfrm>
          <a:prstGeom prst="rect">
            <a:avLst/>
          </a:prstGeom>
          <a:solidFill>
            <a:schemeClr val="bg1">
              <a:lumMod val="95000"/>
            </a:schemeClr>
          </a:solidFill>
        </p:spPr>
        <p:txBody>
          <a:bodyPr wrap="square" rtlCol="0">
            <a:spAutoFit/>
          </a:bodyPr>
          <a:lstStyle/>
          <a:p>
            <a:pPr algn="ctr"/>
            <a:r>
              <a:rPr lang="en-US" sz="1400" b="1" dirty="0"/>
              <a:t>Relationship Dynamics</a:t>
            </a:r>
          </a:p>
        </p:txBody>
      </p:sp>
      <p:sp>
        <p:nvSpPr>
          <p:cNvPr id="18" name="Rectangle 17"/>
          <p:cNvSpPr/>
          <p:nvPr/>
        </p:nvSpPr>
        <p:spPr>
          <a:xfrm>
            <a:off x="3344224" y="4109309"/>
            <a:ext cx="2093345" cy="369332"/>
          </a:xfrm>
          <a:prstGeom prst="rect">
            <a:avLst/>
          </a:prstGeom>
        </p:spPr>
        <p:txBody>
          <a:bodyPr wrap="square">
            <a:spAutoFit/>
          </a:bodyPr>
          <a:lstStyle/>
          <a:p>
            <a:pPr algn="ctr"/>
            <a:r>
              <a:rPr lang="en-US" b="1" dirty="0"/>
              <a:t>Value Holding</a:t>
            </a:r>
          </a:p>
        </p:txBody>
      </p:sp>
      <p:sp>
        <p:nvSpPr>
          <p:cNvPr id="19" name="Rectangle 18"/>
          <p:cNvSpPr/>
          <p:nvPr/>
        </p:nvSpPr>
        <p:spPr>
          <a:xfrm>
            <a:off x="1510349" y="2132729"/>
            <a:ext cx="2144000" cy="369332"/>
          </a:xfrm>
          <a:prstGeom prst="rect">
            <a:avLst/>
          </a:prstGeom>
        </p:spPr>
        <p:txBody>
          <a:bodyPr wrap="square">
            <a:spAutoFit/>
          </a:bodyPr>
          <a:lstStyle/>
          <a:p>
            <a:pPr algn="ctr"/>
            <a:r>
              <a:rPr lang="en-US" b="1" dirty="0"/>
              <a:t>Value Seeking</a:t>
            </a:r>
          </a:p>
        </p:txBody>
      </p:sp>
      <p:sp>
        <p:nvSpPr>
          <p:cNvPr id="20" name="Rectangle 19"/>
          <p:cNvSpPr/>
          <p:nvPr/>
        </p:nvSpPr>
        <p:spPr>
          <a:xfrm>
            <a:off x="2494967" y="3101181"/>
            <a:ext cx="2144000" cy="369332"/>
          </a:xfrm>
          <a:prstGeom prst="rect">
            <a:avLst/>
          </a:prstGeom>
        </p:spPr>
        <p:txBody>
          <a:bodyPr wrap="square">
            <a:spAutoFit/>
          </a:bodyPr>
          <a:lstStyle/>
          <a:p>
            <a:pPr algn="ctr"/>
            <a:r>
              <a:rPr lang="en-US" b="1" dirty="0"/>
              <a:t>Value Tipping</a:t>
            </a:r>
          </a:p>
        </p:txBody>
      </p:sp>
      <p:sp>
        <p:nvSpPr>
          <p:cNvPr id="2" name="Rectangle 1">
            <a:extLst>
              <a:ext uri="{FF2B5EF4-FFF2-40B4-BE49-F238E27FC236}">
                <a16:creationId xmlns:a16="http://schemas.microsoft.com/office/drawing/2014/main" id="{E52CEB43-A98B-FD48-B3B5-08A09BF0145C}"/>
              </a:ext>
            </a:extLst>
          </p:cNvPr>
          <p:cNvSpPr/>
          <p:nvPr/>
        </p:nvSpPr>
        <p:spPr>
          <a:xfrm>
            <a:off x="6096000" y="1253495"/>
            <a:ext cx="5849887" cy="4493538"/>
          </a:xfrm>
          <a:prstGeom prst="rect">
            <a:avLst/>
          </a:prstGeom>
        </p:spPr>
        <p:txBody>
          <a:bodyPr wrap="square">
            <a:spAutoFit/>
          </a:bodyPr>
          <a:lstStyle/>
          <a:p>
            <a:pPr marL="285750" indent="-285750">
              <a:buFont typeface="Arial" panose="020B0604020202020204" pitchFamily="34" charset="0"/>
              <a:buChar char="•"/>
            </a:pPr>
            <a:r>
              <a:rPr lang="en-US" sz="2200" b="1" dirty="0"/>
              <a:t>Value Seeking </a:t>
            </a:r>
            <a:r>
              <a:rPr lang="en-US" sz="2200" dirty="0"/>
              <a:t>– The party with less power in the relationship tends to submit to the party with power</a:t>
            </a:r>
          </a:p>
          <a:p>
            <a:pPr marL="285750" indent="-285750">
              <a:buFont typeface="Arial" panose="020B0604020202020204" pitchFamily="34" charset="0"/>
              <a:buChar char="•"/>
            </a:pPr>
            <a:r>
              <a:rPr lang="en-US" sz="2200" b="1" dirty="0"/>
              <a:t>Value Holding </a:t>
            </a:r>
            <a:r>
              <a:rPr lang="en-US" sz="2200" dirty="0"/>
              <a:t>– The party with more power in the relationship takes a muscular approach </a:t>
            </a:r>
          </a:p>
          <a:p>
            <a:pPr marL="285750" indent="-285750">
              <a:buFont typeface="Arial" panose="020B0604020202020204" pitchFamily="34" charset="0"/>
              <a:buChar char="•"/>
            </a:pPr>
            <a:r>
              <a:rPr lang="en-US" sz="2200" b="1" dirty="0"/>
              <a:t>Value Tipping</a:t>
            </a:r>
            <a:r>
              <a:rPr lang="en-US" sz="2200" dirty="0"/>
              <a:t> – The parties shift between the value seeking and holding styles, the relationship lacks trust and openness</a:t>
            </a:r>
          </a:p>
          <a:p>
            <a:pPr marL="285750" indent="-285750">
              <a:buFont typeface="Arial" panose="020B0604020202020204" pitchFamily="34" charset="0"/>
              <a:buChar char="•"/>
            </a:pPr>
            <a:r>
              <a:rPr lang="en-US" sz="2200" b="1" dirty="0"/>
              <a:t>Value Fading</a:t>
            </a:r>
            <a:r>
              <a:rPr lang="en-US" sz="2200" dirty="0"/>
              <a:t> – The relationship is dysfunctional and exhibits destructive behavior </a:t>
            </a:r>
          </a:p>
          <a:p>
            <a:pPr marL="285750" indent="-285750">
              <a:buFont typeface="Arial" panose="020B0604020202020204" pitchFamily="34" charset="0"/>
              <a:buChar char="•"/>
            </a:pPr>
            <a:r>
              <a:rPr lang="en-US" sz="2200" b="1" dirty="0"/>
              <a:t>Value Building</a:t>
            </a:r>
            <a:r>
              <a:rPr lang="en-US" sz="2200" dirty="0"/>
              <a:t> – The parties choose to work together to build and share value equitably in the relationship. There is a good level of trust. </a:t>
            </a:r>
          </a:p>
        </p:txBody>
      </p:sp>
      <p:sp>
        <p:nvSpPr>
          <p:cNvPr id="21" name="Oval 20">
            <a:extLst>
              <a:ext uri="{FF2B5EF4-FFF2-40B4-BE49-F238E27FC236}">
                <a16:creationId xmlns:a16="http://schemas.microsoft.com/office/drawing/2014/main" id="{25649A60-D526-47C5-BC39-4166986D0088}"/>
              </a:ext>
            </a:extLst>
          </p:cNvPr>
          <p:cNvSpPr/>
          <p:nvPr/>
        </p:nvSpPr>
        <p:spPr>
          <a:xfrm>
            <a:off x="3554313" y="3387190"/>
            <a:ext cx="1005840" cy="457200"/>
          </a:xfrm>
          <a:prstGeom prst="ellipse">
            <a:avLst/>
          </a:prstGeom>
          <a:solidFill>
            <a:schemeClr val="accent1">
              <a:lumMod val="60000"/>
              <a:lumOff val="4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Buyer</a:t>
            </a:r>
          </a:p>
        </p:txBody>
      </p:sp>
      <p:sp>
        <p:nvSpPr>
          <p:cNvPr id="22" name="Oval 21">
            <a:extLst>
              <a:ext uri="{FF2B5EF4-FFF2-40B4-BE49-F238E27FC236}">
                <a16:creationId xmlns:a16="http://schemas.microsoft.com/office/drawing/2014/main" id="{8F2BBB26-294B-4978-A0F6-93CF2428502E}"/>
              </a:ext>
            </a:extLst>
          </p:cNvPr>
          <p:cNvSpPr/>
          <p:nvPr/>
        </p:nvSpPr>
        <p:spPr>
          <a:xfrm>
            <a:off x="2548934" y="2667504"/>
            <a:ext cx="1005840" cy="457200"/>
          </a:xfrm>
          <a:prstGeom prst="ellipse">
            <a:avLst/>
          </a:prstGeom>
          <a:solidFill>
            <a:schemeClr val="accent3">
              <a:lumMod val="60000"/>
              <a:lumOff val="4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Service Provider</a:t>
            </a:r>
            <a:endParaRPr lang="en-US" sz="1200" dirty="0">
              <a:solidFill>
                <a:schemeClr val="tx1"/>
              </a:solidFill>
            </a:endParaRPr>
          </a:p>
        </p:txBody>
      </p:sp>
    </p:spTree>
    <p:extLst>
      <p:ext uri="{BB962C8B-B14F-4D97-AF65-F5344CB8AC3E}">
        <p14:creationId xmlns:p14="http://schemas.microsoft.com/office/powerpoint/2010/main" val="272193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theme/theme1.xml><?xml version="1.0" encoding="utf-8"?>
<a:theme xmlns:a="http://schemas.openxmlformats.org/drawingml/2006/main" name="Vested Theme">
  <a:themeElements>
    <a:clrScheme name="Vested">
      <a:dk1>
        <a:srgbClr val="5C5C5C"/>
      </a:dk1>
      <a:lt1>
        <a:sysClr val="window" lastClr="FFFFFF"/>
      </a:lt1>
      <a:dk2>
        <a:srgbClr val="000000"/>
      </a:dk2>
      <a:lt2>
        <a:srgbClr val="FFFFFF"/>
      </a:lt2>
      <a:accent1>
        <a:srgbClr val="F77F00"/>
      </a:accent1>
      <a:accent2>
        <a:srgbClr val="32ACBD"/>
      </a:accent2>
      <a:accent3>
        <a:srgbClr val="A9C632"/>
      </a:accent3>
      <a:accent4>
        <a:srgbClr val="FF4F24"/>
      </a:accent4>
      <a:accent5>
        <a:srgbClr val="F1CE4B"/>
      </a:accent5>
      <a:accent6>
        <a:srgbClr val="A5A7AF"/>
      </a:accent6>
      <a:hlink>
        <a:srgbClr val="F77F00"/>
      </a:hlink>
      <a:folHlink>
        <a:srgbClr val="32ACBD"/>
      </a:folHlink>
    </a:clrScheme>
    <a:fontScheme name="Defaul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2"/>
          </a:solid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38100">
          <a:tailEnd type="triangle"/>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ested Master Template v27.potx" id="{E6D192B1-3FE7-4491-BCBA-A429B0CE7982}" vid="{42A7ADE8-8079-483A-A164-10E0AF85E30F}"/>
    </a:ext>
  </a:extLst>
</a:theme>
</file>

<file path=ppt/theme/theme2.xml><?xml version="1.0" encoding="utf-8"?>
<a:theme xmlns:a="http://schemas.openxmlformats.org/drawingml/2006/main" name="RealPlay">
  <a:themeElements>
    <a:clrScheme name="Vested">
      <a:dk1>
        <a:srgbClr val="5C5C5C"/>
      </a:dk1>
      <a:lt1>
        <a:sysClr val="window" lastClr="FFFFFF"/>
      </a:lt1>
      <a:dk2>
        <a:srgbClr val="000000"/>
      </a:dk2>
      <a:lt2>
        <a:srgbClr val="FFFFFF"/>
      </a:lt2>
      <a:accent1>
        <a:srgbClr val="F77F00"/>
      </a:accent1>
      <a:accent2>
        <a:srgbClr val="32ACBD"/>
      </a:accent2>
      <a:accent3>
        <a:srgbClr val="A9C632"/>
      </a:accent3>
      <a:accent4>
        <a:srgbClr val="FF4F24"/>
      </a:accent4>
      <a:accent5>
        <a:srgbClr val="F1CE4B"/>
      </a:accent5>
      <a:accent6>
        <a:srgbClr val="A5A7AF"/>
      </a:accent6>
      <a:hlink>
        <a:srgbClr val="F77F00"/>
      </a:hlink>
      <a:folHlink>
        <a:srgbClr val="32ACBD"/>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ested Master Template v27.potx" id="{E6D192B1-3FE7-4491-BCBA-A429B0CE7982}" vid="{43D4202D-FCEB-434E-B3DC-4538A1424F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604EEA5048224BB278BC18FD6BC1A0" ma:contentTypeVersion="2" ma:contentTypeDescription="Create a new document." ma:contentTypeScope="" ma:versionID="47685ae3753b6ebf2b03acc94407093e">
  <xsd:schema xmlns:xsd="http://www.w3.org/2001/XMLSchema" xmlns:xs="http://www.w3.org/2001/XMLSchema" xmlns:p="http://schemas.microsoft.com/office/2006/metadata/properties" xmlns:ns2="3d2272cc-fb99-4960-adae-dbdbff0e2e09" targetNamespace="http://schemas.microsoft.com/office/2006/metadata/properties" ma:root="true" ma:fieldsID="ae9b02526a329b1a91b39e00d20d62d4" ns2:_="">
    <xsd:import namespace="3d2272cc-fb99-4960-adae-dbdbff0e2e0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2272cc-fb99-4960-adae-dbdbff0e2e0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d2272cc-fb99-4960-adae-dbdbff0e2e09">
      <UserInfo>
        <DisplayName>Ernst &amp; Young</DisplayName>
        <AccountId>47</AccountId>
        <AccountType/>
      </UserInfo>
      <UserInfo>
        <DisplayName>Hughenden</DisplayName>
        <AccountId>55</AccountId>
        <AccountType/>
      </UserInfo>
      <UserInfo>
        <DisplayName>NEVI</DisplayName>
        <AccountId>54</AccountId>
        <AccountType/>
      </UserInfo>
      <UserInfo>
        <DisplayName>Roger Johnson</DisplayName>
        <AccountId>52</AccountId>
        <AccountType/>
      </UserInfo>
      <UserInfo>
        <DisplayName>Steve Symmes</DisplayName>
        <AccountId>17</AccountId>
        <AccountType/>
      </UserInfo>
      <UserInfo>
        <DisplayName>Sireas</DisplayName>
        <AccountId>53</AccountId>
        <AccountType/>
      </UserInfo>
      <UserInfo>
        <DisplayName>Emmanuel Cambresy</DisplayName>
        <AccountId>56</AccountId>
        <AccountType/>
      </UserInfo>
    </SharedWithUsers>
  </documentManagement>
</p:properties>
</file>

<file path=customXml/itemProps1.xml><?xml version="1.0" encoding="utf-8"?>
<ds:datastoreItem xmlns:ds="http://schemas.openxmlformats.org/officeDocument/2006/customXml" ds:itemID="{26B10D5E-4157-4B30-AAD4-5ACCCFB608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2272cc-fb99-4960-adae-dbdbff0e2e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712C3F-C3BF-4755-934A-C689296AF36B}">
  <ds:schemaRefs>
    <ds:schemaRef ds:uri="http://schemas.microsoft.com/sharepoint/v3/contenttype/forms"/>
  </ds:schemaRefs>
</ds:datastoreItem>
</file>

<file path=customXml/itemProps3.xml><?xml version="1.0" encoding="utf-8"?>
<ds:datastoreItem xmlns:ds="http://schemas.openxmlformats.org/officeDocument/2006/customXml" ds:itemID="{A7401A2C-8C1C-46E7-BCB1-434EC00D562A}">
  <ds:schemaRefs>
    <ds:schemaRef ds:uri="http://schemas.microsoft.com/office/infopath/2007/PartnerControls"/>
    <ds:schemaRef ds:uri="http://purl.org/dc/elements/1.1/"/>
    <ds:schemaRef ds:uri="http://schemas.microsoft.com/office/2006/metadata/properties"/>
    <ds:schemaRef ds:uri="3d2272cc-fb99-4960-adae-dbdbff0e2e09"/>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Vested Master Template v27</Template>
  <TotalTime>480</TotalTime>
  <Words>1271</Words>
  <Application>Microsoft Office PowerPoint</Application>
  <PresentationFormat>Widescreen</PresentationFormat>
  <Paragraphs>124</Paragraphs>
  <Slides>19</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Gotham Book</vt:lpstr>
      <vt:lpstr>Vested Theme</vt:lpstr>
      <vt:lpstr>RealPlay</vt:lpstr>
      <vt:lpstr>Awareness / Understanding</vt:lpstr>
      <vt:lpstr>What is a Compatibility Assessment?</vt:lpstr>
      <vt:lpstr>About the Compatibility and Trust® (CaT) Assessment</vt:lpstr>
      <vt:lpstr>The CaT Assessment Identifies Each Party’s Style</vt:lpstr>
      <vt:lpstr>Five Dimensions of Compatibility and Trust</vt:lpstr>
      <vt:lpstr>Compatibility and Trust (CaT) Index</vt:lpstr>
      <vt:lpstr>Visualizing the Scores – Small Perception Gaps</vt:lpstr>
      <vt:lpstr>Visualizing the Scores – Large Perception Gaps</vt:lpstr>
      <vt:lpstr>We Map Each Party’s Style…</vt:lpstr>
      <vt:lpstr>…And Look for Alignment</vt:lpstr>
      <vt:lpstr>You Compatibility “DNA Footprint” – Self-View </vt:lpstr>
      <vt:lpstr>You Compatibility “DNA Footprint”– Perception of Partner</vt:lpstr>
      <vt:lpstr>Open-Ended Questions</vt:lpstr>
      <vt:lpstr>The Structure of the Assessment</vt:lpstr>
      <vt:lpstr>The Web-Based Trust Survey</vt:lpstr>
      <vt:lpstr>More Is Better</vt:lpstr>
      <vt:lpstr>Using the Results to Focus Improvement</vt:lpstr>
      <vt:lpstr>Contact Us to Learn More or Get Started</vt:lpstr>
      <vt:lpstr>PowerPoint Presentation</vt:lpstr>
    </vt:vector>
  </TitlesOfParts>
  <Company>Vested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Compatibility and Trust Assessment (CaT)</dc:title>
  <dc:subject>Template</dc:subject>
  <dc:creator>Mike Ledyard</dc:creator>
  <cp:keywords>Vested</cp:keywords>
  <dc:description>Copyright Vested 2012</dc:description>
  <cp:lastModifiedBy>Jennifer Villeneuve</cp:lastModifiedBy>
  <cp:revision>139</cp:revision>
  <cp:lastPrinted>2021-01-05T22:01:03Z</cp:lastPrinted>
  <dcterms:created xsi:type="dcterms:W3CDTF">2021-01-05T17:02:05Z</dcterms:created>
  <dcterms:modified xsi:type="dcterms:W3CDTF">2022-10-28T19:10:12Z</dcterms:modified>
  <cp:category>Branding</cp:category>
  <cp:version>Sep 2012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0x01010069604EEA5048224BB278BC18FD6BC1A0</vt:lpwstr>
  </property>
</Properties>
</file>